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 showGuides="1">
      <p:cViewPr varScale="1">
        <p:scale>
          <a:sx n="105" d="100"/>
          <a:sy n="105" d="100"/>
        </p:scale>
        <p:origin x="1744" y="200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3193F-AEEB-5C45-AA8F-37218039BAC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2FE0-78A9-F24A-AB25-72EA02D99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6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32FE0-78A9-F24A-AB25-72EA02D990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8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5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1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5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4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5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8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EA53-E585-6A47-9DCE-4E185199F07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DE36-6140-D74E-A24B-CDC636207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6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plane, flying, air, airplane&#10;&#10;Description automatically generated">
            <a:extLst>
              <a:ext uri="{FF2B5EF4-FFF2-40B4-BE49-F238E27FC236}">
                <a16:creationId xmlns:a16="http://schemas.microsoft.com/office/drawing/2014/main" id="{36C44334-D455-1743-8AA7-86CD2997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80" y="783336"/>
            <a:ext cx="5672328" cy="5672328"/>
          </a:xfrm>
          <a:prstGeom prst="rect">
            <a:avLst/>
          </a:prstGeom>
        </p:spPr>
      </p:pic>
      <p:pic>
        <p:nvPicPr>
          <p:cNvPr id="29" name="Picture 28" descr="A close up of a tree&#10;&#10;Description automatically generated">
            <a:extLst>
              <a:ext uri="{FF2B5EF4-FFF2-40B4-BE49-F238E27FC236}">
                <a16:creationId xmlns:a16="http://schemas.microsoft.com/office/drawing/2014/main" id="{7EBCD4C5-9FE5-944F-9EFF-E9FDC4747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0" y="783336"/>
            <a:ext cx="5672328" cy="56723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6562B7-92F1-514F-BAFF-337F63EFFAEE}"/>
              </a:ext>
            </a:extLst>
          </p:cNvPr>
          <p:cNvSpPr txBox="1"/>
          <p:nvPr/>
        </p:nvSpPr>
        <p:spPr>
          <a:xfrm>
            <a:off x="1083564" y="78333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TSDF Fusion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79AEE-F80E-B241-AB94-C44CDA162207}"/>
              </a:ext>
            </a:extLst>
          </p:cNvPr>
          <p:cNvSpPr txBox="1"/>
          <p:nvPr/>
        </p:nvSpPr>
        <p:spPr>
          <a:xfrm>
            <a:off x="5533644" y="78333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/>
              <a:t>RoutedFusion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5760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4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4vqoj5WmMc@idethz.onmicrosoft.com</dc:creator>
  <cp:lastModifiedBy>4vqoj5WmMc@idethz.onmicrosoft.com</cp:lastModifiedBy>
  <cp:revision>3</cp:revision>
  <dcterms:created xsi:type="dcterms:W3CDTF">2020-05-20T14:01:12Z</dcterms:created>
  <dcterms:modified xsi:type="dcterms:W3CDTF">2020-05-20T18:37:10Z</dcterms:modified>
</cp:coreProperties>
</file>