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3" autoAdjust="0"/>
    <p:restoredTop sz="70690" autoAdjust="0"/>
  </p:normalViewPr>
  <p:slideViewPr>
    <p:cSldViewPr>
      <p:cViewPr>
        <p:scale>
          <a:sx n="100" d="100"/>
          <a:sy n="100" d="100"/>
        </p:scale>
        <p:origin x="-152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033C1-A121-C946-96DB-C32306C5B030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07272-28A6-6B46-91C7-CBE67BA1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(21/01/2013 16:44) -----</a:t>
            </a:r>
          </a:p>
          <a:p>
            <a:r>
              <a:rPr lang="en-US" dirty="0"/>
              <a:t>Hi there! Welcome to the first video in our series on Expert ExtJS application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7272-28A6-6B46-91C7-CBE67BA15A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(21/01/2013 16:44) -----</a:t>
            </a:r>
          </a:p>
          <a:p>
            <a:r>
              <a:rPr lang="en-US" dirty="0"/>
              <a:t>My name is Jamie Sutherland, and I will be guiding you through this training series, giving you all the hints and tips I've </a:t>
            </a:r>
            <a:r>
              <a:rPr lang="en-US" dirty="0" err="1"/>
              <a:t>leared</a:t>
            </a:r>
            <a:r>
              <a:rPr lang="en-US" dirty="0"/>
              <a:t> while using </a:t>
            </a:r>
            <a:r>
              <a:rPr lang="en-US" dirty="0" err="1"/>
              <a:t>ExtJS</a:t>
            </a:r>
            <a:r>
              <a:rPr lang="en-US" dirty="0"/>
              <a:t> to build high quality applications that delight your users!</a:t>
            </a:r>
          </a:p>
          <a:p>
            <a:endParaRPr lang="en-US" dirty="0"/>
          </a:p>
          <a:p>
            <a:r>
              <a:rPr lang="en-US" dirty="0"/>
              <a:t>If you want to contact me regarding anything on this course, please feel free to get in touch using </a:t>
            </a:r>
            <a:r>
              <a:rPr lang="en-US" dirty="0" smtClean="0"/>
              <a:t>twitter, @</a:t>
            </a:r>
            <a:r>
              <a:rPr lang="en-US" dirty="0" err="1" smtClean="0"/>
              <a:t>wedgybo</a:t>
            </a:r>
            <a:r>
              <a:rPr lang="en-US" baseline="0" dirty="0" smtClean="0"/>
              <a:t> or via my website, </a:t>
            </a:r>
            <a:r>
              <a:rPr lang="en-US" baseline="0" dirty="0" err="1" smtClean="0"/>
              <a:t>jamiesutherland.com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also included some links so you can see where some of the techniques you will learn on this course have been applied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7272-28A6-6B46-91C7-CBE67BA15A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video we will look over the course goal</a:t>
            </a:r>
            <a:r>
              <a:rPr lang="en-US" baseline="0" dirty="0" smtClean="0"/>
              <a:t> and what </a:t>
            </a:r>
            <a:r>
              <a:rPr lang="en-US" dirty="0" smtClean="0"/>
              <a:t>you will get out of it.</a:t>
            </a:r>
          </a:p>
          <a:p>
            <a:endParaRPr lang="en-US" dirty="0" smtClean="0"/>
          </a:p>
          <a:p>
            <a:r>
              <a:rPr lang="en-US" dirty="0" smtClean="0"/>
              <a:t>The required tools you</a:t>
            </a:r>
            <a:r>
              <a:rPr lang="en-US" baseline="0" dirty="0" smtClean="0"/>
              <a:t> will need to install for the course.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setting up your </a:t>
            </a:r>
            <a:r>
              <a:rPr lang="en-US" baseline="0" smtClean="0"/>
              <a:t>first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7272-28A6-6B46-91C7-CBE67BA15A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ExtJS</a:t>
            </a:r>
            <a:r>
              <a:rPr lang="en-US" dirty="0" smtClean="0"/>
              <a:t>, unpack</a:t>
            </a:r>
            <a:r>
              <a:rPr lang="en-US" baseline="0" dirty="0" smtClean="0"/>
              <a:t> to a common source folder.</a:t>
            </a:r>
          </a:p>
          <a:p>
            <a:r>
              <a:rPr lang="en-US" baseline="0" dirty="0" smtClean="0"/>
              <a:t>Show the documentation that we will be referring to throughout the whole series</a:t>
            </a:r>
          </a:p>
          <a:p>
            <a:r>
              <a:rPr lang="en-US" baseline="0" dirty="0" smtClean="0"/>
              <a:t>Download </a:t>
            </a:r>
            <a:r>
              <a:rPr lang="en-US" baseline="0" dirty="0" err="1" smtClean="0"/>
              <a:t>SenchaCMD</a:t>
            </a:r>
            <a:r>
              <a:rPr lang="en-US" baseline="0" dirty="0" smtClean="0"/>
              <a:t> and install it.</a:t>
            </a:r>
          </a:p>
          <a:p>
            <a:r>
              <a:rPr lang="en-US" baseline="0" dirty="0" smtClean="0"/>
              <a:t>Install Compass/SASS</a:t>
            </a:r>
          </a:p>
          <a:p>
            <a:r>
              <a:rPr lang="en-US" baseline="0" dirty="0" smtClean="0"/>
              <a:t>Show where all the source code for the series can be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7272-28A6-6B46-91C7-CBE67BA15A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Demo the command running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sencha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sdk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/extjs-4.1.1a generate app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FirstApp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FirstApp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Show the application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it generates.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Explain that this will be the bases of all the projects in the future </a:t>
            </a:r>
            <a:r>
              <a:rPr lang="en-US" sz="1200" baseline="0" smtClean="0">
                <a:latin typeface="Arial" pitchFamily="34" charset="0"/>
                <a:cs typeface="Arial" pitchFamily="34" charset="0"/>
              </a:rPr>
              <a:t>of these videos.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7272-28A6-6B46-91C7-CBE67BA15A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dgybo" TargetMode="External"/><Relationship Id="rId4" Type="http://schemas.openxmlformats.org/officeDocument/2006/relationships/hyperlink" Target="http://www.jamiesutherland.com" TargetMode="External"/><Relationship Id="rId5" Type="http://schemas.openxmlformats.org/officeDocument/2006/relationships/hyperlink" Target="http://www.storehr.com" TargetMode="External"/><Relationship Id="rId6" Type="http://schemas.openxmlformats.org/officeDocument/2006/relationships/hyperlink" Target="http://www.hawkbox.co" TargetMode="External"/><Relationship Id="rId7" Type="http://schemas.openxmlformats.org/officeDocument/2006/relationships/hyperlink" Target="http://www.newbridgegreen.com" TargetMode="Externa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.com/products/extjs/download/" TargetMode="External"/><Relationship Id="rId4" Type="http://schemas.openxmlformats.org/officeDocument/2006/relationships/hyperlink" Target="http://docs.sencha.com/ext-js/4-1/" TargetMode="External"/><Relationship Id="rId5" Type="http://schemas.openxmlformats.org/officeDocument/2006/relationships/hyperlink" Target="http://www.sencha.com/products/sencha-cmd/" TargetMode="External"/><Relationship Id="rId6" Type="http://schemas.openxmlformats.org/officeDocument/2006/relationships/hyperlink" Target="http://docs.sencha.com/ext-js/4-1/%23!/guide/theming" TargetMode="External"/><Relationship Id="rId7" Type="http://schemas.openxmlformats.org/officeDocument/2006/relationships/hyperlink" Target="https://github.com/wedgyb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1 - 1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and Required Tools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Who am I?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Jamie Sutherland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https://github.com/Wedgybo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Web: http://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www.jamiesutherland.com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Twitter: @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wedgybo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I’ve been involved with!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http://www.storehr.com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6"/>
              </a:rPr>
              <a:t>http://www.hawkbox.co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7"/>
              </a:rPr>
              <a:t>http://www.newbridgegreen.com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profilepi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00150"/>
            <a:ext cx="2933700" cy="341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Course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Goals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Required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Setting up your first project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Course Goals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Expand upon your existing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knowledge.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Develop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Applications 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Ext.app.Application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Ext.app.Controller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(MVC).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In-depth insight into common components how to use them and how to expand them.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Applying the polish that will delight your users.</a:t>
            </a:r>
          </a:p>
          <a:p>
            <a:pPr marL="514350" indent="-514350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Resources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4.1: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http://www.sencha.com/products/extjs/download/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Documentation: </a:t>
            </a:r>
            <a:r>
              <a:rPr lang="hu-HU" sz="1800" dirty="0">
                <a:latin typeface="Arial" pitchFamily="34" charset="0"/>
                <a:cs typeface="Arial" pitchFamily="34" charset="0"/>
                <a:hlinkClick r:id="rId4"/>
              </a:rPr>
              <a:t>http://docs.sencha.com/ext-js/4-1</a:t>
            </a:r>
            <a:r>
              <a:rPr lang="hu-HU" sz="1800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SenchaCMD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/>
              </a:rPr>
              <a:t>http://www.sencha.com/products/sencha-cmd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>
                <a:latin typeface="Arial" pitchFamily="34" charset="0"/>
                <a:cs typeface="Arial" pitchFamily="34" charset="0"/>
              </a:rPr>
              <a:t>Compass/SASS: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6"/>
              </a:rPr>
              <a:t>http://docs.sencha.com/ext-js/4-1/#!/guide/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6"/>
              </a:rPr>
              <a:t>theming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hu-HU" sz="1800" dirty="0" smtClean="0">
                <a:latin typeface="Arial" pitchFamily="34" charset="0"/>
                <a:cs typeface="Arial" pitchFamily="34" charset="0"/>
                <a:hlinkClick r:id="rId7"/>
              </a:rPr>
              <a:t>https:</a:t>
            </a:r>
            <a:r>
              <a:rPr lang="hu-HU" sz="1800" dirty="0">
                <a:latin typeface="Arial" pitchFamily="34" charset="0"/>
                <a:cs typeface="Arial" pitchFamily="34" charset="0"/>
                <a:hlinkClick r:id="rId7"/>
              </a:rPr>
              <a:t>/</a:t>
            </a:r>
            <a:r>
              <a:rPr lang="hu-HU" sz="1800" dirty="0" smtClean="0">
                <a:latin typeface="Arial" pitchFamily="34" charset="0"/>
                <a:cs typeface="Arial" pitchFamily="34" charset="0"/>
                <a:hlinkClick r:id="rId7"/>
              </a:rPr>
              <a:t>/github.com</a:t>
            </a:r>
            <a:r>
              <a:rPr lang="hu-HU" sz="1800" dirty="0">
                <a:latin typeface="Arial" pitchFamily="34" charset="0"/>
                <a:cs typeface="Arial" pitchFamily="34" charset="0"/>
                <a:hlinkClick r:id="rId7"/>
              </a:rPr>
              <a:t>/</a:t>
            </a:r>
            <a:r>
              <a:rPr lang="hu-HU" sz="1800" dirty="0" smtClean="0">
                <a:latin typeface="Arial" pitchFamily="34" charset="0"/>
                <a:cs typeface="Arial" pitchFamily="34" charset="0"/>
                <a:hlinkClick r:id="rId7"/>
              </a:rPr>
              <a:t>wedgybo/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SenchaCMD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your first application 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SenchaCMD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sencha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sdk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[path to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download] generate app [App Name] [App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6508</TotalTime>
  <Words>522</Words>
  <Application>Microsoft Macintosh PowerPoint</Application>
  <PresentationFormat>On-screen Show (16:9)</PresentationFormat>
  <Paragraphs>68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Who am I?</vt:lpstr>
      <vt:lpstr>In this section we’re going to take a look at</vt:lpstr>
      <vt:lpstr>Course Goals</vt:lpstr>
      <vt:lpstr>Resources</vt:lpstr>
      <vt:lpstr>SenchaCMD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49</cp:revision>
  <dcterms:created xsi:type="dcterms:W3CDTF">2012-06-08T11:26:48Z</dcterms:created>
  <dcterms:modified xsi:type="dcterms:W3CDTF">2013-01-21T16:53:32Z</dcterms:modified>
</cp:coreProperties>
</file>