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223"/>
    <a:srgbClr val="EB891B"/>
    <a:srgbClr val="FF6600"/>
    <a:srgbClr val="0A1613"/>
    <a:srgbClr val="F68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68" y="-13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36195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Expert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ExtJS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Application Design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180975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1 -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1047750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Jamie Sutherland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504950"/>
            <a:ext cx="9144000" cy="0"/>
          </a:xfrm>
          <a:prstGeom prst="line">
            <a:avLst/>
          </a:prstGeom>
          <a:ln w="57150"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38400" y="895350"/>
            <a:ext cx="41910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2495550"/>
            <a:ext cx="419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MVC Introduction</a:t>
            </a:r>
          </a:p>
        </p:txBody>
      </p:sp>
      <p:pic>
        <p:nvPicPr>
          <p:cNvPr id="1026" name="Picture 2" descr="E:\LIVE WORK\Video ED\Packaging\Logo options\Packt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4171950"/>
            <a:ext cx="1828801" cy="75081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28600" y="4629150"/>
            <a:ext cx="2451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www.PacktPub.com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1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 this section we’re going to take a look at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MVC Overview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Models and Stores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Views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Controllers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Model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Is an object representation of data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Contains fields of varying data types to hold information about itself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Can handle reading and writing data to a permanent store</a:t>
            </a:r>
          </a:p>
          <a:p>
            <a:pPr marL="514350" indent="-51435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Example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 Car has the following attributes (model, make, color, seats)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828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Stores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Is a collection of Models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Can handle reading and writing data to a permanent store</a:t>
            </a:r>
          </a:p>
          <a:p>
            <a:pPr marL="514350" indent="-51435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Example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 garage has many cars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Views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The visual component that the user interacts with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828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Controllers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 Controller is the glue that handles the passing of data between models and views normally triggered by events that happen in the application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828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4130</TotalTime>
  <Words>129</Words>
  <Application>Microsoft Macintosh PowerPoint</Application>
  <PresentationFormat>On-screen Show (16:9)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In this section we’re going to take a look at</vt:lpstr>
      <vt:lpstr>Model</vt:lpstr>
      <vt:lpstr>Stores</vt:lpstr>
      <vt:lpstr>Views</vt:lpstr>
      <vt:lpstr>Controllers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</dc:creator>
  <cp:lastModifiedBy>Jamie Sutherland</cp:lastModifiedBy>
  <cp:revision>44</cp:revision>
  <dcterms:created xsi:type="dcterms:W3CDTF">2012-06-08T11:26:48Z</dcterms:created>
  <dcterms:modified xsi:type="dcterms:W3CDTF">2012-12-30T14:11:32Z</dcterms:modified>
</cp:coreProperties>
</file>