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1 - 1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Controlling Your Application</a:t>
            </a:r>
            <a:endParaRPr lang="en-US" sz="40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 startup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 Refs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Event handling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 startup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 Refs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Event handling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 startup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 Refs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Event handling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 startup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 Refs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Event handling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 startup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Controller Refs</a:t>
            </a: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Event handling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93</Words>
  <Application>Microsoft Macintosh PowerPoint</Application>
  <PresentationFormat>On-screen Show (16:9)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In this section we’re going to take a look at</vt:lpstr>
      <vt:lpstr>In this section we’re going to take a look at</vt:lpstr>
      <vt:lpstr>In this section we’re going to take a look at</vt:lpstr>
      <vt:lpstr>In this section we’re going to take a look at</vt:lpstr>
      <vt:lpstr>In this section we’re going to take a look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42</cp:revision>
  <dcterms:created xsi:type="dcterms:W3CDTF">2012-06-08T11:26:48Z</dcterms:created>
  <dcterms:modified xsi:type="dcterms:W3CDTF">2012-12-30T13:46:48Z</dcterms:modified>
</cp:coreProperties>
</file>