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Basic Layouts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Default Layout (Auto)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Default Layout (Auto)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Fit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Anchor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Column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Vbox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Accordion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130</Words>
  <Application>Microsoft Macintosh PowerPoint</Application>
  <PresentationFormat>On-screen Show (16:9)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 this section we’re going to take a look at</vt:lpstr>
      <vt:lpstr>Default Layout (Auto)</vt:lpstr>
      <vt:lpstr>Fit</vt:lpstr>
      <vt:lpstr>Absolute</vt:lpstr>
      <vt:lpstr>Anchor</vt:lpstr>
      <vt:lpstr>Column</vt:lpstr>
      <vt:lpstr>Hbox</vt:lpstr>
      <vt:lpstr>VBox</vt:lpstr>
      <vt:lpstr>Accordion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43</cp:revision>
  <dcterms:created xsi:type="dcterms:W3CDTF">2012-06-08T11:26:48Z</dcterms:created>
  <dcterms:modified xsi:type="dcterms:W3CDTF">2012-12-30T14:11:30Z</dcterms:modified>
</cp:coreProperties>
</file>