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223"/>
    <a:srgbClr val="EB891B"/>
    <a:srgbClr val="FF6600"/>
    <a:srgbClr val="0A1613"/>
    <a:srgbClr val="F68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48" y="-10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36195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Expert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ExtJS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Application Design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180975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1047750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Jamie Sutherland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504950"/>
            <a:ext cx="9144000" cy="0"/>
          </a:xfrm>
          <a:prstGeom prst="line">
            <a:avLst/>
          </a:prstGeom>
          <a:ln w="57150"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38400" y="895350"/>
            <a:ext cx="41910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2495550"/>
            <a:ext cx="419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Border &amp; Table Layouts</a:t>
            </a:r>
            <a:endParaRPr lang="en-US" sz="40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E:\LIVE WORK\Video ED\Packaging\Logo options\Packt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4171950"/>
            <a:ext cx="1828801" cy="75081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28600" y="4629150"/>
            <a:ext cx="2451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www.PacktPub.com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1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 this section we’re going to take a look at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Border Layout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Table Layout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Border Layout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Regions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Weights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252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Table Layout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252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4056</TotalTime>
  <Words>34</Words>
  <Application>Microsoft Macintosh PowerPoint</Application>
  <PresentationFormat>On-screen Show (16:9)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In this section we’re going to take a look at</vt:lpstr>
      <vt:lpstr>Border Layout</vt:lpstr>
      <vt:lpstr>Table Layout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</dc:creator>
  <cp:lastModifiedBy>Jamie Sutherland</cp:lastModifiedBy>
  <cp:revision>42</cp:revision>
  <dcterms:created xsi:type="dcterms:W3CDTF">2012-06-08T11:26:48Z</dcterms:created>
  <dcterms:modified xsi:type="dcterms:W3CDTF">2012-12-30T14:05:28Z</dcterms:modified>
</cp:coreProperties>
</file>