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3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Card Layout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1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2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3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31</Words>
  <Application>Microsoft Macintosh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 this section we’re going to take a look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42</cp:revision>
  <dcterms:created xsi:type="dcterms:W3CDTF">2012-06-08T11:26:48Z</dcterms:created>
  <dcterms:modified xsi:type="dcterms:W3CDTF">2012-12-30T14:08:16Z</dcterms:modified>
</cp:coreProperties>
</file>