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8" y="-1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19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Expert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Application Design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8097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477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Jamie Sutherland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04950"/>
            <a:ext cx="9144000" cy="0"/>
          </a:xfrm>
          <a:prstGeom prst="line">
            <a:avLst/>
          </a:prstGeom>
          <a:ln w="57150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895350"/>
            <a:ext cx="4191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249555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Models</a:t>
            </a:r>
            <a:endParaRPr lang="en-US" sz="40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LIVE WORK\Video ED\Packaging\Logo options\Pack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71950"/>
            <a:ext cx="1828801" cy="7508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4629150"/>
            <a:ext cx="245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www.PacktPub.com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Model configuration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Handy field configuration options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Creating functions to perform on the model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Demo time!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Model Configuration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idProperty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Idgen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Client-Side Only ID Generator</a:t>
            </a:r>
          </a:p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[INSERT CODE SNIPPET]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3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Fields Configuration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name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type</a:t>
            </a: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defaultValue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convert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mapping</a:t>
            </a:r>
          </a:p>
          <a:p>
            <a:pPr marL="514350" indent="-514350"/>
            <a:r>
              <a:rPr lang="en-US" sz="1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ersist</a:t>
            </a: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useNull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3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Model Functions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Used to perform operations on your model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[Insert example]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1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Demo Time!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Show an application creating an instance of the model and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manipulating it.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54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4074</TotalTime>
  <Words>90</Words>
  <Application>Microsoft Macintosh PowerPoint</Application>
  <PresentationFormat>On-screen Show (16:9)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In this section we’re going to take a look at</vt:lpstr>
      <vt:lpstr>Model Configuration</vt:lpstr>
      <vt:lpstr>Fields Configuration</vt:lpstr>
      <vt:lpstr>Model Functions</vt:lpstr>
      <vt:lpstr>Demo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Jamie Sutherland</cp:lastModifiedBy>
  <cp:revision>44</cp:revision>
  <dcterms:created xsi:type="dcterms:W3CDTF">2012-06-08T11:26:48Z</dcterms:created>
  <dcterms:modified xsi:type="dcterms:W3CDTF">2012-12-30T21:21:14Z</dcterms:modified>
</cp:coreProperties>
</file>