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223"/>
    <a:srgbClr val="EB891B"/>
    <a:srgbClr val="FF6600"/>
    <a:srgbClr val="0A1613"/>
    <a:srgbClr val="F68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48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09A5-A754-344F-B621-485092D9CCF4}" type="datetimeFigureOut">
              <a:rPr lang="en-US" smtClean="0"/>
              <a:t>30/12/2012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A28DF-C78D-3848-A3D1-892EE6E65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went into detail about how models are used to represent the data objects in your application. Now we will look at how these model can be related to one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A28DF-C78D-3848-A3D1-892EE6E65C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36F2-4C16-42D9-A1AB-DEB0257822BE}" type="datetimeFigureOut">
              <a:rPr lang="en-US" smtClean="0"/>
              <a:pPr/>
              <a:t>30/12/2012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5EA3-F5A4-4C59-A7C3-07DC475889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6195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Expert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ExtJS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Application Design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180975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104775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Jamie Sutherland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04950"/>
            <a:ext cx="9144000" cy="0"/>
          </a:xfrm>
          <a:prstGeom prst="line">
            <a:avLst/>
          </a:prstGeom>
          <a:ln w="57150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38400" y="895350"/>
            <a:ext cx="4191000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2495550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Model Relationships</a:t>
            </a:r>
          </a:p>
        </p:txBody>
      </p:sp>
      <p:pic>
        <p:nvPicPr>
          <p:cNvPr id="1026" name="Picture 2" descr="E:\LIVE WORK\Video ED\Packaging\Logo options\Packt 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171950"/>
            <a:ext cx="1828801" cy="75081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600" y="4629150"/>
            <a:ext cx="2451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www.PacktPub.com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620000" cy="51435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In this section we’re going to take a look at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Relationship Type</a:t>
            </a: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HasMany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HasOne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BelongsTo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Associated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1800" dirty="0" smtClean="0">
                <a:latin typeface="Arial" pitchFamily="34" charset="0"/>
                <a:cs typeface="Arial" pitchFamily="34" charset="0"/>
              </a:rPr>
              <a:t>Topic 2</a:t>
            </a:r>
          </a:p>
          <a:p>
            <a:pPr marL="514350" indent="-514350"/>
            <a:r>
              <a:rPr lang="en-US" sz="1800" smtClean="0">
                <a:latin typeface="Arial" pitchFamily="34" charset="0"/>
                <a:cs typeface="Arial" pitchFamily="34" charset="0"/>
              </a:rPr>
              <a:t>Topic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3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819150"/>
            <a:ext cx="914400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4830</TotalTime>
  <Words>66</Words>
  <Application>Microsoft Macintosh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 this section we’re going to take a look 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Jamie Sutherland</cp:lastModifiedBy>
  <cp:revision>43</cp:revision>
  <dcterms:created xsi:type="dcterms:W3CDTF">2012-06-08T11:26:48Z</dcterms:created>
  <dcterms:modified xsi:type="dcterms:W3CDTF">2012-12-31T10:44:22Z</dcterms:modified>
</cp:coreProperties>
</file>