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23"/>
    <a:srgbClr val="EB891B"/>
    <a:srgbClr val="FF6600"/>
    <a:srgbClr val="0A1613"/>
    <a:srgbClr val="F68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48" y="-10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6195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Expert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Application Design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80975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04775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Jamie Sutherland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504950"/>
            <a:ext cx="9144000" cy="0"/>
          </a:xfrm>
          <a:prstGeom prst="line">
            <a:avLst/>
          </a:prstGeom>
          <a:ln w="57150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38400" y="895350"/>
            <a:ext cx="4191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249555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Stores</a:t>
            </a:r>
          </a:p>
        </p:txBody>
      </p:sp>
      <p:pic>
        <p:nvPicPr>
          <p:cNvPr id="1026" name="Picture 2" descr="E:\LIVE WORK\Video ED\Packaging\Logo options\Packt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171950"/>
            <a:ext cx="1828801" cy="75081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600" y="4629150"/>
            <a:ext cx="2451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www.PacktPub.com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Store configuration</a:t>
            </a: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autoLoad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autoSync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Sorting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Filtering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Store configuration</a:t>
            </a: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autoLoad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autoSync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Sorting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Filtering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9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autoLoad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b="1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utoLoad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forces the store to attempt a data load on the creation of the store.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Accepts a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bool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or an object. If an object is passed it is used as the parameter to the stores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load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function.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9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autoSync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Tells the store to send any changes made to it to the configured proxy to deal with.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Great for editing on the fly application where edits are non destructive.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9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Sorting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Store configuration</a:t>
            </a: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autoLoad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autoSync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Sorting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Filtering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9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Filtering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9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4057</TotalTime>
  <Words>133</Words>
  <Application>Microsoft Macintosh PowerPoint</Application>
  <PresentationFormat>On-screen Show (16:9)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In this section we’re going to take a look at</vt:lpstr>
      <vt:lpstr>In this section we’re going to take a look at</vt:lpstr>
      <vt:lpstr>autoLoad</vt:lpstr>
      <vt:lpstr>autoSync</vt:lpstr>
      <vt:lpstr>Sorting</vt:lpstr>
      <vt:lpstr>Filtering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Jamie Sutherland</cp:lastModifiedBy>
  <cp:revision>42</cp:revision>
  <dcterms:created xsi:type="dcterms:W3CDTF">2012-06-08T11:26:48Z</dcterms:created>
  <dcterms:modified xsi:type="dcterms:W3CDTF">2012-12-30T21:30:03Z</dcterms:modified>
</cp:coreProperties>
</file>