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3"/>
    <a:srgbClr val="EB891B"/>
    <a:srgbClr val="FF6600"/>
    <a:srgbClr val="0A1613"/>
    <a:srgbClr val="F6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48" y="-10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36F2-4C16-42D9-A1AB-DEB0257822BE}" type="datetimeFigureOut">
              <a:rPr lang="en-US" smtClean="0"/>
              <a:pPr/>
              <a:t>31/12/2012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6195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Expert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Application Design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80975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04775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Jamie Sutherland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504950"/>
            <a:ext cx="9144000" cy="0"/>
          </a:xfrm>
          <a:prstGeom prst="line">
            <a:avLst/>
          </a:prstGeom>
          <a:ln w="57150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895350"/>
            <a:ext cx="4191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249555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DataView</a:t>
            </a:r>
            <a:endParaRPr lang="en-US" sz="40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LIVE WORK\Video ED\Packaging\Logo options\Packt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171950"/>
            <a:ext cx="1828801" cy="7508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4629150"/>
            <a:ext cx="245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www.PacktPub.com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DataView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Ext.view.View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Templates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DataView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Ext.view.View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Templates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1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DataView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Ext.view.View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Templates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1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DataView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Ext.view.View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Templates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1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4053</TotalTime>
  <Words>71</Words>
  <Application>Microsoft Macintosh PowerPoint</Application>
  <PresentationFormat>On-screen Show (16:9)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In this section we’re going to take a look at</vt:lpstr>
      <vt:lpstr>In this section we’re going to take a look at</vt:lpstr>
      <vt:lpstr>In this section we’re going to take a look at</vt:lpstr>
      <vt:lpstr>In this section we’re going to take a look 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Jamie Sutherland</cp:lastModifiedBy>
  <cp:revision>42</cp:revision>
  <dcterms:created xsi:type="dcterms:W3CDTF">2012-06-08T11:26:48Z</dcterms:created>
  <dcterms:modified xsi:type="dcterms:W3CDTF">2012-12-31T10:48:57Z</dcterms:modified>
</cp:coreProperties>
</file>