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223"/>
    <a:srgbClr val="EB891B"/>
    <a:srgbClr val="FF6600"/>
    <a:srgbClr val="0A1613"/>
    <a:srgbClr val="F68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48" y="-10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04/01/2013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04/01/2013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04/01/2013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04/01/2013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04/01/2013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04/01/2013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04/01/2013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04/01/2013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04/01/2013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04/01/2013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04/01/2013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36F2-4C16-42D9-A1AB-DEB0257822BE}" type="datetimeFigureOut">
              <a:rPr lang="en-US" smtClean="0"/>
              <a:pPr/>
              <a:t>04/01/2013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diawiki.org/wiki/API" TargetMode="External"/><Relationship Id="rId3" Type="http://schemas.openxmlformats.org/officeDocument/2006/relationships/hyperlink" Target="http://en.wikipedia.org/w/api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6195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Expert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ExtJS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Application Design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80975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4 - 1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04775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Jamie Sutherland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504950"/>
            <a:ext cx="9144000" cy="0"/>
          </a:xfrm>
          <a:prstGeom prst="line">
            <a:avLst/>
          </a:prstGeom>
          <a:ln w="57150"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38400" y="895350"/>
            <a:ext cx="4191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2495550"/>
            <a:ext cx="419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Proxies: Ajax with XML Reader</a:t>
            </a:r>
          </a:p>
        </p:txBody>
      </p:sp>
      <p:pic>
        <p:nvPicPr>
          <p:cNvPr id="1026" name="Picture 2" descr="E:\LIVE WORK\Video ED\Packaging\Logo options\Packt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171950"/>
            <a:ext cx="1828801" cy="75081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600" y="4629150"/>
            <a:ext cx="2451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www.PacktPub.com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 this section we’re going to take a look at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Proxies and their purpose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Ajax Proxy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XML Reader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Reading data from Wikipedia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What is a Proxy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Proxy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is an object that knows how to load and save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Model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data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Typically it is linked to a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Model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Can also be linked to a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Store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Can be used to store data on the client or server</a:t>
            </a:r>
          </a:p>
          <a:p>
            <a:pPr marL="514350" indent="-514350"/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54496"/>
              </p:ext>
            </p:extLst>
          </p:nvPr>
        </p:nvGraphicFramePr>
        <p:xfrm>
          <a:off x="457200" y="2927350"/>
          <a:ext cx="8229600" cy="18542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Client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Server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MemoryProxy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Ajax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LocalStorageProxy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SessionStorageProxy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JSONP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10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Ajax Proxy </a:t>
            </a: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Ext.data.proxy.Ajax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Used to retrieve data from a server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Ajax Proxy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XML Reader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Reading data from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Wikipedia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WARNING: CORS Explain about it briefly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10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Wikipedia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API Details </a:t>
            </a:r>
            <a:r>
              <a:rPr lang="pl-PL" sz="1800" dirty="0">
                <a:latin typeface="Arial" pitchFamily="34" charset="0"/>
                <a:cs typeface="Arial" pitchFamily="34" charset="0"/>
                <a:hlinkClick r:id="rId2"/>
              </a:rPr>
              <a:t>http://www.mediawiki.org/wiki/</a:t>
            </a:r>
            <a:r>
              <a:rPr lang="pl-PL" sz="1800" dirty="0" smtClean="0">
                <a:latin typeface="Arial" pitchFamily="34" charset="0"/>
                <a:cs typeface="Arial" pitchFamily="34" charset="0"/>
                <a:hlinkClick r:id="rId2"/>
              </a:rPr>
              <a:t>API</a:t>
            </a:r>
            <a:endParaRPr lang="pl-PL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pl-PL" sz="1800" dirty="0" smtClean="0">
                <a:latin typeface="Arial" pitchFamily="34" charset="0"/>
                <a:cs typeface="Arial" pitchFamily="34" charset="0"/>
              </a:rPr>
              <a:t>API </a:t>
            </a:r>
            <a:r>
              <a:rPr lang="pl-PL" sz="1800" dirty="0">
                <a:latin typeface="Arial" pitchFamily="34" charset="0"/>
                <a:cs typeface="Arial" pitchFamily="34" charset="0"/>
              </a:rPr>
              <a:t>End Point </a:t>
            </a:r>
            <a:r>
              <a:rPr lang="pl-PL" sz="1800" dirty="0">
                <a:latin typeface="Arial" pitchFamily="34" charset="0"/>
                <a:cs typeface="Arial" pitchFamily="34" charset="0"/>
                <a:hlinkClick r:id="rId3"/>
              </a:rPr>
              <a:t>http://en.wikipedia.org/w/</a:t>
            </a:r>
            <a:r>
              <a:rPr lang="pl-PL" sz="1800" dirty="0" smtClean="0">
                <a:latin typeface="Arial" pitchFamily="34" charset="0"/>
                <a:cs typeface="Arial" pitchFamily="34" charset="0"/>
                <a:hlinkClick r:id="rId3"/>
              </a:rPr>
              <a:t>api.php</a:t>
            </a:r>
            <a:endParaRPr lang="pl-PL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pl-PL" sz="18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pl-PL" sz="1800" smtClean="0">
                <a:latin typeface="Arial" pitchFamily="34" charset="0"/>
                <a:cs typeface="Arial" pitchFamily="34" charset="0"/>
              </a:rPr>
              <a:t>New Model</a:t>
            </a:r>
          </a:p>
          <a:p>
            <a:pPr marL="514350" indent="-514350"/>
            <a:r>
              <a:rPr lang="en-US" sz="1800" smtClean="0">
                <a:latin typeface="Arial" pitchFamily="34" charset="0"/>
                <a:cs typeface="Arial" pitchFamily="34" charset="0"/>
              </a:rPr>
              <a:t>sencha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generate model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SearchItem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text:string,description:string,url:string</a:t>
            </a:r>
            <a:endParaRPr lang="pl-PL" sz="18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10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10027</TotalTime>
  <Words>150</Words>
  <Application>Microsoft Macintosh PowerPoint</Application>
  <PresentationFormat>On-screen Show (16:9)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In this section we’re going to take a look at</vt:lpstr>
      <vt:lpstr>What is a Proxy</vt:lpstr>
      <vt:lpstr>Ajax Proxy Ext.data.proxy.Ajax</vt:lpstr>
      <vt:lpstr>Wikipedia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Jamie Sutherland</cp:lastModifiedBy>
  <cp:revision>48</cp:revision>
  <dcterms:created xsi:type="dcterms:W3CDTF">2012-06-08T11:26:48Z</dcterms:created>
  <dcterms:modified xsi:type="dcterms:W3CDTF">2013-01-04T16:02:26Z</dcterms:modified>
</cp:coreProperties>
</file>