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223"/>
    <a:srgbClr val="EB891B"/>
    <a:srgbClr val="FF6600"/>
    <a:srgbClr val="0A1613"/>
    <a:srgbClr val="F68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48" y="-13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28/12/2012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28/12/2012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28/12/2012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28/12/2012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28/12/2012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28/12/2012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28/12/2012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28/12/2012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28/12/2012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28/12/2012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28/12/2012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36F2-4C16-42D9-A1AB-DEB0257822BE}" type="datetimeFigureOut">
              <a:rPr lang="en-US" smtClean="0"/>
              <a:pPr/>
              <a:t>28/12/2012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6195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Expert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ExtJS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Application Design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80975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1 - 1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104775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Jamie Sutherland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504950"/>
            <a:ext cx="9144000" cy="0"/>
          </a:xfrm>
          <a:prstGeom prst="line">
            <a:avLst/>
          </a:prstGeom>
          <a:ln w="57150"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38400" y="895350"/>
            <a:ext cx="4191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2495550"/>
            <a:ext cx="419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Introduction, Documentation, and Required Tools</a:t>
            </a:r>
          </a:p>
        </p:txBody>
      </p:sp>
      <p:pic>
        <p:nvPicPr>
          <p:cNvPr id="1026" name="Picture 2" descr="E:\LIVE WORK\Video ED\Packaging\Logo options\Packt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171950"/>
            <a:ext cx="1828801" cy="75081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28600" y="4629150"/>
            <a:ext cx="2451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www.PacktPub.com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1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 this section we’re going to take a look at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Topic 1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Topic 2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Topic 3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/>
            <a:r>
              <a:rPr lang="en-US" sz="1800" smtClean="0">
                <a:latin typeface="Arial" pitchFamily="34" charset="0"/>
                <a:cs typeface="Arial" pitchFamily="34" charset="0"/>
              </a:rPr>
              <a:t>.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4049</TotalTime>
  <Words>36</Words>
  <Application>Microsoft Macintosh PowerPoint</Application>
  <PresentationFormat>On-screen Show (16:9)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In this section we’re going to take a look 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Jamie Sutherland</cp:lastModifiedBy>
  <cp:revision>41</cp:revision>
  <dcterms:created xsi:type="dcterms:W3CDTF">2012-06-08T11:26:48Z</dcterms:created>
  <dcterms:modified xsi:type="dcterms:W3CDTF">2012-12-28T20:24:02Z</dcterms:modified>
</cp:coreProperties>
</file>