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896F-2519-4FE9-A134-0935ED94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F416D-DEF4-42C9-84FC-5ADFF746D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5569B-06E9-4EEE-A9E6-CB15CF9E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B99-5B95-4BDC-8444-F36F2A4055B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F8B56-FE9D-411B-9EBE-5C415F4F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2451E-27E5-4829-8E70-A04DDA40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D08-420F-43D9-B5F6-712BD54EA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2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DB30-5145-47E7-BF32-8106CDC7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82172-6BF1-438F-997C-3498F5D28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C0B8-D4EA-47D6-AC4C-27EBB71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B99-5B95-4BDC-8444-F36F2A4055B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2123-25B3-489E-85DA-5FB9BA48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B448-D53F-42D8-8257-959F5156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D08-420F-43D9-B5F6-712BD54EA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ACA54-D71E-47CB-9DAF-19FA9DD00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B383F-816B-4820-81FA-D2A4F3CB6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C2AF-4CE7-48D1-8610-AC56B10D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B99-5B95-4BDC-8444-F36F2A4055B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E2798-A0E8-4BD2-B221-CCA5FDFB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7CA9-AE77-4E61-9808-E2D80A84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D08-420F-43D9-B5F6-712BD54EA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BBD0-6930-4CD9-9E1C-71739C5F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36085-74E4-4246-8BC0-5D1C5985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A36D-F8A0-46E3-A190-0CDCAB63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B99-5B95-4BDC-8444-F36F2A4055B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537CC-31A2-4667-94E9-62A1A202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3CBA-3D08-4C18-98F6-5B0926C2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D08-420F-43D9-B5F6-712BD54EA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636F-E03C-40F6-A2B1-A83B390E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CB138-8260-42F6-883F-0AA2CD70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CE845-9403-43D2-BB08-D885179D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B99-5B95-4BDC-8444-F36F2A4055B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FBE08-B7B4-42F3-B622-F48FAF7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AFDFC-559E-4FE6-AD91-8BBA1AB6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D08-420F-43D9-B5F6-712BD54EA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5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1390-A2D9-4D3D-9D12-15AD4CAF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9D37-7532-4A5A-B091-7398E4E82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E200E-8F67-40A8-9356-8DF43ABF7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B008F-DF5E-4C20-879A-59B88788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B99-5B95-4BDC-8444-F36F2A4055B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B9F74-5869-4153-B9B4-002FFB10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7A8F-996D-4533-BF75-530022CB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D08-420F-43D9-B5F6-712BD54EA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C793-04E9-4114-BA08-382C5CC5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25A9C-D274-4633-8ED4-6A485A66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1EDE9-8EB9-4B74-8059-63FB4507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E0BFD-CFE0-47F1-9BF4-406DE8524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801A5-9DEC-4E99-A175-7AE2B1428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6CE38-CB8B-4A95-895D-6FFBF8C2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B99-5B95-4BDC-8444-F36F2A4055B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8F5F1-2BEA-42F4-9E9A-BEDABEEB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EBAAE-4978-49DE-B6EE-7AFD946E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D08-420F-43D9-B5F6-712BD54EA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0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A67B-F56D-4A75-A5C4-05DC2364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5031F-4B78-4CB1-9277-F7D89E0E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B99-5B95-4BDC-8444-F36F2A4055B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C572F-CA81-429A-861A-3F6A1F0F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4686E-73B4-454C-965F-BCE2C9D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D08-420F-43D9-B5F6-712BD54EA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2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7310B-AA55-447C-A123-C46D8954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B99-5B95-4BDC-8444-F36F2A4055B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4EBCF-F749-4E54-B564-6CB1FCCF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02E1B-A060-42DE-A24A-2BE3CAE5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D08-420F-43D9-B5F6-712BD54EA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6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72D-211A-4F85-919E-619FC98E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E230-CDBB-4EBB-A4BF-10F87833A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C161-6C65-4302-9F09-C4F4A5966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C3C3F-C908-4340-8423-028C9063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B99-5B95-4BDC-8444-F36F2A4055B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04F99-2532-43C4-9D54-C78510BC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00632-762A-48DE-A596-DAD2E8F9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D08-420F-43D9-B5F6-712BD54EA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0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B72E-6AEB-4FF9-A375-20B5DFD1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6A9FC-9861-44A6-871E-896A72A36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7E6A4-8AAC-493E-A69D-C07635CF9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347DB-2AA1-4814-86D2-BBA528A0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B99-5B95-4BDC-8444-F36F2A4055B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F4233-0708-4DCE-91BD-FA91F49C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93775-DCC0-407C-91BB-A33CFD8B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D08-420F-43D9-B5F6-712BD54EA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D3246-D365-4979-8DA7-439709C1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51F9-49B6-4070-9839-0D537540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8700-E9C0-428D-BA2A-01F80948D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CB99-5B95-4BDC-8444-F36F2A4055B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E15E7-64F6-4444-89D9-21F1CF860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DA06-7AA6-4197-9444-E53E7D338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DD08-420F-43D9-B5F6-712BD54EA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0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696E8A-8AC4-432B-B5EB-D98252802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8654"/>
              </p:ext>
            </p:extLst>
          </p:nvPr>
        </p:nvGraphicFramePr>
        <p:xfrm>
          <a:off x="114300" y="88900"/>
          <a:ext cx="80391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9700">
                  <a:extLst>
                    <a:ext uri="{9D8B030D-6E8A-4147-A177-3AD203B41FA5}">
                      <a16:colId xmlns:a16="http://schemas.microsoft.com/office/drawing/2014/main" val="2498260951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34729811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Assets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4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-speed : double</a:t>
                      </a:r>
                    </a:p>
                    <a:p>
                      <a:r>
                        <a:rPr lang="en-US" sz="1400" dirty="0"/>
                        <a:t>-direction : double</a:t>
                      </a:r>
                    </a:p>
                    <a:p>
                      <a:r>
                        <a:rPr lang="en-US" sz="1400" dirty="0"/>
                        <a:t>-power : double</a:t>
                      </a:r>
                    </a:p>
                    <a:p>
                      <a:r>
                        <a:rPr lang="en-US" sz="1400" dirty="0"/>
                        <a:t>-parentWidth : double</a:t>
                      </a:r>
                    </a:p>
                    <a:p>
                      <a:r>
                        <a:rPr lang="en-US" sz="1400" dirty="0"/>
                        <a:t>-parentHeight :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Determines how fast a fighter traverses the screen</a:t>
                      </a:r>
                    </a:p>
                    <a:p>
                      <a:r>
                        <a:rPr lang="en-US" sz="1400" dirty="0"/>
                        <a:t>Determines what direction the fighter moves in</a:t>
                      </a:r>
                    </a:p>
                    <a:p>
                      <a:r>
                        <a:rPr lang="en-US" sz="1400" dirty="0"/>
                        <a:t>Determines how powerful a fighter is</a:t>
                      </a:r>
                    </a:p>
                    <a:p>
                      <a:r>
                        <a:rPr lang="en-US" sz="1400" dirty="0"/>
                        <a:t>Used to capture the dimensions of the fighting arena</a:t>
                      </a:r>
                    </a:p>
                    <a:p>
                      <a:r>
                        <a:rPr lang="en-US" sz="1400" dirty="0"/>
                        <a:t>Used to capture the dimensions of the fighting arena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+Assets()</a:t>
                      </a:r>
                    </a:p>
                    <a:p>
                      <a:r>
                        <a:rPr lang="en-US" sz="1400" dirty="0"/>
                        <a:t>+Assests(class properties)</a:t>
                      </a:r>
                    </a:p>
                    <a:p>
                      <a:r>
                        <a:rPr lang="en-US" sz="1400" dirty="0"/>
                        <a:t>+getters and setters</a:t>
                      </a:r>
                    </a:p>
                    <a:p>
                      <a:r>
                        <a:rPr lang="en-US" sz="1400" dirty="0"/>
                        <a:t>+move()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 default java values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Provides fighters with movement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94518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8964B5-2D13-4DA9-960B-9686C13D2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35184"/>
              </p:ext>
            </p:extLst>
          </p:nvPr>
        </p:nvGraphicFramePr>
        <p:xfrm>
          <a:off x="114300" y="2733040"/>
          <a:ext cx="8039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9550">
                  <a:extLst>
                    <a:ext uri="{9D8B030D-6E8A-4147-A177-3AD203B41FA5}">
                      <a16:colId xmlns:a16="http://schemas.microsoft.com/office/drawing/2014/main" val="2498260951"/>
                    </a:ext>
                  </a:extLst>
                </a:gridCol>
                <a:gridCol w="4019550">
                  <a:extLst>
                    <a:ext uri="{9D8B030D-6E8A-4147-A177-3AD203B41FA5}">
                      <a16:colId xmlns:a16="http://schemas.microsoft.com/office/drawing/2014/main" val="34729811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Animation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4179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/>
                        <a:t>+move()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the move method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418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564AE-1C28-4756-A48B-2C3F23064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05283"/>
              </p:ext>
            </p:extLst>
          </p:nvPr>
        </p:nvGraphicFramePr>
        <p:xfrm>
          <a:off x="114300" y="4015740"/>
          <a:ext cx="80391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9550">
                  <a:extLst>
                    <a:ext uri="{9D8B030D-6E8A-4147-A177-3AD203B41FA5}">
                      <a16:colId xmlns:a16="http://schemas.microsoft.com/office/drawing/2014/main" val="2498260951"/>
                    </a:ext>
                  </a:extLst>
                </a:gridCol>
                <a:gridCol w="4019550">
                  <a:extLst>
                    <a:ext uri="{9D8B030D-6E8A-4147-A177-3AD203B41FA5}">
                      <a16:colId xmlns:a16="http://schemas.microsoft.com/office/drawing/2014/main" val="34729811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Fighter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4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Fighter : Image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viewRectangle2D : Rectangle2D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Captures the sprite sheet for fighter</a:t>
                      </a:r>
                    </a:p>
                    <a:p>
                      <a:r>
                        <a:rPr lang="en-US" dirty="0"/>
                        <a:t>Zooms in on desired character sprite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Fighter(FightingStage fightingStage)</a:t>
                      </a:r>
                    </a:p>
                    <a:p>
                      <a:r>
                        <a:rPr lang="en-US" dirty="0"/>
                        <a:t>+ Fight() : void</a:t>
                      </a:r>
                    </a:p>
                    <a:p>
                      <a:r>
                        <a:rPr lang="en-US" dirty="0"/>
                        <a:t>+ Move() : 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to describe where the fighter is placed</a:t>
                      </a:r>
                    </a:p>
                    <a:p>
                      <a:r>
                        <a:rPr lang="en-US" sz="1800" dirty="0"/>
                        <a:t>Instructions on how to fight</a:t>
                      </a:r>
                    </a:p>
                    <a:p>
                      <a:r>
                        <a:rPr lang="en-US" sz="1800" dirty="0"/>
                        <a:t>Instructions on how to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94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280AB4-06B2-4131-93F8-72BA5D80F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74104"/>
              </p:ext>
            </p:extLst>
          </p:nvPr>
        </p:nvGraphicFramePr>
        <p:xfrm>
          <a:off x="152400" y="19304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185">
                  <a:extLst>
                    <a:ext uri="{9D8B030D-6E8A-4147-A177-3AD203B41FA5}">
                      <a16:colId xmlns:a16="http://schemas.microsoft.com/office/drawing/2014/main" val="2498260951"/>
                    </a:ext>
                  </a:extLst>
                </a:gridCol>
                <a:gridCol w="3775815">
                  <a:extLst>
                    <a:ext uri="{9D8B030D-6E8A-4147-A177-3AD203B41FA5}">
                      <a16:colId xmlns:a16="http://schemas.microsoft.com/office/drawing/2014/main" val="34729811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FightingStage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4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background : 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the background for the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 FightingStage(GameInterface gameInterface)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 the dimensions of the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9451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3CE257-41E5-4727-A21D-C95A4384F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42126"/>
              </p:ext>
            </p:extLst>
          </p:nvPr>
        </p:nvGraphicFramePr>
        <p:xfrm>
          <a:off x="152400" y="1513840"/>
          <a:ext cx="8128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982609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729811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GameInterface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4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fighters : Fighter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fightingStage : FightingStage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Animation Timers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Bring the fighters to the game interface</a:t>
                      </a:r>
                    </a:p>
                    <a:p>
                      <a:r>
                        <a:rPr lang="en-US" dirty="0"/>
                        <a:t>Bring the stage to the game interface</a:t>
                      </a:r>
                    </a:p>
                    <a:p>
                      <a:r>
                        <a:rPr lang="en-US" dirty="0"/>
                        <a:t>Include all animation timers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GameInterface()</a:t>
                      </a:r>
                    </a:p>
                    <a:p>
                      <a:r>
                        <a:rPr lang="en-US" dirty="0"/>
                        <a:t>+ GameOver() : 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Instantiate all required properties</a:t>
                      </a:r>
                    </a:p>
                    <a:p>
                      <a:r>
                        <a:rPr lang="en-US" dirty="0"/>
                        <a:t>Determines if the game is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9451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A787BC-5427-4F5E-B14C-CBCB8B5F2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09293"/>
              </p:ext>
            </p:extLst>
          </p:nvPr>
        </p:nvGraphicFramePr>
        <p:xfrm>
          <a:off x="152400" y="3649980"/>
          <a:ext cx="8128000" cy="213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0931">
                  <a:extLst>
                    <a:ext uri="{9D8B030D-6E8A-4147-A177-3AD203B41FA5}">
                      <a16:colId xmlns:a16="http://schemas.microsoft.com/office/drawing/2014/main" val="2498260951"/>
                    </a:ext>
                  </a:extLst>
                </a:gridCol>
                <a:gridCol w="4157069">
                  <a:extLst>
                    <a:ext uri="{9D8B030D-6E8A-4147-A177-3AD203B41FA5}">
                      <a16:colId xmlns:a16="http://schemas.microsoft.com/office/drawing/2014/main" val="34729811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ControlPanel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4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startGame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restartGame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exitGame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the game</a:t>
                      </a:r>
                    </a:p>
                    <a:p>
                      <a:r>
                        <a:rPr lang="en-US" dirty="0"/>
                        <a:t>Restarts the game</a:t>
                      </a:r>
                    </a:p>
                    <a:p>
                      <a:r>
                        <a:rPr lang="en-US" dirty="0"/>
                        <a:t>Exits the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ControlPanel()</a:t>
                      </a:r>
                    </a:p>
                    <a:p>
                      <a:r>
                        <a:rPr lang="en-US" dirty="0"/>
                        <a:t>+ getters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Instantiate all required components</a:t>
                      </a:r>
                    </a:p>
                    <a:p>
                      <a:r>
                        <a:rPr lang="en-US" sz="1600" dirty="0"/>
                        <a:t>Used to interact with buttons on the game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94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31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5844D6-82E3-48D9-9918-47602E176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07751"/>
              </p:ext>
            </p:extLst>
          </p:nvPr>
        </p:nvGraphicFramePr>
        <p:xfrm>
          <a:off x="139700" y="180340"/>
          <a:ext cx="8128000" cy="302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982609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729811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FightingMechanics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4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gameInterface : GameInterface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fightingState : FightingStage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playerHealth : Rectangle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cpuHealth : Rectangle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timer : TextField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timerValue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playerName : Label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cpuName :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Describes where fighting occurs</a:t>
                      </a:r>
                    </a:p>
                    <a:p>
                      <a:r>
                        <a:rPr lang="en-US" dirty="0"/>
                        <a:t>Describes the stage where fighting occurs</a:t>
                      </a:r>
                    </a:p>
                    <a:p>
                      <a:r>
                        <a:rPr lang="en-US" dirty="0"/>
                        <a:t>Health bar for player</a:t>
                      </a:r>
                    </a:p>
                    <a:p>
                      <a:r>
                        <a:rPr lang="en-US" dirty="0"/>
                        <a:t>Health bar for CPU</a:t>
                      </a:r>
                    </a:p>
                    <a:p>
                      <a:r>
                        <a:rPr lang="en-US" dirty="0"/>
                        <a:t>Timer of how much time is left</a:t>
                      </a:r>
                    </a:p>
                    <a:p>
                      <a:r>
                        <a:rPr lang="en-US" dirty="0"/>
                        <a:t>Initial timer value</a:t>
                      </a:r>
                    </a:p>
                    <a:p>
                      <a:r>
                        <a:rPr lang="en-US" dirty="0"/>
                        <a:t>Name of player</a:t>
                      </a:r>
                    </a:p>
                    <a:p>
                      <a:r>
                        <a:rPr lang="en-US" dirty="0"/>
                        <a:t>Name of CPU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FightingMechanics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Instantiate all required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94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45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325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Dunston</dc:creator>
  <cp:lastModifiedBy>William Dunston</cp:lastModifiedBy>
  <cp:revision>5</cp:revision>
  <dcterms:created xsi:type="dcterms:W3CDTF">2019-10-16T01:33:44Z</dcterms:created>
  <dcterms:modified xsi:type="dcterms:W3CDTF">2019-10-16T02:14:08Z</dcterms:modified>
</cp:coreProperties>
</file>