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4" r:id="rId10"/>
    <p:sldId id="266" r:id="rId11"/>
    <p:sldId id="267" r:id="rId12"/>
    <p:sldId id="268" r:id="rId13"/>
    <p:sldId id="269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0D8A3-EC83-4743-B279-B170A63456FC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13F4-CD3E-4B40-92CA-F39CECC55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37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0D8A3-EC83-4743-B279-B170A63456FC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13F4-CD3E-4B40-92CA-F39CECC55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68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0D8A3-EC83-4743-B279-B170A63456FC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13F4-CD3E-4B40-92CA-F39CECC55B9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5278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0D8A3-EC83-4743-B279-B170A63456FC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13F4-CD3E-4B40-92CA-F39CECC55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06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0D8A3-EC83-4743-B279-B170A63456FC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13F4-CD3E-4B40-92CA-F39CECC55B9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62013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0D8A3-EC83-4743-B279-B170A63456FC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13F4-CD3E-4B40-92CA-F39CECC55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767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0D8A3-EC83-4743-B279-B170A63456FC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13F4-CD3E-4B40-92CA-F39CECC55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27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0D8A3-EC83-4743-B279-B170A63456FC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13F4-CD3E-4B40-92CA-F39CECC55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29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0D8A3-EC83-4743-B279-B170A63456FC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13F4-CD3E-4B40-92CA-F39CECC55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01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0D8A3-EC83-4743-B279-B170A63456FC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13F4-CD3E-4B40-92CA-F39CECC55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57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0D8A3-EC83-4743-B279-B170A63456FC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13F4-CD3E-4B40-92CA-F39CECC55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0D8A3-EC83-4743-B279-B170A63456FC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13F4-CD3E-4B40-92CA-F39CECC55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230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0D8A3-EC83-4743-B279-B170A63456FC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13F4-CD3E-4B40-92CA-F39CECC55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72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0D8A3-EC83-4743-B279-B170A63456FC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13F4-CD3E-4B40-92CA-F39CECC55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908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0D8A3-EC83-4743-B279-B170A63456FC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13F4-CD3E-4B40-92CA-F39CECC55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40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0D8A3-EC83-4743-B279-B170A63456FC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13F4-CD3E-4B40-92CA-F39CECC55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32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0D8A3-EC83-4743-B279-B170A63456FC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32313F4-CD3E-4B40-92CA-F39CECC55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16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8967" y="1794931"/>
            <a:ext cx="7766936" cy="1646302"/>
          </a:xfrm>
        </p:spPr>
        <p:txBody>
          <a:bodyPr/>
          <a:lstStyle/>
          <a:p>
            <a:pPr algn="ctr"/>
            <a:r>
              <a:rPr lang="en-US" sz="2800" dirty="0" smtClean="0"/>
              <a:t>PENGATUR KELEMBAPAN TANAH BERBASIS IOT UNTUK TANAMAN WORTEL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8967" y="3441233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Kelompok</a:t>
            </a:r>
            <a:r>
              <a:rPr lang="en-US" dirty="0" smtClean="0"/>
              <a:t> :</a:t>
            </a:r>
          </a:p>
          <a:p>
            <a:pPr algn="ctr"/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284793"/>
              </p:ext>
            </p:extLst>
          </p:nvPr>
        </p:nvGraphicFramePr>
        <p:xfrm>
          <a:off x="1288435" y="3975015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2760075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55832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90C226"/>
                        </a:buClr>
                        <a:buSzPct val="80000"/>
                        <a:buFont typeface="Wingdings 3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Trebuchet MS" panose="020B0603020202020204"/>
                          <a:ea typeface="+mn-ea"/>
                          <a:cs typeface="+mn-cs"/>
                        </a:rPr>
                        <a:t>Dwi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Trebuchet MS" panose="020B0603020202020204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Trebuchet MS" panose="020B0603020202020204"/>
                          <a:ea typeface="+mn-ea"/>
                          <a:cs typeface="+mn-cs"/>
                        </a:rPr>
                        <a:t>Kristiana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Trebuchet MS" panose="020B0603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16532561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821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90C226"/>
                        </a:buClr>
                        <a:buSzPct val="80000"/>
                        <a:buFont typeface="Wingdings 3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Trebuchet MS" panose="020B0603020202020204"/>
                          <a:ea typeface="+mn-ea"/>
                          <a:cs typeface="+mn-cs"/>
                        </a:rPr>
                        <a:t>Ihda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Trebuchet MS" panose="020B0603020202020204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Trebuchet MS" panose="020B0603020202020204"/>
                          <a:ea typeface="+mn-ea"/>
                          <a:cs typeface="+mn-cs"/>
                        </a:rPr>
                        <a:t>Nur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Trebuchet MS" panose="020B0603020202020204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Trebuchet MS" panose="020B0603020202020204"/>
                          <a:ea typeface="+mn-ea"/>
                          <a:cs typeface="+mn-cs"/>
                        </a:rPr>
                        <a:t>Ihsani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Trebuchet MS" panose="020B0603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16532559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146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90C226"/>
                        </a:buClr>
                        <a:buSzPct val="80000"/>
                        <a:buFont typeface="Wingdings 3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Trebuchet MS" panose="020B0603020202020204"/>
                          <a:ea typeface="+mn-ea"/>
                          <a:cs typeface="+mn-cs"/>
                        </a:rPr>
                        <a:t>Raden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Trebuchet MS" panose="020B0603020202020204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Trebuchet MS" panose="020B0603020202020204"/>
                          <a:ea typeface="+mn-ea"/>
                          <a:cs typeface="+mn-cs"/>
                        </a:rPr>
                        <a:t>Mufty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Trebuchet MS" panose="020B0603020202020204"/>
                          <a:ea typeface="+mn-ea"/>
                          <a:cs typeface="+mn-cs"/>
                        </a:rPr>
                        <a:t> Akbar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16532539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412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113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7234" y="2463800"/>
            <a:ext cx="6434666" cy="1168400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solidFill>
                  <a:schemeClr val="tx1"/>
                </a:solidFill>
              </a:rPr>
              <a:t>UI Android</a:t>
            </a:r>
            <a:endParaRPr lang="en-US" sz="7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400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406400"/>
            <a:ext cx="2057400" cy="533400"/>
          </a:xfrm>
        </p:spPr>
        <p:txBody>
          <a:bodyPr>
            <a:norm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Login page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900" y="531989"/>
            <a:ext cx="3061300" cy="544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547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Home page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200" y="609600"/>
            <a:ext cx="3404200" cy="605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545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Grafik</a:t>
            </a:r>
            <a:r>
              <a:rPr lang="en-US" sz="1400" dirty="0" smtClean="0">
                <a:solidFill>
                  <a:schemeClr val="tx1"/>
                </a:solidFill>
              </a:rPr>
              <a:t/>
            </a:r>
            <a:br>
              <a:rPr lang="en-US" sz="1400" dirty="0" smtClean="0">
                <a:solidFill>
                  <a:schemeClr val="tx1"/>
                </a:solidFill>
              </a:rPr>
            </a:b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968" y="609600"/>
            <a:ext cx="3471032" cy="617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366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0" y="30734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TERIMA KASIH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24099" y="3442732"/>
            <a:ext cx="65786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ADA PERTANYAAN 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1336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408847"/>
              </p:ext>
            </p:extLst>
          </p:nvPr>
        </p:nvGraphicFramePr>
        <p:xfrm>
          <a:off x="177800" y="1663700"/>
          <a:ext cx="11811000" cy="3567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3357843716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713643694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3453751157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3865071315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1844426027"/>
                    </a:ext>
                  </a:extLst>
                </a:gridCol>
              </a:tblGrid>
              <a:tr h="1555750">
                <a:tc>
                  <a:txBody>
                    <a:bodyPr/>
                    <a:lstStyle/>
                    <a:p>
                      <a:pPr algn="ctr"/>
                      <a:endParaRPr lang="en-US" b="1" dirty="0" smtClean="0"/>
                    </a:p>
                    <a:p>
                      <a:pPr algn="ctr"/>
                      <a:r>
                        <a:rPr lang="en-US" b="1" dirty="0" smtClean="0"/>
                        <a:t>CUSTOMER HYPOTHESIS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</a:t>
                      </a:r>
                    </a:p>
                    <a:p>
                      <a:r>
                        <a:rPr lang="en-US" dirty="0" err="1" smtClean="0"/>
                        <a:t>Petani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Sayur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dirty="0" smtClean="0"/>
                        <a:t> Pivot</a:t>
                      </a:r>
                    </a:p>
                    <a:p>
                      <a:r>
                        <a:rPr lang="en-US" dirty="0" err="1" smtClean="0"/>
                        <a:t>Petani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sayur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daerah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pegunungan</a:t>
                      </a:r>
                      <a:r>
                        <a:rPr lang="en-US" dirty="0" smtClean="0"/>
                        <a:t> /</a:t>
                      </a:r>
                      <a:r>
                        <a:rPr lang="en-US" dirty="0" err="1" smtClean="0"/>
                        <a:t>dataran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tinggi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nd</a:t>
                      </a:r>
                      <a:r>
                        <a:rPr lang="en-US" baseline="0" dirty="0" smtClean="0"/>
                        <a:t> Pivot</a:t>
                      </a:r>
                    </a:p>
                    <a:p>
                      <a:r>
                        <a:rPr lang="en-US" baseline="0" dirty="0" err="1" smtClean="0"/>
                        <a:t>Petani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sayur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pada</a:t>
                      </a:r>
                      <a:r>
                        <a:rPr lang="en-US" baseline="0" dirty="0" smtClean="0"/>
                        <a:t> media </a:t>
                      </a:r>
                      <a:r>
                        <a:rPr lang="en-US" baseline="0" dirty="0" err="1" smtClean="0"/>
                        <a:t>tanam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hidroponik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r>
                        <a:rPr lang="en-US" baseline="30000" dirty="0" smtClean="0"/>
                        <a:t>rd</a:t>
                      </a:r>
                      <a:r>
                        <a:rPr lang="en-US" dirty="0" smtClean="0"/>
                        <a:t> Pivot</a:t>
                      </a:r>
                    </a:p>
                    <a:p>
                      <a:r>
                        <a:rPr lang="en-US" dirty="0" err="1" smtClean="0"/>
                        <a:t>Petani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sayur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dataran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rendah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906180"/>
                  </a:ext>
                </a:extLst>
              </a:tr>
              <a:tr h="1555750">
                <a:tc>
                  <a:txBody>
                    <a:bodyPr/>
                    <a:lstStyle/>
                    <a:p>
                      <a:pPr algn="ctr"/>
                      <a:endParaRPr lang="en-US" b="1" dirty="0" smtClean="0"/>
                    </a:p>
                    <a:p>
                      <a:pPr algn="ctr"/>
                      <a:endParaRPr lang="en-US" b="1" dirty="0" smtClean="0"/>
                    </a:p>
                    <a:p>
                      <a:pPr algn="ctr"/>
                      <a:r>
                        <a:rPr lang="en-US" b="1" dirty="0" smtClean="0"/>
                        <a:t>PROBLEM HYPOTHESIS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r>
                        <a:rPr lang="en-US" sz="1400" dirty="0" err="1" smtClean="0"/>
                        <a:t>Petani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sering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kesulitan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dalam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pengecekan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dan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penyiraman</a:t>
                      </a:r>
                      <a:endParaRPr lang="en-US" sz="1400" baseline="0" dirty="0" smtClean="0"/>
                    </a:p>
                    <a:p>
                      <a:endParaRPr lang="en-US" sz="1400" baseline="0" dirty="0" smtClean="0"/>
                    </a:p>
                    <a:p>
                      <a:r>
                        <a:rPr lang="en-US" sz="1400" baseline="0" dirty="0" smtClean="0"/>
                        <a:t>-</a:t>
                      </a:r>
                      <a:r>
                        <a:rPr lang="en-US" sz="1400" baseline="0" dirty="0" err="1" smtClean="0"/>
                        <a:t>Petani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kesulitan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dalam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menentukan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tingkat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kelembapan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tanah</a:t>
                      </a:r>
                      <a:r>
                        <a:rPr lang="en-US" sz="1400" baseline="0" dirty="0" smtClean="0"/>
                        <a:t> yang </a:t>
                      </a:r>
                      <a:r>
                        <a:rPr lang="en-US" sz="1400" baseline="0" dirty="0" err="1" smtClean="0"/>
                        <a:t>sesuai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untuk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tanaman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sayur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r>
                        <a:rPr lang="en-US" sz="1400" dirty="0" err="1" smtClean="0"/>
                        <a:t>Petani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kesulitan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dalam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mengatur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penggunaan</a:t>
                      </a:r>
                      <a:r>
                        <a:rPr lang="en-US" sz="1400" baseline="0" dirty="0" smtClean="0"/>
                        <a:t> air</a:t>
                      </a:r>
                    </a:p>
                    <a:p>
                      <a:endParaRPr lang="en-US" sz="1400" baseline="0" dirty="0" smtClean="0"/>
                    </a:p>
                    <a:p>
                      <a:r>
                        <a:rPr lang="en-US" sz="1400" baseline="0" dirty="0" smtClean="0"/>
                        <a:t>-</a:t>
                      </a:r>
                      <a:r>
                        <a:rPr lang="en-US" sz="1400" baseline="0" dirty="0" err="1" smtClean="0"/>
                        <a:t>Kelembapan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tanah</a:t>
                      </a:r>
                      <a:r>
                        <a:rPr lang="en-US" sz="1400" baseline="0" dirty="0" smtClean="0"/>
                        <a:t> yang </a:t>
                      </a:r>
                      <a:r>
                        <a:rPr lang="en-US" sz="1400" baseline="0" dirty="0" err="1" smtClean="0"/>
                        <a:t>selalu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lembap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r>
                        <a:rPr lang="en-US" sz="1400" dirty="0" err="1" smtClean="0"/>
                        <a:t>Petani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membutuhkan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pengairan</a:t>
                      </a:r>
                      <a:r>
                        <a:rPr lang="en-US" sz="1400" dirty="0" smtClean="0"/>
                        <a:t> yang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lebih</a:t>
                      </a:r>
                      <a:endParaRPr lang="en-US" sz="1400" baseline="0" dirty="0" smtClean="0"/>
                    </a:p>
                    <a:p>
                      <a:endParaRPr lang="en-US" sz="1400" baseline="0" dirty="0" smtClean="0"/>
                    </a:p>
                    <a:p>
                      <a:r>
                        <a:rPr lang="en-US" sz="1400" baseline="0" dirty="0" smtClean="0"/>
                        <a:t>-media </a:t>
                      </a:r>
                      <a:r>
                        <a:rPr lang="en-US" sz="1400" baseline="0" dirty="0" err="1" smtClean="0"/>
                        <a:t>tanah</a:t>
                      </a:r>
                      <a:r>
                        <a:rPr lang="en-US" sz="1400" baseline="0" dirty="0" smtClean="0"/>
                        <a:t> yang </a:t>
                      </a:r>
                      <a:r>
                        <a:rPr lang="en-US" sz="1400" baseline="0" dirty="0" err="1" smtClean="0"/>
                        <a:t>memiliki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kelembapan</a:t>
                      </a:r>
                      <a:r>
                        <a:rPr lang="en-US" sz="1400" baseline="0" dirty="0" smtClean="0"/>
                        <a:t> yang </a:t>
                      </a:r>
                      <a:r>
                        <a:rPr lang="en-US" sz="1400" baseline="0" dirty="0" err="1" smtClean="0"/>
                        <a:t>tidak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stabil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r>
                        <a:rPr lang="en-US" sz="1400" dirty="0" err="1" smtClean="0"/>
                        <a:t>Mengatur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Kelembapan</a:t>
                      </a:r>
                      <a:r>
                        <a:rPr lang="en-US" sz="1400" dirty="0" smtClean="0"/>
                        <a:t> media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karena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berbeda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dengan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daerah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pegunungan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dan</a:t>
                      </a:r>
                      <a:r>
                        <a:rPr lang="en-US" sz="1400" baseline="0" dirty="0" smtClean="0"/>
                        <a:t> media </a:t>
                      </a:r>
                      <a:r>
                        <a:rPr lang="en-US" sz="1400" baseline="0" dirty="0" err="1" smtClean="0"/>
                        <a:t>tanam</a:t>
                      </a:r>
                      <a:r>
                        <a:rPr lang="en-US" sz="1400" baseline="0" dirty="0" smtClean="0"/>
                        <a:t> pot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7423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 flipH="1">
            <a:off x="3826509" y="495300"/>
            <a:ext cx="45135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Track Pivot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24792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53034"/>
            <a:ext cx="7660356" cy="973949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SOLUTION HYPOTHESIS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1977" y="3563471"/>
            <a:ext cx="8144450" cy="1812861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Mengatur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kelembapan</a:t>
            </a:r>
            <a:r>
              <a:rPr lang="en-US" dirty="0" smtClean="0">
                <a:solidFill>
                  <a:schemeClr val="tx1"/>
                </a:solidFill>
              </a:rPr>
              <a:t> media </a:t>
            </a:r>
            <a:r>
              <a:rPr lang="en-US" dirty="0" err="1" smtClean="0">
                <a:solidFill>
                  <a:schemeClr val="tx1"/>
                </a:solidFill>
              </a:rPr>
              <a:t>tanaman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sayur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penyiraman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otomatis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menggunakan</a:t>
            </a:r>
            <a:r>
              <a:rPr lang="en-US" dirty="0" smtClean="0">
                <a:solidFill>
                  <a:schemeClr val="tx1"/>
                </a:solidFill>
              </a:rPr>
              <a:t> IOT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59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Core Assumptions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8636501"/>
              </p:ext>
            </p:extLst>
          </p:nvPr>
        </p:nvGraphicFramePr>
        <p:xfrm>
          <a:off x="677334" y="1378572"/>
          <a:ext cx="4714937" cy="5197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4937">
                  <a:extLst>
                    <a:ext uri="{9D8B030D-6E8A-4147-A177-3AD203B41FA5}">
                      <a16:colId xmlns:a16="http://schemas.microsoft.com/office/drawing/2014/main" val="3330696097"/>
                    </a:ext>
                  </a:extLst>
                </a:gridCol>
              </a:tblGrid>
              <a:tr h="5197041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Design experiment</a:t>
                      </a:r>
                    </a:p>
                    <a:p>
                      <a:pPr marL="0" indent="0" algn="ctr">
                        <a:buNone/>
                      </a:pPr>
                      <a:endParaRPr lang="en-US" baseline="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Petani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terlalu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banyak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membuang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air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dan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pengeluaran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dana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untuk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pengairan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Petani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menyiram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tanaman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tidak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sesuai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dengan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kebutuhan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kelembapan</a:t>
                      </a:r>
                      <a:endParaRPr lang="en-US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Kondisi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lahan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yang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luas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57926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848350"/>
              </p:ext>
            </p:extLst>
          </p:nvPr>
        </p:nvGraphicFramePr>
        <p:xfrm>
          <a:off x="5392271" y="1378571"/>
          <a:ext cx="2723029" cy="519704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23029">
                  <a:extLst>
                    <a:ext uri="{9D8B030D-6E8A-4147-A177-3AD203B41FA5}">
                      <a16:colId xmlns:a16="http://schemas.microsoft.com/office/drawing/2014/main" val="3052486181"/>
                    </a:ext>
                  </a:extLst>
                </a:gridCol>
              </a:tblGrid>
              <a:tr h="2029551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Rieskiest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Assumption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Petani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menyiram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tanaman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tidak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sesuai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dengan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kebutuhan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kelembapan</a:t>
                      </a:r>
                      <a:endParaRPr lang="en-US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647121"/>
                  </a:ext>
                </a:extLst>
              </a:tr>
              <a:tr h="15837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Method</a:t>
                      </a:r>
                    </a:p>
                    <a:p>
                      <a:pPr algn="just"/>
                      <a:endParaRPr lang="en-US" dirty="0" smtClean="0"/>
                    </a:p>
                    <a:p>
                      <a:pPr algn="just"/>
                      <a:r>
                        <a:rPr lang="en-US" dirty="0" smtClean="0"/>
                        <a:t>1. </a:t>
                      </a:r>
                      <a:r>
                        <a:rPr lang="en-US" dirty="0" err="1" smtClean="0"/>
                        <a:t>Wawancara</a:t>
                      </a:r>
                      <a:endParaRPr lang="en-US" dirty="0" smtClean="0"/>
                    </a:p>
                    <a:p>
                      <a:pPr algn="just"/>
                      <a:r>
                        <a:rPr lang="en-US" dirty="0" smtClean="0"/>
                        <a:t>2. Survey </a:t>
                      </a:r>
                      <a:r>
                        <a:rPr lang="en-US" dirty="0" err="1" smtClean="0"/>
                        <a:t>lapangan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9973375"/>
                  </a:ext>
                </a:extLst>
              </a:tr>
              <a:tr h="158374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Maksimum</a:t>
                      </a:r>
                      <a:r>
                        <a:rPr lang="en-US" dirty="0" smtClean="0"/>
                        <a:t> Success </a:t>
                      </a:r>
                      <a:r>
                        <a:rPr lang="en-US" dirty="0" err="1" smtClean="0"/>
                        <a:t>Criteration</a:t>
                      </a:r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20% </a:t>
                      </a:r>
                      <a:r>
                        <a:rPr lang="en-US" dirty="0" err="1" smtClean="0"/>
                        <a:t>dari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jumlah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tanaman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diladang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682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201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340467"/>
              </p:ext>
            </p:extLst>
          </p:nvPr>
        </p:nvGraphicFramePr>
        <p:xfrm>
          <a:off x="1079500" y="1062566"/>
          <a:ext cx="812800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55949260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3589650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invalidated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Validated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023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Tidak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begitu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diperlukan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untuk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penanaman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sayur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wortel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pada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hidroponik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karena</a:t>
                      </a:r>
                      <a:r>
                        <a:rPr lang="en-US" baseline="0" dirty="0" smtClean="0"/>
                        <a:t> media yang </a:t>
                      </a:r>
                      <a:r>
                        <a:rPr lang="en-US" baseline="0" dirty="0" err="1" smtClean="0"/>
                        <a:t>digunakan</a:t>
                      </a:r>
                      <a:r>
                        <a:rPr lang="en-US" baseline="0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err="1" smtClean="0"/>
                        <a:t>Membantu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meningkatkan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hasil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panen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wortel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dengan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kualitas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tinggi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atau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sesuai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pasaran</a:t>
                      </a:r>
                      <a:r>
                        <a:rPr lang="en-US" baseline="0" dirty="0" smtClean="0"/>
                        <a:t>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977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3137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2738118" y="3162300"/>
            <a:ext cx="71170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UI Desktop Design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59183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853" y="1155700"/>
            <a:ext cx="9048655" cy="520801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97000" y="660400"/>
            <a:ext cx="1283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Login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02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99" y="680402"/>
            <a:ext cx="10534663" cy="60632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76299" y="311070"/>
            <a:ext cx="132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16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99" y="620196"/>
            <a:ext cx="10617201" cy="61108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6599" y="250864"/>
            <a:ext cx="1302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Chart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99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102</TotalTime>
  <Words>230</Words>
  <Application>Microsoft Office PowerPoint</Application>
  <PresentationFormat>Widescreen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PENGATUR KELEMBAPAN TANAH BERBASIS IOT UNTUK TANAMAN WORTEL</vt:lpstr>
      <vt:lpstr>PowerPoint Presentation</vt:lpstr>
      <vt:lpstr>SOLUTION HYPOTHESIS</vt:lpstr>
      <vt:lpstr>Core Assumptions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UI Android</vt:lpstr>
      <vt:lpstr>Login page</vt:lpstr>
      <vt:lpstr>Home page</vt:lpstr>
      <vt:lpstr>Grafik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PENGATUR KELEMBAPAN TANAH BERBASIS IOT UNTUK TANAMAN WORTEL</dc:title>
  <dc:creator>Windows User</dc:creator>
  <cp:lastModifiedBy>Windows User</cp:lastModifiedBy>
  <cp:revision>13</cp:revision>
  <dcterms:created xsi:type="dcterms:W3CDTF">2018-12-05T03:14:02Z</dcterms:created>
  <dcterms:modified xsi:type="dcterms:W3CDTF">2018-12-05T05:01:16Z</dcterms:modified>
</cp:coreProperties>
</file>