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4B977-D626-4E01-813B-D0841C74C544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F67D4D17-3C61-4ECC-8427-18A8FAE0C06A}">
      <dgm:prSet phldrT="[Text]" custT="1"/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36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2. </a:t>
          </a:r>
          <a:r>
            <a:rPr lang="en-US" sz="36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Các</a:t>
          </a:r>
          <a:r>
            <a:rPr lang="en-US" sz="36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yêu</a:t>
          </a:r>
          <a:r>
            <a:rPr lang="en-US" sz="36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tố</a:t>
          </a:r>
          <a:r>
            <a:rPr lang="en-US" sz="36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thiết</a:t>
          </a:r>
          <a:r>
            <a:rPr lang="en-US" sz="36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kế</a:t>
          </a:r>
          <a:r>
            <a:rPr lang="en-US" sz="36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chính</a:t>
          </a:r>
          <a:endParaRPr lang="vi-VN" sz="36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F2B08974-042E-4C4D-8340-CC0AD4EE69B3}" type="parTrans" cxnId="{5A1B2831-280D-4A35-BB9D-42AD603A6839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DEA40DBF-7804-4532-8AA6-3577C4B9A3BC}" type="sibTrans" cxnId="{5A1B2831-280D-4A35-BB9D-42AD603A6839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46E10DE9-3646-4108-907E-04F5EFCEB850}" type="asst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800" b="1" cap="none" spc="5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Biểu tượng</a:t>
          </a:r>
          <a:endParaRPr lang="vi-VN" sz="1800" b="1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BCCF2D30-7E86-4246-AA28-EFB2794BEE35}" type="parTrans" cxnId="{E9829170-334E-4713-8A53-71F5FE2E9F18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D0567675-3A3B-4200-BA89-79FFDD840C52}" type="sibTrans" cxnId="{E9829170-334E-4713-8A53-71F5FE2E9F18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C8D6D8D3-C9F9-489D-85B3-18A5C89B32D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800" b="1" cap="none" spc="50" dirty="0" err="1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Màu</a:t>
          </a:r>
          <a:r>
            <a:rPr lang="en-US" sz="1800" b="1" cap="none" spc="50" dirty="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800" b="1" cap="none" spc="50" dirty="0" err="1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sắc</a:t>
          </a:r>
          <a:endParaRPr lang="vi-VN" sz="1800" b="1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BC1F0076-6C5B-486F-A3B0-F05442CBE3AB}" type="parTrans" cxnId="{0E2537B4-A1AF-4043-A8C0-DCBC7770557B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C3F91F90-D51F-4268-A4C2-F91FF9A9A399}" type="sibTrans" cxnId="{0E2537B4-A1AF-4043-A8C0-DCBC7770557B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2D197927-8E9A-4643-9432-400F52D1B5B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800" b="1" cap="none" spc="5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Font chữ</a:t>
          </a:r>
          <a:endParaRPr lang="vi-VN" sz="1800" b="1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EF2A1A67-C71C-4F92-9B48-73331FD3117D}" type="parTrans" cxnId="{0F744444-01AA-4187-BC4C-0530492D0EA5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AC50223D-0C59-442F-8370-DDE87C713F10}" type="sibTrans" cxnId="{0F744444-01AA-4187-BC4C-0530492D0EA5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EAFB2559-DCD2-4DC2-849F-6840D253453A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800" b="1" cap="none" spc="5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Tính năng động</a:t>
          </a:r>
          <a:endParaRPr lang="vi-VN" sz="1800" b="1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7E123463-43C8-4C00-B121-A1EDDDDFEACC}" type="parTrans" cxnId="{A50C2924-9FC2-45C0-B932-E93A0309F36E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A6359423-93CD-4448-8BB8-54D6CC1429A1}" type="sibTrans" cxnId="{A50C2924-9FC2-45C0-B932-E93A0309F36E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8EDE7881-7DA7-4AE2-8EE7-8437C2814A5D}" type="asst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Màng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Hình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,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cuộn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phim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,.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1EA2D2DF-3B32-40C5-A8B2-53750F4F8BBE}" type="parTrans" cxnId="{A6EFCA47-73DB-4732-9528-0785BBB11FF1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58E421FA-A00B-4896-9BAE-3B7E6632F1E1}" type="sibTrans" cxnId="{A6EFCA47-73DB-4732-9528-0785BBB11FF1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6FACE54B-A668-4284-9FBD-23BA0CE392E9}" type="asst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Biểu Tượng Play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F7AE7473-DB08-4E41-8FF8-A28F39644C99}" type="parTrans" cxnId="{54410EB2-6EFE-45AF-BF19-CB1A3B1237A7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905FD40A-D1A5-4950-9493-22B7A4A644DE}" type="sibTrans" cxnId="{54410EB2-6EFE-45AF-BF19-CB1A3B1237A7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026DC736-DE38-43E7-80AB-BB8004C71FA0}" type="asst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Kết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hợp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chữ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B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và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C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70A8804E-3854-451B-9152-A69FD498D2E2}" type="parTrans" cxnId="{C30BE632-1048-436B-AAC0-DB270B54F15B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D1444B9D-D73E-4F57-A6FD-D53307BD30C3}" type="sibTrans" cxnId="{C30BE632-1048-436B-AAC0-DB270B54F15B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C1E6EB7C-BAF9-4870-B2BE-04439AE23257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Trắng và đen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05F66B6E-960E-493E-ACB5-2E9B90B58B02}" type="parTrans" cxnId="{0E623B68-BD0D-4D61-8123-DD7D14FE18D0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BCBB5EF5-5810-45B0-87A7-05B34680BF90}" type="sibTrans" cxnId="{0E623B68-BD0D-4D61-8123-DD7D14FE18D0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2F1132DF-598A-4C91-90A5-4637EDAC4C7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Tương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phản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cao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05A7C733-3EDB-4AC3-91AD-1C0E716378CC}" type="parTrans" cxnId="{ACE1F103-E2A6-4F9F-B435-4715A6299B36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4BADEF3B-7C55-45D4-8F64-3638838A25B5}" type="sibTrans" cxnId="{ACE1F103-E2A6-4F9F-B435-4715A6299B36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E16159A1-33E8-4C26-AF42-02EF1C046592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Hiện đại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BD20F83F-699D-485E-BF35-AFE945F0791E}" type="parTrans" cxnId="{7641A4C2-2E50-46FA-8278-B8A90188D696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4FB44582-C726-43C3-A027-B588AE27B0E5}" type="sibTrans" cxnId="{7641A4C2-2E50-46FA-8278-B8A90188D696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3654E5A3-1B6E-4375-8284-E11AAAE71E90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Rõ rang, dễ nhận biết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C44C51CE-768E-4179-831E-6246DE768DAB}" type="parTrans" cxnId="{776C45A8-8334-4B61-8E75-8D8E2D61DB7A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444A599A-2A4D-4555-B1DB-D0DA48D0E1C2}" type="sibTrans" cxnId="{776C45A8-8334-4B61-8E75-8D8E2D61DB7A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56B850C2-876A-4577-88BD-112FE6B2EB1D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Chuyên</a:t>
          </a:r>
          <a:r>
            <a:rPr lang="en-US" sz="1400" b="1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nghiệp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D079545E-6199-46D0-8EFD-1E98397549FC}" type="parTrans" cxnId="{5C5147CB-989D-4BEB-80A6-9A19B0241FCA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F995EC6C-836A-46A6-8116-DE6166381757}" type="sibTrans" cxnId="{5C5147CB-989D-4BEB-80A6-9A19B0241FCA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65E950D9-8CF7-4C76-A21E-24BAC28210DC}">
      <dgm:prSet phldrT="[Text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Kết hợp công nghệ và cổ điẻn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12FA3DB8-6E14-4178-93F0-E8FF1E836056}" type="parTrans" cxnId="{F4626D23-B62C-4165-8BB0-671C7D42F937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B8A79B81-2096-47C4-90F4-86D7BA04139F}" type="sibTrans" cxnId="{F4626D23-B62C-4165-8BB0-671C7D42F937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04F2B296-6F3E-45D6-95E4-08DD8826E0F4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Linh hoạt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5D2B563C-57CB-412F-BD13-D4D9F206D69B}" type="parTrans" cxnId="{A65CF988-12DC-403A-9B93-83F741492B3F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C6417A6E-370F-40B8-92A1-16A99CE24F0B}" type="sibTrans" cxnId="{A65CF988-12DC-403A-9B93-83F741492B3F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E02EEE97-AA79-4AC6-BAED-133E7CCE3FCF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cene3d>
          <a:camera prst="orthographicFront"/>
          <a:lightRig rig="threePt" dir="t"/>
        </a:scene3d>
        <a:sp3d>
          <a:bevelT w="114300" prst="artDeco"/>
        </a:sp3d>
      </dgm:spPr>
      <dgm:t>
        <a:bodyPr/>
        <a:lstStyle/>
        <a:p>
          <a:pPr algn="ctr"/>
          <a:r>
            <a:rPr lang="en-US" sz="1400" b="1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Tiến bộ</a:t>
          </a:r>
          <a:endParaRPr lang="vi-VN" sz="1400" b="1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6D63C2A7-D409-4D1B-BEC1-A5213170A89A}" type="parTrans" cxnId="{F9A6C777-07C8-42DC-8C9C-79CF77F5ADA7}">
      <dgm:prSet/>
      <dgm:spPr/>
      <dgm:t>
        <a:bodyPr/>
        <a:lstStyle/>
        <a:p>
          <a:pPr algn="ctr"/>
          <a:endParaRPr lang="vi-VN" sz="1400" b="1" cap="none" spc="50">
            <a:ln w="9525" cmpd="sng">
              <a:solidFill>
                <a:schemeClr val="accent1"/>
              </a:solidFill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0125FB06-9887-422D-B048-665D13EA2631}" type="sibTrans" cxnId="{F9A6C777-07C8-42DC-8C9C-79CF77F5ADA7}">
      <dgm:prSet/>
      <dgm:spPr/>
      <dgm:t>
        <a:bodyPr/>
        <a:lstStyle/>
        <a:p>
          <a:pPr algn="ctr"/>
          <a:endParaRPr lang="vi-VN" sz="1200" b="1" cap="none" spc="50">
            <a:ln w="9525" cmpd="sng">
              <a:solidFill>
                <a:schemeClr val="accent1"/>
              </a:solidFill>
              <a:prstDash val="solid"/>
            </a:ln>
            <a:solidFill>
              <a:srgbClr val="70AD47">
                <a:tint val="1000"/>
              </a:srgbClr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gm:t>
    </dgm:pt>
    <dgm:pt modelId="{632A0474-2D53-4184-9E6D-322CA20D330D}" type="pres">
      <dgm:prSet presAssocID="{5384B977-D626-4E01-813B-D0841C74C54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86EAB5-4DE3-44AA-A988-C2D18441FE32}" type="pres">
      <dgm:prSet presAssocID="{F67D4D17-3C61-4ECC-8427-18A8FAE0C06A}" presName="vertOne" presStyleCnt="0"/>
      <dgm:spPr/>
    </dgm:pt>
    <dgm:pt modelId="{E258DAD5-69A4-49CF-B9D8-4FBF4BDE5D9E}" type="pres">
      <dgm:prSet presAssocID="{F67D4D17-3C61-4ECC-8427-18A8FAE0C06A}" presName="txOne" presStyleLbl="node0" presStyleIdx="0" presStyleCnt="1" custLinFactY="-18275" custLinFactNeighborX="8627" custLinFactNeighborY="-100000">
        <dgm:presLayoutVars>
          <dgm:chPref val="3"/>
        </dgm:presLayoutVars>
      </dgm:prSet>
      <dgm:spPr/>
    </dgm:pt>
    <dgm:pt modelId="{A1DD09FA-6AD2-4F1A-8003-0B820796EEC2}" type="pres">
      <dgm:prSet presAssocID="{F67D4D17-3C61-4ECC-8427-18A8FAE0C06A}" presName="parTransOne" presStyleCnt="0"/>
      <dgm:spPr/>
    </dgm:pt>
    <dgm:pt modelId="{08CD1D9D-7EE5-41DF-8A28-488ED392D7E7}" type="pres">
      <dgm:prSet presAssocID="{F67D4D17-3C61-4ECC-8427-18A8FAE0C06A}" presName="horzOne" presStyleCnt="0"/>
      <dgm:spPr/>
    </dgm:pt>
    <dgm:pt modelId="{B7FB2FA8-A011-4190-BE1C-05A4BCAEB520}" type="pres">
      <dgm:prSet presAssocID="{46E10DE9-3646-4108-907E-04F5EFCEB850}" presName="vertTwo" presStyleCnt="0"/>
      <dgm:spPr/>
    </dgm:pt>
    <dgm:pt modelId="{1131EA69-1571-4D54-80DB-9A88313A2A97}" type="pres">
      <dgm:prSet presAssocID="{46E10DE9-3646-4108-907E-04F5EFCEB850}" presName="txTwo" presStyleLbl="asst1" presStyleIdx="0" presStyleCnt="4">
        <dgm:presLayoutVars>
          <dgm:chPref val="3"/>
        </dgm:presLayoutVars>
      </dgm:prSet>
      <dgm:spPr/>
    </dgm:pt>
    <dgm:pt modelId="{0A5734D7-C5E2-40B0-8CF3-3C3CA9FAC6E8}" type="pres">
      <dgm:prSet presAssocID="{46E10DE9-3646-4108-907E-04F5EFCEB850}" presName="parTransTwo" presStyleCnt="0"/>
      <dgm:spPr/>
    </dgm:pt>
    <dgm:pt modelId="{9B184A0D-2951-4790-B4F1-3664C9728713}" type="pres">
      <dgm:prSet presAssocID="{46E10DE9-3646-4108-907E-04F5EFCEB850}" presName="horzTwo" presStyleCnt="0"/>
      <dgm:spPr/>
    </dgm:pt>
    <dgm:pt modelId="{8DA4ED9D-F295-4A9A-A6B4-F19CF0CEB079}" type="pres">
      <dgm:prSet presAssocID="{8EDE7881-7DA7-4AE2-8EE7-8437C2814A5D}" presName="vertThree" presStyleCnt="0"/>
      <dgm:spPr/>
    </dgm:pt>
    <dgm:pt modelId="{185ADF80-0172-47A4-A9B8-1DA4F90C69A4}" type="pres">
      <dgm:prSet presAssocID="{8EDE7881-7DA7-4AE2-8EE7-8437C2814A5D}" presName="txThree" presStyleLbl="asst1" presStyleIdx="1" presStyleCnt="4">
        <dgm:presLayoutVars>
          <dgm:chPref val="3"/>
        </dgm:presLayoutVars>
      </dgm:prSet>
      <dgm:spPr/>
    </dgm:pt>
    <dgm:pt modelId="{23EF9AFB-F349-45F6-BF40-02FE1F482070}" type="pres">
      <dgm:prSet presAssocID="{8EDE7881-7DA7-4AE2-8EE7-8437C2814A5D}" presName="horzThree" presStyleCnt="0"/>
      <dgm:spPr/>
    </dgm:pt>
    <dgm:pt modelId="{1E22E46E-770B-4160-955B-D87FE678577E}" type="pres">
      <dgm:prSet presAssocID="{58E421FA-A00B-4896-9BAE-3B7E6632F1E1}" presName="sibSpaceThree" presStyleCnt="0"/>
      <dgm:spPr/>
    </dgm:pt>
    <dgm:pt modelId="{3CA9D9A0-2516-44E4-9774-2BAAE713B135}" type="pres">
      <dgm:prSet presAssocID="{6FACE54B-A668-4284-9FBD-23BA0CE392E9}" presName="vertThree" presStyleCnt="0"/>
      <dgm:spPr/>
    </dgm:pt>
    <dgm:pt modelId="{5690019F-4248-4E91-9940-94A8DBC9E99E}" type="pres">
      <dgm:prSet presAssocID="{6FACE54B-A668-4284-9FBD-23BA0CE392E9}" presName="txThree" presStyleLbl="asst1" presStyleIdx="2" presStyleCnt="4">
        <dgm:presLayoutVars>
          <dgm:chPref val="3"/>
        </dgm:presLayoutVars>
      </dgm:prSet>
      <dgm:spPr/>
    </dgm:pt>
    <dgm:pt modelId="{216E7AA2-11D1-423D-95DF-1CD1C5EB6AA1}" type="pres">
      <dgm:prSet presAssocID="{6FACE54B-A668-4284-9FBD-23BA0CE392E9}" presName="horzThree" presStyleCnt="0"/>
      <dgm:spPr/>
    </dgm:pt>
    <dgm:pt modelId="{75888C2E-33B7-4559-9F12-DA5A2DD4D470}" type="pres">
      <dgm:prSet presAssocID="{905FD40A-D1A5-4950-9493-22B7A4A644DE}" presName="sibSpaceThree" presStyleCnt="0"/>
      <dgm:spPr/>
    </dgm:pt>
    <dgm:pt modelId="{DF77A322-6D5C-4FA7-B59F-B544F96D223D}" type="pres">
      <dgm:prSet presAssocID="{026DC736-DE38-43E7-80AB-BB8004C71FA0}" presName="vertThree" presStyleCnt="0"/>
      <dgm:spPr/>
    </dgm:pt>
    <dgm:pt modelId="{D1B29393-A324-404D-8C2F-8CC6C6C24D22}" type="pres">
      <dgm:prSet presAssocID="{026DC736-DE38-43E7-80AB-BB8004C71FA0}" presName="txThree" presStyleLbl="asst1" presStyleIdx="3" presStyleCnt="4">
        <dgm:presLayoutVars>
          <dgm:chPref val="3"/>
        </dgm:presLayoutVars>
      </dgm:prSet>
      <dgm:spPr/>
    </dgm:pt>
    <dgm:pt modelId="{1B2B1669-4DA9-46EF-81AC-1EC4C76D961E}" type="pres">
      <dgm:prSet presAssocID="{026DC736-DE38-43E7-80AB-BB8004C71FA0}" presName="horzThree" presStyleCnt="0"/>
      <dgm:spPr/>
    </dgm:pt>
    <dgm:pt modelId="{DAB5663A-4EF5-45E4-B7A3-59FE9A7DFEC7}" type="pres">
      <dgm:prSet presAssocID="{D0567675-3A3B-4200-BA89-79FFDD840C52}" presName="sibSpaceTwo" presStyleCnt="0"/>
      <dgm:spPr/>
    </dgm:pt>
    <dgm:pt modelId="{7263D2B1-38E3-4492-949E-6A206F32F0FE}" type="pres">
      <dgm:prSet presAssocID="{C8D6D8D3-C9F9-489D-85B3-18A5C89B32D4}" presName="vertTwo" presStyleCnt="0"/>
      <dgm:spPr/>
    </dgm:pt>
    <dgm:pt modelId="{F1D4D047-370A-4572-9D7B-B7CFA1BDBC4F}" type="pres">
      <dgm:prSet presAssocID="{C8D6D8D3-C9F9-489D-85B3-18A5C89B32D4}" presName="txTwo" presStyleLbl="node2" presStyleIdx="0" presStyleCnt="3">
        <dgm:presLayoutVars>
          <dgm:chPref val="3"/>
        </dgm:presLayoutVars>
      </dgm:prSet>
      <dgm:spPr/>
    </dgm:pt>
    <dgm:pt modelId="{8DD8A4D8-A329-47E2-B323-76BB5DC39694}" type="pres">
      <dgm:prSet presAssocID="{C8D6D8D3-C9F9-489D-85B3-18A5C89B32D4}" presName="parTransTwo" presStyleCnt="0"/>
      <dgm:spPr/>
    </dgm:pt>
    <dgm:pt modelId="{A222A9FD-A916-41C1-93E6-C0A62E316933}" type="pres">
      <dgm:prSet presAssocID="{C8D6D8D3-C9F9-489D-85B3-18A5C89B32D4}" presName="horzTwo" presStyleCnt="0"/>
      <dgm:spPr/>
    </dgm:pt>
    <dgm:pt modelId="{780BFB99-076C-4C59-A36A-BE74327243F2}" type="pres">
      <dgm:prSet presAssocID="{C1E6EB7C-BAF9-4870-B2BE-04439AE23257}" presName="vertThree" presStyleCnt="0"/>
      <dgm:spPr/>
    </dgm:pt>
    <dgm:pt modelId="{625C0C21-C4A4-472C-8237-5D3F5642DFFD}" type="pres">
      <dgm:prSet presAssocID="{C1E6EB7C-BAF9-4870-B2BE-04439AE23257}" presName="txThree" presStyleLbl="node3" presStyleIdx="0" presStyleCnt="8">
        <dgm:presLayoutVars>
          <dgm:chPref val="3"/>
        </dgm:presLayoutVars>
      </dgm:prSet>
      <dgm:spPr/>
    </dgm:pt>
    <dgm:pt modelId="{E307D2D5-69DD-4AC4-B654-AC389AD1927C}" type="pres">
      <dgm:prSet presAssocID="{C1E6EB7C-BAF9-4870-B2BE-04439AE23257}" presName="horzThree" presStyleCnt="0"/>
      <dgm:spPr/>
    </dgm:pt>
    <dgm:pt modelId="{19D04308-36F3-4745-B791-3E59E3317EB7}" type="pres">
      <dgm:prSet presAssocID="{BCBB5EF5-5810-45B0-87A7-05B34680BF90}" presName="sibSpaceThree" presStyleCnt="0"/>
      <dgm:spPr/>
    </dgm:pt>
    <dgm:pt modelId="{4855EF90-A57B-4C01-AF1B-E4CB6780914C}" type="pres">
      <dgm:prSet presAssocID="{2F1132DF-598A-4C91-90A5-4637EDAC4C75}" presName="vertThree" presStyleCnt="0"/>
      <dgm:spPr/>
    </dgm:pt>
    <dgm:pt modelId="{FE47CE9A-67DB-46F4-8533-E921729EFC93}" type="pres">
      <dgm:prSet presAssocID="{2F1132DF-598A-4C91-90A5-4637EDAC4C75}" presName="txThree" presStyleLbl="node3" presStyleIdx="1" presStyleCnt="8">
        <dgm:presLayoutVars>
          <dgm:chPref val="3"/>
        </dgm:presLayoutVars>
      </dgm:prSet>
      <dgm:spPr/>
    </dgm:pt>
    <dgm:pt modelId="{08C23B90-8797-406A-869F-C2D5BF8E5371}" type="pres">
      <dgm:prSet presAssocID="{2F1132DF-598A-4C91-90A5-4637EDAC4C75}" presName="horzThree" presStyleCnt="0"/>
      <dgm:spPr/>
    </dgm:pt>
    <dgm:pt modelId="{8C3FCB5D-D8C2-4A88-8309-396D07DCEF97}" type="pres">
      <dgm:prSet presAssocID="{C3F91F90-D51F-4268-A4C2-F91FF9A9A399}" presName="sibSpaceTwo" presStyleCnt="0"/>
      <dgm:spPr/>
    </dgm:pt>
    <dgm:pt modelId="{DD98FDEB-27ED-416D-8988-0F8256DAD7FE}" type="pres">
      <dgm:prSet presAssocID="{2D197927-8E9A-4643-9432-400F52D1B5B3}" presName="vertTwo" presStyleCnt="0"/>
      <dgm:spPr/>
    </dgm:pt>
    <dgm:pt modelId="{F2E13A78-219E-406F-A845-949FEFDFBD26}" type="pres">
      <dgm:prSet presAssocID="{2D197927-8E9A-4643-9432-400F52D1B5B3}" presName="txTwo" presStyleLbl="node2" presStyleIdx="1" presStyleCnt="3">
        <dgm:presLayoutVars>
          <dgm:chPref val="3"/>
        </dgm:presLayoutVars>
      </dgm:prSet>
      <dgm:spPr/>
    </dgm:pt>
    <dgm:pt modelId="{80903085-F053-4BA7-9A20-A6AD2D437764}" type="pres">
      <dgm:prSet presAssocID="{2D197927-8E9A-4643-9432-400F52D1B5B3}" presName="parTransTwo" presStyleCnt="0"/>
      <dgm:spPr/>
    </dgm:pt>
    <dgm:pt modelId="{655113C5-9F52-4A85-B3AA-B11B13D509C4}" type="pres">
      <dgm:prSet presAssocID="{2D197927-8E9A-4643-9432-400F52D1B5B3}" presName="horzTwo" presStyleCnt="0"/>
      <dgm:spPr/>
    </dgm:pt>
    <dgm:pt modelId="{23D58857-D566-4407-A6F7-C5354EC7EBEA}" type="pres">
      <dgm:prSet presAssocID="{E16159A1-33E8-4C26-AF42-02EF1C046592}" presName="vertThree" presStyleCnt="0"/>
      <dgm:spPr/>
    </dgm:pt>
    <dgm:pt modelId="{1B3A6E62-D08E-4079-B377-E9A2CAE4DE53}" type="pres">
      <dgm:prSet presAssocID="{E16159A1-33E8-4C26-AF42-02EF1C046592}" presName="txThree" presStyleLbl="node3" presStyleIdx="2" presStyleCnt="8">
        <dgm:presLayoutVars>
          <dgm:chPref val="3"/>
        </dgm:presLayoutVars>
      </dgm:prSet>
      <dgm:spPr/>
    </dgm:pt>
    <dgm:pt modelId="{B9510CD7-5A8F-44A5-BA0E-A45ADB5523D1}" type="pres">
      <dgm:prSet presAssocID="{E16159A1-33E8-4C26-AF42-02EF1C046592}" presName="horzThree" presStyleCnt="0"/>
      <dgm:spPr/>
    </dgm:pt>
    <dgm:pt modelId="{E45C9D04-A184-4B71-B2BD-D28AB20506C9}" type="pres">
      <dgm:prSet presAssocID="{4FB44582-C726-43C3-A027-B588AE27B0E5}" presName="sibSpaceThree" presStyleCnt="0"/>
      <dgm:spPr/>
    </dgm:pt>
    <dgm:pt modelId="{CBFFEDFB-70BF-4412-8BEF-18D18BDABE92}" type="pres">
      <dgm:prSet presAssocID="{3654E5A3-1B6E-4375-8284-E11AAAE71E90}" presName="vertThree" presStyleCnt="0"/>
      <dgm:spPr/>
    </dgm:pt>
    <dgm:pt modelId="{8D38E255-D9F3-4722-B146-873D1DD864EC}" type="pres">
      <dgm:prSet presAssocID="{3654E5A3-1B6E-4375-8284-E11AAAE71E90}" presName="txThree" presStyleLbl="node3" presStyleIdx="3" presStyleCnt="8">
        <dgm:presLayoutVars>
          <dgm:chPref val="3"/>
        </dgm:presLayoutVars>
      </dgm:prSet>
      <dgm:spPr/>
    </dgm:pt>
    <dgm:pt modelId="{2A951AB1-BA92-48DC-83DA-F4E59F1B4396}" type="pres">
      <dgm:prSet presAssocID="{3654E5A3-1B6E-4375-8284-E11AAAE71E90}" presName="horzThree" presStyleCnt="0"/>
      <dgm:spPr/>
    </dgm:pt>
    <dgm:pt modelId="{58E284D4-AB67-4C64-A14E-7969EFA025FA}" type="pres">
      <dgm:prSet presAssocID="{444A599A-2A4D-4555-B1DB-D0DA48D0E1C2}" presName="sibSpaceThree" presStyleCnt="0"/>
      <dgm:spPr/>
    </dgm:pt>
    <dgm:pt modelId="{0DE85ACC-8AFE-4B1B-ADCF-CDF5DA95BB7F}" type="pres">
      <dgm:prSet presAssocID="{56B850C2-876A-4577-88BD-112FE6B2EB1D}" presName="vertThree" presStyleCnt="0"/>
      <dgm:spPr/>
    </dgm:pt>
    <dgm:pt modelId="{B5910BD0-3CE1-43A9-8C3D-F7D6CA0CDB7D}" type="pres">
      <dgm:prSet presAssocID="{56B850C2-876A-4577-88BD-112FE6B2EB1D}" presName="txThree" presStyleLbl="node3" presStyleIdx="4" presStyleCnt="8" custScaleX="115259">
        <dgm:presLayoutVars>
          <dgm:chPref val="3"/>
        </dgm:presLayoutVars>
      </dgm:prSet>
      <dgm:spPr/>
    </dgm:pt>
    <dgm:pt modelId="{4D4E0B80-73E7-44F0-A9BF-BCE731596D99}" type="pres">
      <dgm:prSet presAssocID="{56B850C2-876A-4577-88BD-112FE6B2EB1D}" presName="horzThree" presStyleCnt="0"/>
      <dgm:spPr/>
    </dgm:pt>
    <dgm:pt modelId="{423DEE75-210B-4C3F-AEA1-2C62B8500115}" type="pres">
      <dgm:prSet presAssocID="{F995EC6C-836A-46A6-8116-DE6166381757}" presName="sibSpaceThree" presStyleCnt="0"/>
      <dgm:spPr/>
    </dgm:pt>
    <dgm:pt modelId="{4AB9F6FD-FE8C-4F7F-A612-00431BDB03E2}" type="pres">
      <dgm:prSet presAssocID="{65E950D9-8CF7-4C76-A21E-24BAC28210DC}" presName="vertThree" presStyleCnt="0"/>
      <dgm:spPr/>
    </dgm:pt>
    <dgm:pt modelId="{1A555995-1963-444E-AEBD-1CA2A23DE9FC}" type="pres">
      <dgm:prSet presAssocID="{65E950D9-8CF7-4C76-A21E-24BAC28210DC}" presName="txThree" presStyleLbl="node3" presStyleIdx="5" presStyleCnt="8">
        <dgm:presLayoutVars>
          <dgm:chPref val="3"/>
        </dgm:presLayoutVars>
      </dgm:prSet>
      <dgm:spPr/>
    </dgm:pt>
    <dgm:pt modelId="{66F94ADF-0678-48B5-970D-829A3AD8335E}" type="pres">
      <dgm:prSet presAssocID="{65E950D9-8CF7-4C76-A21E-24BAC28210DC}" presName="horzThree" presStyleCnt="0"/>
      <dgm:spPr/>
    </dgm:pt>
    <dgm:pt modelId="{D18D26C0-2B97-49B2-9EE1-8910286F2229}" type="pres">
      <dgm:prSet presAssocID="{AC50223D-0C59-442F-8370-DDE87C713F10}" presName="sibSpaceTwo" presStyleCnt="0"/>
      <dgm:spPr/>
    </dgm:pt>
    <dgm:pt modelId="{88C14686-D5CC-4B17-8699-5D9A33E07779}" type="pres">
      <dgm:prSet presAssocID="{EAFB2559-DCD2-4DC2-849F-6840D253453A}" presName="vertTwo" presStyleCnt="0"/>
      <dgm:spPr/>
    </dgm:pt>
    <dgm:pt modelId="{A0250EF8-2037-4D9E-BF62-D3CB7CCF222E}" type="pres">
      <dgm:prSet presAssocID="{EAFB2559-DCD2-4DC2-849F-6840D253453A}" presName="txTwo" presStyleLbl="node2" presStyleIdx="2" presStyleCnt="3">
        <dgm:presLayoutVars>
          <dgm:chPref val="3"/>
        </dgm:presLayoutVars>
      </dgm:prSet>
      <dgm:spPr/>
    </dgm:pt>
    <dgm:pt modelId="{9EBD802A-38D8-431C-AA06-D493CA9B8AE3}" type="pres">
      <dgm:prSet presAssocID="{EAFB2559-DCD2-4DC2-849F-6840D253453A}" presName="parTransTwo" presStyleCnt="0"/>
      <dgm:spPr/>
    </dgm:pt>
    <dgm:pt modelId="{B5C8AE1E-472D-4C31-9329-490D75D3D159}" type="pres">
      <dgm:prSet presAssocID="{EAFB2559-DCD2-4DC2-849F-6840D253453A}" presName="horzTwo" presStyleCnt="0"/>
      <dgm:spPr/>
    </dgm:pt>
    <dgm:pt modelId="{26CAA863-5310-4B2E-8748-12CA46F97563}" type="pres">
      <dgm:prSet presAssocID="{04F2B296-6F3E-45D6-95E4-08DD8826E0F4}" presName="vertThree" presStyleCnt="0"/>
      <dgm:spPr/>
    </dgm:pt>
    <dgm:pt modelId="{5AD353E0-1AB1-4E0B-B85C-35593C51F584}" type="pres">
      <dgm:prSet presAssocID="{04F2B296-6F3E-45D6-95E4-08DD8826E0F4}" presName="txThree" presStyleLbl="node3" presStyleIdx="6" presStyleCnt="8">
        <dgm:presLayoutVars>
          <dgm:chPref val="3"/>
        </dgm:presLayoutVars>
      </dgm:prSet>
      <dgm:spPr/>
    </dgm:pt>
    <dgm:pt modelId="{AC9339D8-D700-45CB-B633-BC35CA96B1FA}" type="pres">
      <dgm:prSet presAssocID="{04F2B296-6F3E-45D6-95E4-08DD8826E0F4}" presName="horzThree" presStyleCnt="0"/>
      <dgm:spPr/>
    </dgm:pt>
    <dgm:pt modelId="{EBB38330-FE88-4F24-91DD-8EF7433C8BA2}" type="pres">
      <dgm:prSet presAssocID="{C6417A6E-370F-40B8-92A1-16A99CE24F0B}" presName="sibSpaceThree" presStyleCnt="0"/>
      <dgm:spPr/>
    </dgm:pt>
    <dgm:pt modelId="{FCFDEB4C-3B83-460C-87FC-EB8FC7F489B5}" type="pres">
      <dgm:prSet presAssocID="{E02EEE97-AA79-4AC6-BAED-133E7CCE3FCF}" presName="vertThree" presStyleCnt="0"/>
      <dgm:spPr/>
    </dgm:pt>
    <dgm:pt modelId="{FADD9EDD-517D-40C7-8F75-51D177D18720}" type="pres">
      <dgm:prSet presAssocID="{E02EEE97-AA79-4AC6-BAED-133E7CCE3FCF}" presName="txThree" presStyleLbl="node3" presStyleIdx="7" presStyleCnt="8">
        <dgm:presLayoutVars>
          <dgm:chPref val="3"/>
        </dgm:presLayoutVars>
      </dgm:prSet>
      <dgm:spPr/>
    </dgm:pt>
    <dgm:pt modelId="{452D565C-6EEA-48C5-B94F-6086B49E3156}" type="pres">
      <dgm:prSet presAssocID="{E02EEE97-AA79-4AC6-BAED-133E7CCE3FCF}" presName="horzThree" presStyleCnt="0"/>
      <dgm:spPr/>
    </dgm:pt>
  </dgm:ptLst>
  <dgm:cxnLst>
    <dgm:cxn modelId="{6BCFD902-6500-4FE9-9088-B44BCAC15780}" type="presOf" srcId="{2F1132DF-598A-4C91-90A5-4637EDAC4C75}" destId="{FE47CE9A-67DB-46F4-8533-E921729EFC93}" srcOrd="0" destOrd="0" presId="urn:microsoft.com/office/officeart/2005/8/layout/hierarchy4"/>
    <dgm:cxn modelId="{ACE1F103-E2A6-4F9F-B435-4715A6299B36}" srcId="{C8D6D8D3-C9F9-489D-85B3-18A5C89B32D4}" destId="{2F1132DF-598A-4C91-90A5-4637EDAC4C75}" srcOrd="1" destOrd="0" parTransId="{05A7C733-3EDB-4AC3-91AD-1C0E716378CC}" sibTransId="{4BADEF3B-7C55-45D4-8F64-3638838A25B5}"/>
    <dgm:cxn modelId="{D1C24308-B895-4129-BAEA-940F6F2FCCBD}" type="presOf" srcId="{026DC736-DE38-43E7-80AB-BB8004C71FA0}" destId="{D1B29393-A324-404D-8C2F-8CC6C6C24D22}" srcOrd="0" destOrd="0" presId="urn:microsoft.com/office/officeart/2005/8/layout/hierarchy4"/>
    <dgm:cxn modelId="{FD98EA0C-4162-47CD-B657-D4D7DBEF70BE}" type="presOf" srcId="{E16159A1-33E8-4C26-AF42-02EF1C046592}" destId="{1B3A6E62-D08E-4079-B377-E9A2CAE4DE53}" srcOrd="0" destOrd="0" presId="urn:microsoft.com/office/officeart/2005/8/layout/hierarchy4"/>
    <dgm:cxn modelId="{F4626D23-B62C-4165-8BB0-671C7D42F937}" srcId="{2D197927-8E9A-4643-9432-400F52D1B5B3}" destId="{65E950D9-8CF7-4C76-A21E-24BAC28210DC}" srcOrd="3" destOrd="0" parTransId="{12FA3DB8-6E14-4178-93F0-E8FF1E836056}" sibTransId="{B8A79B81-2096-47C4-90F4-86D7BA04139F}"/>
    <dgm:cxn modelId="{A50C2924-9FC2-45C0-B932-E93A0309F36E}" srcId="{F67D4D17-3C61-4ECC-8427-18A8FAE0C06A}" destId="{EAFB2559-DCD2-4DC2-849F-6840D253453A}" srcOrd="3" destOrd="0" parTransId="{7E123463-43C8-4C00-B121-A1EDDDDFEACC}" sibTransId="{A6359423-93CD-4448-8BB8-54D6CC1429A1}"/>
    <dgm:cxn modelId="{7AC4362C-2E15-4BA6-93EF-182BD7781215}" type="presOf" srcId="{04F2B296-6F3E-45D6-95E4-08DD8826E0F4}" destId="{5AD353E0-1AB1-4E0B-B85C-35593C51F584}" srcOrd="0" destOrd="0" presId="urn:microsoft.com/office/officeart/2005/8/layout/hierarchy4"/>
    <dgm:cxn modelId="{5A1B2831-280D-4A35-BB9D-42AD603A6839}" srcId="{5384B977-D626-4E01-813B-D0841C74C544}" destId="{F67D4D17-3C61-4ECC-8427-18A8FAE0C06A}" srcOrd="0" destOrd="0" parTransId="{F2B08974-042E-4C4D-8340-CC0AD4EE69B3}" sibTransId="{DEA40DBF-7804-4532-8AA6-3577C4B9A3BC}"/>
    <dgm:cxn modelId="{C30BE632-1048-436B-AAC0-DB270B54F15B}" srcId="{46E10DE9-3646-4108-907E-04F5EFCEB850}" destId="{026DC736-DE38-43E7-80AB-BB8004C71FA0}" srcOrd="2" destOrd="0" parTransId="{70A8804E-3854-451B-9152-A69FD498D2E2}" sibTransId="{D1444B9D-D73E-4F57-A6FD-D53307BD30C3}"/>
    <dgm:cxn modelId="{0340C534-C2F7-4BD6-8114-F3C1E42AADF7}" type="presOf" srcId="{C1E6EB7C-BAF9-4870-B2BE-04439AE23257}" destId="{625C0C21-C4A4-472C-8237-5D3F5642DFFD}" srcOrd="0" destOrd="0" presId="urn:microsoft.com/office/officeart/2005/8/layout/hierarchy4"/>
    <dgm:cxn modelId="{30E7B135-C054-45BD-9C2E-BB5638A2E63C}" type="presOf" srcId="{2D197927-8E9A-4643-9432-400F52D1B5B3}" destId="{F2E13A78-219E-406F-A845-949FEFDFBD26}" srcOrd="0" destOrd="0" presId="urn:microsoft.com/office/officeart/2005/8/layout/hierarchy4"/>
    <dgm:cxn modelId="{0EBB6341-F683-4841-A330-75CC57EB6D1A}" type="presOf" srcId="{F67D4D17-3C61-4ECC-8427-18A8FAE0C06A}" destId="{E258DAD5-69A4-49CF-B9D8-4FBF4BDE5D9E}" srcOrd="0" destOrd="0" presId="urn:microsoft.com/office/officeart/2005/8/layout/hierarchy4"/>
    <dgm:cxn modelId="{0F744444-01AA-4187-BC4C-0530492D0EA5}" srcId="{F67D4D17-3C61-4ECC-8427-18A8FAE0C06A}" destId="{2D197927-8E9A-4643-9432-400F52D1B5B3}" srcOrd="2" destOrd="0" parTransId="{EF2A1A67-C71C-4F92-9B48-73331FD3117D}" sibTransId="{AC50223D-0C59-442F-8370-DDE87C713F10}"/>
    <dgm:cxn modelId="{A6EFCA47-73DB-4732-9528-0785BBB11FF1}" srcId="{46E10DE9-3646-4108-907E-04F5EFCEB850}" destId="{8EDE7881-7DA7-4AE2-8EE7-8437C2814A5D}" srcOrd="0" destOrd="0" parTransId="{1EA2D2DF-3B32-40C5-A8B2-53750F4F8BBE}" sibTransId="{58E421FA-A00B-4896-9BAE-3B7E6632F1E1}"/>
    <dgm:cxn modelId="{0E623B68-BD0D-4D61-8123-DD7D14FE18D0}" srcId="{C8D6D8D3-C9F9-489D-85B3-18A5C89B32D4}" destId="{C1E6EB7C-BAF9-4870-B2BE-04439AE23257}" srcOrd="0" destOrd="0" parTransId="{05F66B6E-960E-493E-ACB5-2E9B90B58B02}" sibTransId="{BCBB5EF5-5810-45B0-87A7-05B34680BF90}"/>
    <dgm:cxn modelId="{E9829170-334E-4713-8A53-71F5FE2E9F18}" srcId="{F67D4D17-3C61-4ECC-8427-18A8FAE0C06A}" destId="{46E10DE9-3646-4108-907E-04F5EFCEB850}" srcOrd="0" destOrd="0" parTransId="{BCCF2D30-7E86-4246-AA28-EFB2794BEE35}" sibTransId="{D0567675-3A3B-4200-BA89-79FFDD840C52}"/>
    <dgm:cxn modelId="{4106A855-0D03-47E6-AB75-6EEAB78AC4F0}" type="presOf" srcId="{3654E5A3-1B6E-4375-8284-E11AAAE71E90}" destId="{8D38E255-D9F3-4722-B146-873D1DD864EC}" srcOrd="0" destOrd="0" presId="urn:microsoft.com/office/officeart/2005/8/layout/hierarchy4"/>
    <dgm:cxn modelId="{F9A6C777-07C8-42DC-8C9C-79CF77F5ADA7}" srcId="{EAFB2559-DCD2-4DC2-849F-6840D253453A}" destId="{E02EEE97-AA79-4AC6-BAED-133E7CCE3FCF}" srcOrd="1" destOrd="0" parTransId="{6D63C2A7-D409-4D1B-BEC1-A5213170A89A}" sibTransId="{0125FB06-9887-422D-B048-665D13EA2631}"/>
    <dgm:cxn modelId="{1404F07B-E7B7-4FA0-9F3C-24C6FA926556}" type="presOf" srcId="{56B850C2-876A-4577-88BD-112FE6B2EB1D}" destId="{B5910BD0-3CE1-43A9-8C3D-F7D6CA0CDB7D}" srcOrd="0" destOrd="0" presId="urn:microsoft.com/office/officeart/2005/8/layout/hierarchy4"/>
    <dgm:cxn modelId="{F7E7AF7D-E373-4282-811F-E5CC7BAB65EC}" type="presOf" srcId="{E02EEE97-AA79-4AC6-BAED-133E7CCE3FCF}" destId="{FADD9EDD-517D-40C7-8F75-51D177D18720}" srcOrd="0" destOrd="0" presId="urn:microsoft.com/office/officeart/2005/8/layout/hierarchy4"/>
    <dgm:cxn modelId="{3A5AE97D-E287-4CB9-AA0A-FB9131D33762}" type="presOf" srcId="{6FACE54B-A668-4284-9FBD-23BA0CE392E9}" destId="{5690019F-4248-4E91-9940-94A8DBC9E99E}" srcOrd="0" destOrd="0" presId="urn:microsoft.com/office/officeart/2005/8/layout/hierarchy4"/>
    <dgm:cxn modelId="{A3E42582-210D-46AC-8D89-A87E8093BD8A}" type="presOf" srcId="{65E950D9-8CF7-4C76-A21E-24BAC28210DC}" destId="{1A555995-1963-444E-AEBD-1CA2A23DE9FC}" srcOrd="0" destOrd="0" presId="urn:microsoft.com/office/officeart/2005/8/layout/hierarchy4"/>
    <dgm:cxn modelId="{7863AA82-E8BC-4F6F-B79C-9B80EB028983}" type="presOf" srcId="{46E10DE9-3646-4108-907E-04F5EFCEB850}" destId="{1131EA69-1571-4D54-80DB-9A88313A2A97}" srcOrd="0" destOrd="0" presId="urn:microsoft.com/office/officeart/2005/8/layout/hierarchy4"/>
    <dgm:cxn modelId="{A65CF988-12DC-403A-9B93-83F741492B3F}" srcId="{EAFB2559-DCD2-4DC2-849F-6840D253453A}" destId="{04F2B296-6F3E-45D6-95E4-08DD8826E0F4}" srcOrd="0" destOrd="0" parTransId="{5D2B563C-57CB-412F-BD13-D4D9F206D69B}" sibTransId="{C6417A6E-370F-40B8-92A1-16A99CE24F0B}"/>
    <dgm:cxn modelId="{0B5120A0-D6EB-4A3F-875A-6482BD125D1A}" type="presOf" srcId="{C8D6D8D3-C9F9-489D-85B3-18A5C89B32D4}" destId="{F1D4D047-370A-4572-9D7B-B7CFA1BDBC4F}" srcOrd="0" destOrd="0" presId="urn:microsoft.com/office/officeart/2005/8/layout/hierarchy4"/>
    <dgm:cxn modelId="{776C45A8-8334-4B61-8E75-8D8E2D61DB7A}" srcId="{2D197927-8E9A-4643-9432-400F52D1B5B3}" destId="{3654E5A3-1B6E-4375-8284-E11AAAE71E90}" srcOrd="1" destOrd="0" parTransId="{C44C51CE-768E-4179-831E-6246DE768DAB}" sibTransId="{444A599A-2A4D-4555-B1DB-D0DA48D0E1C2}"/>
    <dgm:cxn modelId="{54410EB2-6EFE-45AF-BF19-CB1A3B1237A7}" srcId="{46E10DE9-3646-4108-907E-04F5EFCEB850}" destId="{6FACE54B-A668-4284-9FBD-23BA0CE392E9}" srcOrd="1" destOrd="0" parTransId="{F7AE7473-DB08-4E41-8FF8-A28F39644C99}" sibTransId="{905FD40A-D1A5-4950-9493-22B7A4A644DE}"/>
    <dgm:cxn modelId="{0E2537B4-A1AF-4043-A8C0-DCBC7770557B}" srcId="{F67D4D17-3C61-4ECC-8427-18A8FAE0C06A}" destId="{C8D6D8D3-C9F9-489D-85B3-18A5C89B32D4}" srcOrd="1" destOrd="0" parTransId="{BC1F0076-6C5B-486F-A3B0-F05442CBE3AB}" sibTransId="{C3F91F90-D51F-4268-A4C2-F91FF9A9A399}"/>
    <dgm:cxn modelId="{7641A4C2-2E50-46FA-8278-B8A90188D696}" srcId="{2D197927-8E9A-4643-9432-400F52D1B5B3}" destId="{E16159A1-33E8-4C26-AF42-02EF1C046592}" srcOrd="0" destOrd="0" parTransId="{BD20F83F-699D-485E-BF35-AFE945F0791E}" sibTransId="{4FB44582-C726-43C3-A027-B588AE27B0E5}"/>
    <dgm:cxn modelId="{5C5147CB-989D-4BEB-80A6-9A19B0241FCA}" srcId="{2D197927-8E9A-4643-9432-400F52D1B5B3}" destId="{56B850C2-876A-4577-88BD-112FE6B2EB1D}" srcOrd="2" destOrd="0" parTransId="{D079545E-6199-46D0-8EFD-1E98397549FC}" sibTransId="{F995EC6C-836A-46A6-8116-DE6166381757}"/>
    <dgm:cxn modelId="{DB40B3D2-535A-4372-9787-E188F6A620E5}" type="presOf" srcId="{EAFB2559-DCD2-4DC2-849F-6840D253453A}" destId="{A0250EF8-2037-4D9E-BF62-D3CB7CCF222E}" srcOrd="0" destOrd="0" presId="urn:microsoft.com/office/officeart/2005/8/layout/hierarchy4"/>
    <dgm:cxn modelId="{52A8D4D8-D740-48C5-B62D-3CE60A5B41BB}" type="presOf" srcId="{5384B977-D626-4E01-813B-D0841C74C544}" destId="{632A0474-2D53-4184-9E6D-322CA20D330D}" srcOrd="0" destOrd="0" presId="urn:microsoft.com/office/officeart/2005/8/layout/hierarchy4"/>
    <dgm:cxn modelId="{46DD58E3-F68E-42DE-996C-B0CDAD92E260}" type="presOf" srcId="{8EDE7881-7DA7-4AE2-8EE7-8437C2814A5D}" destId="{185ADF80-0172-47A4-A9B8-1DA4F90C69A4}" srcOrd="0" destOrd="0" presId="urn:microsoft.com/office/officeart/2005/8/layout/hierarchy4"/>
    <dgm:cxn modelId="{AB9ADC3E-6BC9-4913-A496-09CC7FADCE9D}" type="presParOf" srcId="{632A0474-2D53-4184-9E6D-322CA20D330D}" destId="{8986EAB5-4DE3-44AA-A988-C2D18441FE32}" srcOrd="0" destOrd="0" presId="urn:microsoft.com/office/officeart/2005/8/layout/hierarchy4"/>
    <dgm:cxn modelId="{A3968A26-7C96-4E07-9004-BD8FD677F7EB}" type="presParOf" srcId="{8986EAB5-4DE3-44AA-A988-C2D18441FE32}" destId="{E258DAD5-69A4-49CF-B9D8-4FBF4BDE5D9E}" srcOrd="0" destOrd="0" presId="urn:microsoft.com/office/officeart/2005/8/layout/hierarchy4"/>
    <dgm:cxn modelId="{3B30787C-07BD-4B32-9AEE-C24D733CB83B}" type="presParOf" srcId="{8986EAB5-4DE3-44AA-A988-C2D18441FE32}" destId="{A1DD09FA-6AD2-4F1A-8003-0B820796EEC2}" srcOrd="1" destOrd="0" presId="urn:microsoft.com/office/officeart/2005/8/layout/hierarchy4"/>
    <dgm:cxn modelId="{BE787EF4-DCB8-4FBD-9335-E4089310CDAD}" type="presParOf" srcId="{8986EAB5-4DE3-44AA-A988-C2D18441FE32}" destId="{08CD1D9D-7EE5-41DF-8A28-488ED392D7E7}" srcOrd="2" destOrd="0" presId="urn:microsoft.com/office/officeart/2005/8/layout/hierarchy4"/>
    <dgm:cxn modelId="{C9EECFB6-0F1F-4C22-9CC9-F36D749754D0}" type="presParOf" srcId="{08CD1D9D-7EE5-41DF-8A28-488ED392D7E7}" destId="{B7FB2FA8-A011-4190-BE1C-05A4BCAEB520}" srcOrd="0" destOrd="0" presId="urn:microsoft.com/office/officeart/2005/8/layout/hierarchy4"/>
    <dgm:cxn modelId="{AF22E3AD-8CC0-482B-A661-1B95EC977E67}" type="presParOf" srcId="{B7FB2FA8-A011-4190-BE1C-05A4BCAEB520}" destId="{1131EA69-1571-4D54-80DB-9A88313A2A97}" srcOrd="0" destOrd="0" presId="urn:microsoft.com/office/officeart/2005/8/layout/hierarchy4"/>
    <dgm:cxn modelId="{F22AE863-BAA2-46F8-8537-9052DAB3C5F3}" type="presParOf" srcId="{B7FB2FA8-A011-4190-BE1C-05A4BCAEB520}" destId="{0A5734D7-C5E2-40B0-8CF3-3C3CA9FAC6E8}" srcOrd="1" destOrd="0" presId="urn:microsoft.com/office/officeart/2005/8/layout/hierarchy4"/>
    <dgm:cxn modelId="{0AFE6099-1F09-47FA-8CB1-0CE7421D2352}" type="presParOf" srcId="{B7FB2FA8-A011-4190-BE1C-05A4BCAEB520}" destId="{9B184A0D-2951-4790-B4F1-3664C9728713}" srcOrd="2" destOrd="0" presId="urn:microsoft.com/office/officeart/2005/8/layout/hierarchy4"/>
    <dgm:cxn modelId="{7C943AED-C134-4A95-AE2F-260A9870FF3D}" type="presParOf" srcId="{9B184A0D-2951-4790-B4F1-3664C9728713}" destId="{8DA4ED9D-F295-4A9A-A6B4-F19CF0CEB079}" srcOrd="0" destOrd="0" presId="urn:microsoft.com/office/officeart/2005/8/layout/hierarchy4"/>
    <dgm:cxn modelId="{F7C6B288-23D3-49D3-9156-A05C231A4721}" type="presParOf" srcId="{8DA4ED9D-F295-4A9A-A6B4-F19CF0CEB079}" destId="{185ADF80-0172-47A4-A9B8-1DA4F90C69A4}" srcOrd="0" destOrd="0" presId="urn:microsoft.com/office/officeart/2005/8/layout/hierarchy4"/>
    <dgm:cxn modelId="{73FA943C-3E41-44C0-95D4-7271363BD3E6}" type="presParOf" srcId="{8DA4ED9D-F295-4A9A-A6B4-F19CF0CEB079}" destId="{23EF9AFB-F349-45F6-BF40-02FE1F482070}" srcOrd="1" destOrd="0" presId="urn:microsoft.com/office/officeart/2005/8/layout/hierarchy4"/>
    <dgm:cxn modelId="{60EA197A-5480-4E3A-AB99-28B75DC5BC15}" type="presParOf" srcId="{9B184A0D-2951-4790-B4F1-3664C9728713}" destId="{1E22E46E-770B-4160-955B-D87FE678577E}" srcOrd="1" destOrd="0" presId="urn:microsoft.com/office/officeart/2005/8/layout/hierarchy4"/>
    <dgm:cxn modelId="{EEEB22AD-E990-4DC2-BCA1-5381D273CEF6}" type="presParOf" srcId="{9B184A0D-2951-4790-B4F1-3664C9728713}" destId="{3CA9D9A0-2516-44E4-9774-2BAAE713B135}" srcOrd="2" destOrd="0" presId="urn:microsoft.com/office/officeart/2005/8/layout/hierarchy4"/>
    <dgm:cxn modelId="{BB0E98BC-6D8B-4FEE-ADE6-58ACA74C8FA9}" type="presParOf" srcId="{3CA9D9A0-2516-44E4-9774-2BAAE713B135}" destId="{5690019F-4248-4E91-9940-94A8DBC9E99E}" srcOrd="0" destOrd="0" presId="urn:microsoft.com/office/officeart/2005/8/layout/hierarchy4"/>
    <dgm:cxn modelId="{BB52F05E-6BC2-49F3-8F48-63F15C91D64D}" type="presParOf" srcId="{3CA9D9A0-2516-44E4-9774-2BAAE713B135}" destId="{216E7AA2-11D1-423D-95DF-1CD1C5EB6AA1}" srcOrd="1" destOrd="0" presId="urn:microsoft.com/office/officeart/2005/8/layout/hierarchy4"/>
    <dgm:cxn modelId="{DA669F4A-A24B-412A-9271-B1DEB2C79B87}" type="presParOf" srcId="{9B184A0D-2951-4790-B4F1-3664C9728713}" destId="{75888C2E-33B7-4559-9F12-DA5A2DD4D470}" srcOrd="3" destOrd="0" presId="urn:microsoft.com/office/officeart/2005/8/layout/hierarchy4"/>
    <dgm:cxn modelId="{31D9CB22-8F6A-468C-BF88-8773F1058DCE}" type="presParOf" srcId="{9B184A0D-2951-4790-B4F1-3664C9728713}" destId="{DF77A322-6D5C-4FA7-B59F-B544F96D223D}" srcOrd="4" destOrd="0" presId="urn:microsoft.com/office/officeart/2005/8/layout/hierarchy4"/>
    <dgm:cxn modelId="{70B95F37-2606-45D7-BAFF-A3FB9A439577}" type="presParOf" srcId="{DF77A322-6D5C-4FA7-B59F-B544F96D223D}" destId="{D1B29393-A324-404D-8C2F-8CC6C6C24D22}" srcOrd="0" destOrd="0" presId="urn:microsoft.com/office/officeart/2005/8/layout/hierarchy4"/>
    <dgm:cxn modelId="{9A688F3B-CD5A-47B6-996F-8A13F01113BA}" type="presParOf" srcId="{DF77A322-6D5C-4FA7-B59F-B544F96D223D}" destId="{1B2B1669-4DA9-46EF-81AC-1EC4C76D961E}" srcOrd="1" destOrd="0" presId="urn:microsoft.com/office/officeart/2005/8/layout/hierarchy4"/>
    <dgm:cxn modelId="{4BD491E4-AE9D-474D-9A65-0BD0F1E58C2F}" type="presParOf" srcId="{08CD1D9D-7EE5-41DF-8A28-488ED392D7E7}" destId="{DAB5663A-4EF5-45E4-B7A3-59FE9A7DFEC7}" srcOrd="1" destOrd="0" presId="urn:microsoft.com/office/officeart/2005/8/layout/hierarchy4"/>
    <dgm:cxn modelId="{0FD17880-7AD7-4439-80CB-9590226CEC05}" type="presParOf" srcId="{08CD1D9D-7EE5-41DF-8A28-488ED392D7E7}" destId="{7263D2B1-38E3-4492-949E-6A206F32F0FE}" srcOrd="2" destOrd="0" presId="urn:microsoft.com/office/officeart/2005/8/layout/hierarchy4"/>
    <dgm:cxn modelId="{61E9BD06-F443-433B-A46D-3328BEBBFE33}" type="presParOf" srcId="{7263D2B1-38E3-4492-949E-6A206F32F0FE}" destId="{F1D4D047-370A-4572-9D7B-B7CFA1BDBC4F}" srcOrd="0" destOrd="0" presId="urn:microsoft.com/office/officeart/2005/8/layout/hierarchy4"/>
    <dgm:cxn modelId="{09102254-FB62-4F98-A22D-0E5B6491B4D8}" type="presParOf" srcId="{7263D2B1-38E3-4492-949E-6A206F32F0FE}" destId="{8DD8A4D8-A329-47E2-B323-76BB5DC39694}" srcOrd="1" destOrd="0" presId="urn:microsoft.com/office/officeart/2005/8/layout/hierarchy4"/>
    <dgm:cxn modelId="{BCF08D97-02BF-4CFE-80D2-2D3C59EAF06A}" type="presParOf" srcId="{7263D2B1-38E3-4492-949E-6A206F32F0FE}" destId="{A222A9FD-A916-41C1-93E6-C0A62E316933}" srcOrd="2" destOrd="0" presId="urn:microsoft.com/office/officeart/2005/8/layout/hierarchy4"/>
    <dgm:cxn modelId="{F0A97C2C-4F73-4A19-BD6B-A30517C4FBEB}" type="presParOf" srcId="{A222A9FD-A916-41C1-93E6-C0A62E316933}" destId="{780BFB99-076C-4C59-A36A-BE74327243F2}" srcOrd="0" destOrd="0" presId="urn:microsoft.com/office/officeart/2005/8/layout/hierarchy4"/>
    <dgm:cxn modelId="{8B1B18CA-4CB2-4B45-B984-0FE80C2BEC87}" type="presParOf" srcId="{780BFB99-076C-4C59-A36A-BE74327243F2}" destId="{625C0C21-C4A4-472C-8237-5D3F5642DFFD}" srcOrd="0" destOrd="0" presId="urn:microsoft.com/office/officeart/2005/8/layout/hierarchy4"/>
    <dgm:cxn modelId="{37DDD3FF-DA57-4107-8D7F-E1ECEF60A102}" type="presParOf" srcId="{780BFB99-076C-4C59-A36A-BE74327243F2}" destId="{E307D2D5-69DD-4AC4-B654-AC389AD1927C}" srcOrd="1" destOrd="0" presId="urn:microsoft.com/office/officeart/2005/8/layout/hierarchy4"/>
    <dgm:cxn modelId="{9BA8D282-4797-4598-B302-73BFB45AD2B2}" type="presParOf" srcId="{A222A9FD-A916-41C1-93E6-C0A62E316933}" destId="{19D04308-36F3-4745-B791-3E59E3317EB7}" srcOrd="1" destOrd="0" presId="urn:microsoft.com/office/officeart/2005/8/layout/hierarchy4"/>
    <dgm:cxn modelId="{D1F717B8-FB29-4860-83FA-DB384862A732}" type="presParOf" srcId="{A222A9FD-A916-41C1-93E6-C0A62E316933}" destId="{4855EF90-A57B-4C01-AF1B-E4CB6780914C}" srcOrd="2" destOrd="0" presId="urn:microsoft.com/office/officeart/2005/8/layout/hierarchy4"/>
    <dgm:cxn modelId="{7E1ACA13-1E1E-4E49-8F5C-081B34A9F6E3}" type="presParOf" srcId="{4855EF90-A57B-4C01-AF1B-E4CB6780914C}" destId="{FE47CE9A-67DB-46F4-8533-E921729EFC93}" srcOrd="0" destOrd="0" presId="urn:microsoft.com/office/officeart/2005/8/layout/hierarchy4"/>
    <dgm:cxn modelId="{7F7C952F-CD31-4980-8C2C-437DF845AFC5}" type="presParOf" srcId="{4855EF90-A57B-4C01-AF1B-E4CB6780914C}" destId="{08C23B90-8797-406A-869F-C2D5BF8E5371}" srcOrd="1" destOrd="0" presId="urn:microsoft.com/office/officeart/2005/8/layout/hierarchy4"/>
    <dgm:cxn modelId="{0D289F52-CCF2-4412-8E14-7AAB443E645D}" type="presParOf" srcId="{08CD1D9D-7EE5-41DF-8A28-488ED392D7E7}" destId="{8C3FCB5D-D8C2-4A88-8309-396D07DCEF97}" srcOrd="3" destOrd="0" presId="urn:microsoft.com/office/officeart/2005/8/layout/hierarchy4"/>
    <dgm:cxn modelId="{FCEC04BE-3BE9-4B0D-A360-F0A7CC6A00FF}" type="presParOf" srcId="{08CD1D9D-7EE5-41DF-8A28-488ED392D7E7}" destId="{DD98FDEB-27ED-416D-8988-0F8256DAD7FE}" srcOrd="4" destOrd="0" presId="urn:microsoft.com/office/officeart/2005/8/layout/hierarchy4"/>
    <dgm:cxn modelId="{89D2DF61-A203-44B9-AD9E-7045E104695B}" type="presParOf" srcId="{DD98FDEB-27ED-416D-8988-0F8256DAD7FE}" destId="{F2E13A78-219E-406F-A845-949FEFDFBD26}" srcOrd="0" destOrd="0" presId="urn:microsoft.com/office/officeart/2005/8/layout/hierarchy4"/>
    <dgm:cxn modelId="{6DBAAF1A-D5FF-477F-A23F-B0C280CB6F27}" type="presParOf" srcId="{DD98FDEB-27ED-416D-8988-0F8256DAD7FE}" destId="{80903085-F053-4BA7-9A20-A6AD2D437764}" srcOrd="1" destOrd="0" presId="urn:microsoft.com/office/officeart/2005/8/layout/hierarchy4"/>
    <dgm:cxn modelId="{A47416D1-8593-4C45-B5AD-D566B6F489C9}" type="presParOf" srcId="{DD98FDEB-27ED-416D-8988-0F8256DAD7FE}" destId="{655113C5-9F52-4A85-B3AA-B11B13D509C4}" srcOrd="2" destOrd="0" presId="urn:microsoft.com/office/officeart/2005/8/layout/hierarchy4"/>
    <dgm:cxn modelId="{F44FE8D3-BB40-436A-94FE-250274DA54FD}" type="presParOf" srcId="{655113C5-9F52-4A85-B3AA-B11B13D509C4}" destId="{23D58857-D566-4407-A6F7-C5354EC7EBEA}" srcOrd="0" destOrd="0" presId="urn:microsoft.com/office/officeart/2005/8/layout/hierarchy4"/>
    <dgm:cxn modelId="{5962CC54-6317-472C-960F-D8B658F41996}" type="presParOf" srcId="{23D58857-D566-4407-A6F7-C5354EC7EBEA}" destId="{1B3A6E62-D08E-4079-B377-E9A2CAE4DE53}" srcOrd="0" destOrd="0" presId="urn:microsoft.com/office/officeart/2005/8/layout/hierarchy4"/>
    <dgm:cxn modelId="{127A58B6-A614-42BD-8E49-9D857A6648C5}" type="presParOf" srcId="{23D58857-D566-4407-A6F7-C5354EC7EBEA}" destId="{B9510CD7-5A8F-44A5-BA0E-A45ADB5523D1}" srcOrd="1" destOrd="0" presId="urn:microsoft.com/office/officeart/2005/8/layout/hierarchy4"/>
    <dgm:cxn modelId="{EB0D04A6-4165-42CA-A139-FAACF0A13855}" type="presParOf" srcId="{655113C5-9F52-4A85-B3AA-B11B13D509C4}" destId="{E45C9D04-A184-4B71-B2BD-D28AB20506C9}" srcOrd="1" destOrd="0" presId="urn:microsoft.com/office/officeart/2005/8/layout/hierarchy4"/>
    <dgm:cxn modelId="{9A87378E-38DB-473F-9AFB-51BC5F0D8441}" type="presParOf" srcId="{655113C5-9F52-4A85-B3AA-B11B13D509C4}" destId="{CBFFEDFB-70BF-4412-8BEF-18D18BDABE92}" srcOrd="2" destOrd="0" presId="urn:microsoft.com/office/officeart/2005/8/layout/hierarchy4"/>
    <dgm:cxn modelId="{F76FB7B8-2367-4A51-9151-85325332C5E1}" type="presParOf" srcId="{CBFFEDFB-70BF-4412-8BEF-18D18BDABE92}" destId="{8D38E255-D9F3-4722-B146-873D1DD864EC}" srcOrd="0" destOrd="0" presId="urn:microsoft.com/office/officeart/2005/8/layout/hierarchy4"/>
    <dgm:cxn modelId="{47D33113-B1F7-44BE-ADC2-0D70DA66A725}" type="presParOf" srcId="{CBFFEDFB-70BF-4412-8BEF-18D18BDABE92}" destId="{2A951AB1-BA92-48DC-83DA-F4E59F1B4396}" srcOrd="1" destOrd="0" presId="urn:microsoft.com/office/officeart/2005/8/layout/hierarchy4"/>
    <dgm:cxn modelId="{EB919CF0-3D57-4068-8CE1-ED8341551ABE}" type="presParOf" srcId="{655113C5-9F52-4A85-B3AA-B11B13D509C4}" destId="{58E284D4-AB67-4C64-A14E-7969EFA025FA}" srcOrd="3" destOrd="0" presId="urn:microsoft.com/office/officeart/2005/8/layout/hierarchy4"/>
    <dgm:cxn modelId="{0BFCEA39-1657-46E9-BA65-C990C22718D7}" type="presParOf" srcId="{655113C5-9F52-4A85-B3AA-B11B13D509C4}" destId="{0DE85ACC-8AFE-4B1B-ADCF-CDF5DA95BB7F}" srcOrd="4" destOrd="0" presId="urn:microsoft.com/office/officeart/2005/8/layout/hierarchy4"/>
    <dgm:cxn modelId="{26EA6D87-F45E-403A-A0A1-155EEFDE0109}" type="presParOf" srcId="{0DE85ACC-8AFE-4B1B-ADCF-CDF5DA95BB7F}" destId="{B5910BD0-3CE1-43A9-8C3D-F7D6CA0CDB7D}" srcOrd="0" destOrd="0" presId="urn:microsoft.com/office/officeart/2005/8/layout/hierarchy4"/>
    <dgm:cxn modelId="{BBA6F2D4-F4E9-4133-96DF-333247A4E570}" type="presParOf" srcId="{0DE85ACC-8AFE-4B1B-ADCF-CDF5DA95BB7F}" destId="{4D4E0B80-73E7-44F0-A9BF-BCE731596D99}" srcOrd="1" destOrd="0" presId="urn:microsoft.com/office/officeart/2005/8/layout/hierarchy4"/>
    <dgm:cxn modelId="{9E291FE7-14BD-46C6-A994-A54C19CBADEE}" type="presParOf" srcId="{655113C5-9F52-4A85-B3AA-B11B13D509C4}" destId="{423DEE75-210B-4C3F-AEA1-2C62B8500115}" srcOrd="5" destOrd="0" presId="urn:microsoft.com/office/officeart/2005/8/layout/hierarchy4"/>
    <dgm:cxn modelId="{0B555D21-2F02-4340-A26A-7A7C67E811B1}" type="presParOf" srcId="{655113C5-9F52-4A85-B3AA-B11B13D509C4}" destId="{4AB9F6FD-FE8C-4F7F-A612-00431BDB03E2}" srcOrd="6" destOrd="0" presId="urn:microsoft.com/office/officeart/2005/8/layout/hierarchy4"/>
    <dgm:cxn modelId="{645A2BAC-ECB3-45A7-B189-5C68F5D5A12F}" type="presParOf" srcId="{4AB9F6FD-FE8C-4F7F-A612-00431BDB03E2}" destId="{1A555995-1963-444E-AEBD-1CA2A23DE9FC}" srcOrd="0" destOrd="0" presId="urn:microsoft.com/office/officeart/2005/8/layout/hierarchy4"/>
    <dgm:cxn modelId="{11B4D09B-AB4F-4017-B3A2-9D535622166E}" type="presParOf" srcId="{4AB9F6FD-FE8C-4F7F-A612-00431BDB03E2}" destId="{66F94ADF-0678-48B5-970D-829A3AD8335E}" srcOrd="1" destOrd="0" presId="urn:microsoft.com/office/officeart/2005/8/layout/hierarchy4"/>
    <dgm:cxn modelId="{46EE3A4B-E779-4DB8-94E9-0C4A7934F374}" type="presParOf" srcId="{08CD1D9D-7EE5-41DF-8A28-488ED392D7E7}" destId="{D18D26C0-2B97-49B2-9EE1-8910286F2229}" srcOrd="5" destOrd="0" presId="urn:microsoft.com/office/officeart/2005/8/layout/hierarchy4"/>
    <dgm:cxn modelId="{B1867C28-A973-4A6A-868E-27B87125BF57}" type="presParOf" srcId="{08CD1D9D-7EE5-41DF-8A28-488ED392D7E7}" destId="{88C14686-D5CC-4B17-8699-5D9A33E07779}" srcOrd="6" destOrd="0" presId="urn:microsoft.com/office/officeart/2005/8/layout/hierarchy4"/>
    <dgm:cxn modelId="{3AF35BAB-0F9F-4D6F-A657-B4B0DEC849B0}" type="presParOf" srcId="{88C14686-D5CC-4B17-8699-5D9A33E07779}" destId="{A0250EF8-2037-4D9E-BF62-D3CB7CCF222E}" srcOrd="0" destOrd="0" presId="urn:microsoft.com/office/officeart/2005/8/layout/hierarchy4"/>
    <dgm:cxn modelId="{6CE7CBE4-3DFB-46D8-9146-88F9D2AF7876}" type="presParOf" srcId="{88C14686-D5CC-4B17-8699-5D9A33E07779}" destId="{9EBD802A-38D8-431C-AA06-D493CA9B8AE3}" srcOrd="1" destOrd="0" presId="urn:microsoft.com/office/officeart/2005/8/layout/hierarchy4"/>
    <dgm:cxn modelId="{46A567C2-360D-4E56-934C-0828AB4E2048}" type="presParOf" srcId="{88C14686-D5CC-4B17-8699-5D9A33E07779}" destId="{B5C8AE1E-472D-4C31-9329-490D75D3D159}" srcOrd="2" destOrd="0" presId="urn:microsoft.com/office/officeart/2005/8/layout/hierarchy4"/>
    <dgm:cxn modelId="{DBE373EC-98F8-4CC2-8323-32F6CBEF7202}" type="presParOf" srcId="{B5C8AE1E-472D-4C31-9329-490D75D3D159}" destId="{26CAA863-5310-4B2E-8748-12CA46F97563}" srcOrd="0" destOrd="0" presId="urn:microsoft.com/office/officeart/2005/8/layout/hierarchy4"/>
    <dgm:cxn modelId="{07851CD2-0BD2-4F21-9061-A5A7CB9AE01D}" type="presParOf" srcId="{26CAA863-5310-4B2E-8748-12CA46F97563}" destId="{5AD353E0-1AB1-4E0B-B85C-35593C51F584}" srcOrd="0" destOrd="0" presId="urn:microsoft.com/office/officeart/2005/8/layout/hierarchy4"/>
    <dgm:cxn modelId="{DC532C14-5151-4ED7-ADC6-597A6ECFE1A0}" type="presParOf" srcId="{26CAA863-5310-4B2E-8748-12CA46F97563}" destId="{AC9339D8-D700-45CB-B633-BC35CA96B1FA}" srcOrd="1" destOrd="0" presId="urn:microsoft.com/office/officeart/2005/8/layout/hierarchy4"/>
    <dgm:cxn modelId="{27ADE799-5541-4769-8EC2-8A1295667F14}" type="presParOf" srcId="{B5C8AE1E-472D-4C31-9329-490D75D3D159}" destId="{EBB38330-FE88-4F24-91DD-8EF7433C8BA2}" srcOrd="1" destOrd="0" presId="urn:microsoft.com/office/officeart/2005/8/layout/hierarchy4"/>
    <dgm:cxn modelId="{7F23222E-6C88-47E6-9FF9-61DA5BD64E33}" type="presParOf" srcId="{B5C8AE1E-472D-4C31-9329-490D75D3D159}" destId="{FCFDEB4C-3B83-460C-87FC-EB8FC7F489B5}" srcOrd="2" destOrd="0" presId="urn:microsoft.com/office/officeart/2005/8/layout/hierarchy4"/>
    <dgm:cxn modelId="{B3D02C85-4A04-4940-9D38-63AAB8EBAEF3}" type="presParOf" srcId="{FCFDEB4C-3B83-460C-87FC-EB8FC7F489B5}" destId="{FADD9EDD-517D-40C7-8F75-51D177D18720}" srcOrd="0" destOrd="0" presId="urn:microsoft.com/office/officeart/2005/8/layout/hierarchy4"/>
    <dgm:cxn modelId="{F67CDF17-7234-4D9B-9F6F-B6608A243EA1}" type="presParOf" srcId="{FCFDEB4C-3B83-460C-87FC-EB8FC7F489B5}" destId="{452D565C-6EEA-48C5-B94F-6086B49E315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8DAD5-69A4-49CF-B9D8-4FBF4BDE5D9E}">
      <dsp:nvSpPr>
        <dsp:cNvPr id="0" name=""/>
        <dsp:cNvSpPr/>
      </dsp:nvSpPr>
      <dsp:spPr>
        <a:xfrm>
          <a:off x="2868" y="0"/>
          <a:ext cx="7863584" cy="15555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2. </a:t>
          </a:r>
          <a:r>
            <a:rPr lang="en-US" sz="36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Các</a:t>
          </a:r>
          <a:r>
            <a:rPr lang="en-US" sz="36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yêu</a:t>
          </a:r>
          <a:r>
            <a:rPr lang="en-US" sz="36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tố</a:t>
          </a:r>
          <a:r>
            <a:rPr lang="en-US" sz="36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thiết</a:t>
          </a:r>
          <a:r>
            <a:rPr lang="en-US" sz="36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kế</a:t>
          </a:r>
          <a:r>
            <a:rPr lang="en-US" sz="36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36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chính</a:t>
          </a:r>
          <a:endParaRPr lang="vi-VN" sz="36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48428" y="45560"/>
        <a:ext cx="7772464" cy="1464397"/>
      </dsp:txXfrm>
    </dsp:sp>
    <dsp:sp modelId="{1131EA69-1571-4D54-80DB-9A88313A2A97}">
      <dsp:nvSpPr>
        <dsp:cNvPr id="0" name=""/>
        <dsp:cNvSpPr/>
      </dsp:nvSpPr>
      <dsp:spPr>
        <a:xfrm>
          <a:off x="9109" y="1695610"/>
          <a:ext cx="2068963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5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Biểu tượng</a:t>
          </a:r>
          <a:endParaRPr lang="vi-VN" sz="1800" b="1" kern="1200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54669" y="1741170"/>
        <a:ext cx="1977843" cy="1464397"/>
      </dsp:txXfrm>
    </dsp:sp>
    <dsp:sp modelId="{185ADF80-0172-47A4-A9B8-1DA4F90C69A4}">
      <dsp:nvSpPr>
        <dsp:cNvPr id="0" name=""/>
        <dsp:cNvSpPr/>
      </dsp:nvSpPr>
      <dsp:spPr>
        <a:xfrm>
          <a:off x="9109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Màng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Hình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,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cuộn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phim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,.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28758" y="3409300"/>
        <a:ext cx="631572" cy="1516219"/>
      </dsp:txXfrm>
    </dsp:sp>
    <dsp:sp modelId="{5690019F-4248-4E91-9940-94A8DBC9E99E}">
      <dsp:nvSpPr>
        <dsp:cNvPr id="0" name=""/>
        <dsp:cNvSpPr/>
      </dsp:nvSpPr>
      <dsp:spPr>
        <a:xfrm>
          <a:off x="708156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Biểu Tượng Play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727805" y="3409300"/>
        <a:ext cx="631572" cy="1516219"/>
      </dsp:txXfrm>
    </dsp:sp>
    <dsp:sp modelId="{D1B29393-A324-404D-8C2F-8CC6C6C24D22}">
      <dsp:nvSpPr>
        <dsp:cNvPr id="0" name=""/>
        <dsp:cNvSpPr/>
      </dsp:nvSpPr>
      <dsp:spPr>
        <a:xfrm>
          <a:off x="1407202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Kết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hợp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chữ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B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và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C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1426851" y="3409300"/>
        <a:ext cx="631572" cy="1516219"/>
      </dsp:txXfrm>
    </dsp:sp>
    <dsp:sp modelId="{F1D4D047-370A-4572-9D7B-B7CFA1BDBC4F}">
      <dsp:nvSpPr>
        <dsp:cNvPr id="0" name=""/>
        <dsp:cNvSpPr/>
      </dsp:nvSpPr>
      <dsp:spPr>
        <a:xfrm>
          <a:off x="2134425" y="1695610"/>
          <a:ext cx="1369916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50" dirty="0" err="1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Màu</a:t>
          </a:r>
          <a:r>
            <a:rPr lang="en-US" sz="1800" b="1" kern="1200" cap="none" spc="50" dirty="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800" b="1" kern="1200" cap="none" spc="50" dirty="0" err="1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sắc</a:t>
          </a:r>
          <a:endParaRPr lang="vi-VN" sz="1800" b="1" kern="1200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2174548" y="1735733"/>
        <a:ext cx="1289670" cy="1475271"/>
      </dsp:txXfrm>
    </dsp:sp>
    <dsp:sp modelId="{625C0C21-C4A4-472C-8237-5D3F5642DFFD}">
      <dsp:nvSpPr>
        <dsp:cNvPr id="0" name=""/>
        <dsp:cNvSpPr/>
      </dsp:nvSpPr>
      <dsp:spPr>
        <a:xfrm>
          <a:off x="2134425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Trắng và đen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2154074" y="3409300"/>
        <a:ext cx="631572" cy="1516219"/>
      </dsp:txXfrm>
    </dsp:sp>
    <dsp:sp modelId="{FE47CE9A-67DB-46F4-8533-E921729EFC93}">
      <dsp:nvSpPr>
        <dsp:cNvPr id="0" name=""/>
        <dsp:cNvSpPr/>
      </dsp:nvSpPr>
      <dsp:spPr>
        <a:xfrm>
          <a:off x="2833472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Tương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phản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cao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2853121" y="3409300"/>
        <a:ext cx="631572" cy="1516219"/>
      </dsp:txXfrm>
    </dsp:sp>
    <dsp:sp modelId="{F2E13A78-219E-406F-A845-949FEFDFBD26}">
      <dsp:nvSpPr>
        <dsp:cNvPr id="0" name=""/>
        <dsp:cNvSpPr/>
      </dsp:nvSpPr>
      <dsp:spPr>
        <a:xfrm>
          <a:off x="3560695" y="1695610"/>
          <a:ext cx="2870377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5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Font chữ</a:t>
          </a:r>
          <a:endParaRPr lang="vi-VN" sz="1800" b="1" kern="1200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3606255" y="1741170"/>
        <a:ext cx="2779257" cy="1464397"/>
      </dsp:txXfrm>
    </dsp:sp>
    <dsp:sp modelId="{1B3A6E62-D08E-4079-B377-E9A2CAE4DE53}">
      <dsp:nvSpPr>
        <dsp:cNvPr id="0" name=""/>
        <dsp:cNvSpPr/>
      </dsp:nvSpPr>
      <dsp:spPr>
        <a:xfrm>
          <a:off x="3560695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Hiện đại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3580344" y="3409300"/>
        <a:ext cx="631572" cy="1516219"/>
      </dsp:txXfrm>
    </dsp:sp>
    <dsp:sp modelId="{8D38E255-D9F3-4722-B146-873D1DD864EC}">
      <dsp:nvSpPr>
        <dsp:cNvPr id="0" name=""/>
        <dsp:cNvSpPr/>
      </dsp:nvSpPr>
      <dsp:spPr>
        <a:xfrm>
          <a:off x="4259742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Rõ rang, dễ nhận biết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4279391" y="3409300"/>
        <a:ext cx="631572" cy="1516219"/>
      </dsp:txXfrm>
    </dsp:sp>
    <dsp:sp modelId="{B5910BD0-3CE1-43A9-8C3D-F7D6CA0CDB7D}">
      <dsp:nvSpPr>
        <dsp:cNvPr id="0" name=""/>
        <dsp:cNvSpPr/>
      </dsp:nvSpPr>
      <dsp:spPr>
        <a:xfrm>
          <a:off x="4958788" y="3389651"/>
          <a:ext cx="773238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Chuyên</a:t>
          </a:r>
          <a:r>
            <a:rPr lang="en-US" sz="1400" b="1" kern="1200" cap="none" spc="50" dirty="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 </a:t>
          </a:r>
          <a:r>
            <a:rPr lang="en-US" sz="1400" b="1" kern="1200" cap="none" spc="50" dirty="0" err="1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nghiệp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4981435" y="3412298"/>
        <a:ext cx="727944" cy="1510223"/>
      </dsp:txXfrm>
    </dsp:sp>
    <dsp:sp modelId="{1A555995-1963-444E-AEBD-1CA2A23DE9FC}">
      <dsp:nvSpPr>
        <dsp:cNvPr id="0" name=""/>
        <dsp:cNvSpPr/>
      </dsp:nvSpPr>
      <dsp:spPr>
        <a:xfrm>
          <a:off x="5760203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Kết hợp công nghệ và cổ điẻn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5779852" y="3409300"/>
        <a:ext cx="631572" cy="1516219"/>
      </dsp:txXfrm>
    </dsp:sp>
    <dsp:sp modelId="{A0250EF8-2037-4D9E-BF62-D3CB7CCF222E}">
      <dsp:nvSpPr>
        <dsp:cNvPr id="0" name=""/>
        <dsp:cNvSpPr/>
      </dsp:nvSpPr>
      <dsp:spPr>
        <a:xfrm>
          <a:off x="6487426" y="1695610"/>
          <a:ext cx="1369916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14300" prst="artDeco"/>
        </a:sp3d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cap="none" spc="50">
              <a:ln w="9525" cmpd="sng"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Tính năng động</a:t>
          </a:r>
          <a:endParaRPr lang="vi-VN" sz="1800" b="1" kern="1200" cap="none" spc="50" dirty="0">
            <a:ln w="9525" cmpd="sng">
              <a:prstDash val="solid"/>
            </a:ln>
            <a:solidFill>
              <a:schemeClr val="bg1"/>
            </a:solidFill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6527549" y="1735733"/>
        <a:ext cx="1289670" cy="1475271"/>
      </dsp:txXfrm>
    </dsp:sp>
    <dsp:sp modelId="{5AD353E0-1AB1-4E0B-B85C-35593C51F584}">
      <dsp:nvSpPr>
        <dsp:cNvPr id="0" name=""/>
        <dsp:cNvSpPr/>
      </dsp:nvSpPr>
      <dsp:spPr>
        <a:xfrm>
          <a:off x="6487426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Linh hoạt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6507075" y="3409300"/>
        <a:ext cx="631572" cy="1516219"/>
      </dsp:txXfrm>
    </dsp:sp>
    <dsp:sp modelId="{FADD9EDD-517D-40C7-8F75-51D177D18720}">
      <dsp:nvSpPr>
        <dsp:cNvPr id="0" name=""/>
        <dsp:cNvSpPr/>
      </dsp:nvSpPr>
      <dsp:spPr>
        <a:xfrm>
          <a:off x="7186473" y="3389651"/>
          <a:ext cx="670870" cy="155551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threePt" dir="t"/>
        </a:scene3d>
        <a:sp3d>
          <a:bevelT w="114300" prst="artDeco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cap="none" spc="50">
              <a:ln w="9525" cmpd="sng">
                <a:prstDash val="solid"/>
              </a:ln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Tiến bộ</a:t>
          </a:r>
          <a:endParaRPr lang="vi-VN" sz="1400" b="1" kern="1200" cap="none" spc="50" dirty="0">
            <a:ln w="9525" cmpd="sng">
              <a:prstDash val="solid"/>
            </a:ln>
            <a:effectLst>
              <a:glow rad="38100">
                <a:schemeClr val="accent1">
                  <a:alpha val="40000"/>
                </a:schemeClr>
              </a:glow>
            </a:effectLst>
          </a:endParaRPr>
        </a:p>
      </dsp:txBody>
      <dsp:txXfrm>
        <a:off x="7206122" y="3409300"/>
        <a:ext cx="631572" cy="1516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5BFB-BB20-3779-7B7C-D1F7DE477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244D0-41AE-3EBA-2BB1-1DD23919B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0EC6-D727-E8EA-0C33-C779576A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0E61-DA9B-3471-226E-FB13E677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56A1-926F-C328-5A26-95161A6F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32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A5E7-F46D-D1B1-0FA0-9854207C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D8148-B86A-C6BB-8862-81FF5FD54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5EF9-9691-0630-9F23-3293ED7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A31C-FF44-65D4-D957-7BF16C4A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CD07-559F-3680-F54F-8726FFF4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88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6C29E-D1B6-3CEF-C688-2F5D9C387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2F9DD-FD36-1529-F963-589D1E64C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7568-2A0E-FEF8-A2AA-853B22C1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B592-7116-276B-E0B9-462814EC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ACB1-2E9C-F39B-D883-B86E1729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55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5E69-4CB3-3862-3D8A-564D686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79FD-6BAC-F8FC-42BD-ED88A772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45C0-1168-064A-1CC9-2F799437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3C12-B737-546E-2DE6-D528431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3AEC-0088-950B-9538-F3877D89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472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865E-56A6-F070-3A31-ED119009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FEA4-A714-C604-B07B-DC918AEFB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2717-E691-06C1-784E-1F08D337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5E12-116A-0C6A-97E8-7931A653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D329-3186-7992-8878-0DB01D6B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16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AEFB-B18E-09BD-C6CD-E17E8388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6288-D511-5210-A3A7-3537E3FC3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05307-D732-AB06-6FB3-2BBB00ACB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56943-CD42-6613-4AB9-8B4F15CB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70C8B-84EC-D567-2219-F0CDCC9B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3794-5ABE-5C98-1382-BB0FC956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9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027A-645A-065E-CFDE-AE672AFB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EF92B-A50D-8577-3328-37AF93EC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10E25-AB63-8410-01F4-8CB0D4EC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23D58-018B-D334-8FD3-582FFC87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09E3-5038-C69E-B26A-BF9DF24C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10E0B-1403-7437-6082-C0517F81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49BB6-2784-2B1D-00E1-04CC5801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6798F-CE63-62BE-AEEB-39D4D6F6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46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49AD-94EF-21CC-B23D-9793ED7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AB9D6-E38F-6D21-0D7B-27C08C4F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3D1F-F69F-EBDE-D8B2-451FACE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DA84B-91EA-2971-1FC4-8BD805A2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032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E7C9A-068E-9BF7-CD5E-342636B6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11822-E194-7F89-B0DD-E1CBAE76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6E41-1C03-0685-0505-B9A8BBAF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46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7FC2-9B31-5C7B-6890-A2DD946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2930-518F-1EFF-F916-91B1991C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154E-3C98-1116-01EC-3A8215C25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C8FF5-61FE-8089-DCC6-33F9890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7B2D-74A7-AB94-ECA1-F9765BBB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AD7FF-57FE-BFBE-0B29-1100880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76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22CA-7799-B82A-1F9C-71E4BDCE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C28EE-3F28-848F-E8B3-2259B17F0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858FA-AD0D-118E-0891-8C085CB6A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F734C-FEBA-F0E4-C729-33462845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83EDB-232F-C86A-614B-6973A6FD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1037-8964-8CBA-21D7-728E87DB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222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BD755-5B10-E626-CFED-106EF3A0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316B-52E3-7192-1670-0E287178F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1CE6-4C15-3B0F-1A04-53A057874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CFF91-596B-464B-98CB-288FC71DCE52}" type="datetimeFigureOut">
              <a:rPr lang="vi-VN" smtClean="0"/>
              <a:t>29/05/2024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B80A-BAAC-86DF-DA8A-9E7CC89AA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2D16-FBC3-89F4-27D4-D08D086C3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E3EE5-F778-420A-A8F5-B13B7A75B1F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BA43EE-6FE5-3960-A361-765C1ABC38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168624"/>
              </p:ext>
            </p:extLst>
          </p:nvPr>
        </p:nvGraphicFramePr>
        <p:xfrm>
          <a:off x="1752109" y="1527858"/>
          <a:ext cx="7866453" cy="4946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347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Nguyen</dc:creator>
  <cp:lastModifiedBy>Cuong Nguyen</cp:lastModifiedBy>
  <cp:revision>1</cp:revision>
  <dcterms:created xsi:type="dcterms:W3CDTF">2024-05-29T14:47:36Z</dcterms:created>
  <dcterms:modified xsi:type="dcterms:W3CDTF">2024-05-29T14:47:46Z</dcterms:modified>
</cp:coreProperties>
</file>