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69" r:id="rId6"/>
    <p:sldId id="267" r:id="rId7"/>
    <p:sldId id="268" r:id="rId8"/>
    <p:sldId id="271" r:id="rId9"/>
    <p:sldId id="273" r:id="rId10"/>
    <p:sldId id="274" r:id="rId11"/>
    <p:sldId id="270" r:id="rId12"/>
    <p:sldId id="275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in wee" userId="d3948226bec6546e" providerId="LiveId" clId="{3CDA0E06-DC5E-485F-8B10-1D43D0E9CFC9}"/>
    <pc:docChg chg="modSld">
      <pc:chgData name="dain wee" userId="d3948226bec6546e" providerId="LiveId" clId="{3CDA0E06-DC5E-485F-8B10-1D43D0E9CFC9}" dt="2023-11-14T22:14:31.824" v="32" actId="20577"/>
      <pc:docMkLst>
        <pc:docMk/>
      </pc:docMkLst>
      <pc:sldChg chg="modSp mod">
        <pc:chgData name="dain wee" userId="d3948226bec6546e" providerId="LiveId" clId="{3CDA0E06-DC5E-485F-8B10-1D43D0E9CFC9}" dt="2023-11-14T22:11:25.119" v="18"/>
        <pc:sldMkLst>
          <pc:docMk/>
          <pc:sldMk cId="3959282325" sldId="257"/>
        </pc:sldMkLst>
        <pc:spChg chg="mod">
          <ac:chgData name="dain wee" userId="d3948226bec6546e" providerId="LiveId" clId="{3CDA0E06-DC5E-485F-8B10-1D43D0E9CFC9}" dt="2023-11-14T22:11:25.119" v="18"/>
          <ac:spMkLst>
            <pc:docMk/>
            <pc:sldMk cId="3959282325" sldId="257"/>
            <ac:spMk id="3" creationId="{FA7AD7E2-CFE1-4D16-97EF-92F17B050CBF}"/>
          </ac:spMkLst>
        </pc:spChg>
      </pc:sldChg>
      <pc:sldChg chg="mod modShow">
        <pc:chgData name="dain wee" userId="d3948226bec6546e" providerId="LiveId" clId="{3CDA0E06-DC5E-485F-8B10-1D43D0E9CFC9}" dt="2023-11-14T22:11:58.119" v="19" actId="729"/>
        <pc:sldMkLst>
          <pc:docMk/>
          <pc:sldMk cId="2798030504" sldId="272"/>
        </pc:sldMkLst>
      </pc:sldChg>
      <pc:sldChg chg="modSp mod">
        <pc:chgData name="dain wee" userId="d3948226bec6546e" providerId="LiveId" clId="{3CDA0E06-DC5E-485F-8B10-1D43D0E9CFC9}" dt="2023-11-14T22:13:48.625" v="27" actId="20577"/>
        <pc:sldMkLst>
          <pc:docMk/>
          <pc:sldMk cId="247682116" sldId="273"/>
        </pc:sldMkLst>
        <pc:spChg chg="mod">
          <ac:chgData name="dain wee" userId="d3948226bec6546e" providerId="LiveId" clId="{3CDA0E06-DC5E-485F-8B10-1D43D0E9CFC9}" dt="2023-11-14T22:13:48.625" v="27" actId="20577"/>
          <ac:spMkLst>
            <pc:docMk/>
            <pc:sldMk cId="247682116" sldId="273"/>
            <ac:spMk id="6" creationId="{4F7DC052-0096-54E9-9877-93BCE0FDD715}"/>
          </ac:spMkLst>
        </pc:spChg>
      </pc:sldChg>
      <pc:sldChg chg="modSp mod">
        <pc:chgData name="dain wee" userId="d3948226bec6546e" providerId="LiveId" clId="{3CDA0E06-DC5E-485F-8B10-1D43D0E9CFC9}" dt="2023-11-14T22:14:31.824" v="32" actId="20577"/>
        <pc:sldMkLst>
          <pc:docMk/>
          <pc:sldMk cId="2287877161" sldId="274"/>
        </pc:sldMkLst>
        <pc:spChg chg="mod">
          <ac:chgData name="dain wee" userId="d3948226bec6546e" providerId="LiveId" clId="{3CDA0E06-DC5E-485F-8B10-1D43D0E9CFC9}" dt="2023-11-14T22:14:31.824" v="32" actId="20577"/>
          <ac:spMkLst>
            <pc:docMk/>
            <pc:sldMk cId="2287877161" sldId="274"/>
            <ac:spMk id="8" creationId="{05805B9B-DF1F-1CC4-407E-700671FCAF3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491FA-F4E8-82B4-45FD-8A09449B4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561826-73AB-4BF0-C743-796449206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3B031-9566-3864-6384-C0A30829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DF46-ED4D-49D9-9604-CA222845B88A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9BB9E-F38E-1552-FFF2-AC4FFABA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BCE02-711C-78E2-9E90-C509780B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62DD-A413-41D1-8FF5-F1856D1AF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01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E9C46-AC0E-A462-5C57-A7E506A8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DD9548-D6FC-EC44-3729-AE33261E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E1DC5-5DDD-372F-B73C-E652D5C4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DF46-ED4D-49D9-9604-CA222845B88A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C4F335-0DE7-3806-E0BC-EB0F7174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5A573E-47C3-1F90-6924-575DF34E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62DD-A413-41D1-8FF5-F1856D1AF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5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7028F2-311C-B235-93FE-87260DCAB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53402A-21EA-8E88-1D83-0D60C9A64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0750FF-D8B0-3496-75C0-75F4DA7CB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DF46-ED4D-49D9-9604-CA222845B88A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913515-59E6-3B5D-C0A2-CE8CFA9BE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85191-A5DC-4072-A3A7-C07E28CA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62DD-A413-41D1-8FF5-F1856D1AF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6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6A488-C858-E8B1-5595-CE5B3876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3E39EA-C2FE-3EEA-B48B-5422E6C35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7A97D7-DE6F-B421-0DAA-D23A6F38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DF46-ED4D-49D9-9604-CA222845B88A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CEEF72-91B7-268C-6AD7-C0C7D3A1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B4A52-2D6D-A7A9-F903-11F2FADC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62DD-A413-41D1-8FF5-F1856D1AF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31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532CC-7323-A86E-D297-A8F33E2A8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643B75-146A-C6B1-A375-82496372C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6B4B9-EB39-F2E0-618E-5F3E92E1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DF46-ED4D-49D9-9604-CA222845B88A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365EA-1E4C-EF04-5A43-84638B2F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CAE75-C403-020D-DDD1-07B863EE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62DD-A413-41D1-8FF5-F1856D1AF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21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C82F9-719B-49D5-1F1B-AC5FF1F3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79D22-B874-E8C7-AA11-871DF9DC5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F682C8-6131-A891-613A-C5098B508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6CAF13-2CEC-C5E0-BE54-5F222AEE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DF46-ED4D-49D9-9604-CA222845B88A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62917C-4EF2-8787-4D72-D72DFF88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C6DA62-8D98-FBF9-53BE-9D14E2AE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62DD-A413-41D1-8FF5-F1856D1AF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89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2EDC0-83B8-3D21-85A1-A7AFA820A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6BE67F-6526-99B5-F7DA-F81B88FEB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863BE2-53B7-E6DF-C5E8-E77A1E1F4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C81118-4664-4FB0-1C33-F10B70E9B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173EF0-D733-F38D-3A25-73995E4F3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FF481B-9558-EEA8-5EEB-95269BD05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DF46-ED4D-49D9-9604-CA222845B88A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2978F8-67F5-2261-536E-F09A3351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7AD777-FCFF-B6E9-3696-BE02C287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62DD-A413-41D1-8FF5-F1856D1AF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6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65F34-5300-56B6-BA02-B7959F8B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CC7B7F-6DE0-AEB2-FFDC-4085F3C0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DF46-ED4D-49D9-9604-CA222845B88A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0BC995-8B17-A46E-2571-3491F11F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F351ED-8702-A7C8-D42A-FB4997B2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62DD-A413-41D1-8FF5-F1856D1AF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34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91AE11-7E92-8F2B-E52D-CE640073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DF46-ED4D-49D9-9604-CA222845B88A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C3F824-4C1C-17DA-55B9-D39C8FE3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339491-909E-7BC0-AC67-D13477CE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62DD-A413-41D1-8FF5-F1856D1AF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04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C0BCE-A4F9-19DA-049B-82FCB49B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E3E231-ADC1-E05C-85F2-F21806132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9324AB-54D7-3C35-D322-70641D366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10FC7-77D0-4474-E9F4-41CE4E11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DF46-ED4D-49D9-9604-CA222845B88A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93FB4C-CAC1-99F9-8EA4-1763F4A0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5D3E30-6775-FB63-521A-D5F3343B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62DD-A413-41D1-8FF5-F1856D1AF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4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FE043-2E89-15EB-29A6-30935B5E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7D0DE7-E104-37EC-91CF-1DB02A381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AE845B-C694-FDDF-CB93-D94ADA6A9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FD3A93-519E-AA83-6B46-DCCFCE8B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DF46-ED4D-49D9-9604-CA222845B88A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BF5CD6-935F-557D-DEF1-657BA8316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270225-4E66-E790-8407-8D1F4BE3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62DD-A413-41D1-8FF5-F1856D1AF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38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5E07FF-9CC9-B9BB-D0E8-4847A3CD6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283F0A-876F-7BE5-DDD1-2D4CE8CC5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1D410-F2BF-7194-60D0-A24FE73B3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FDF46-ED4D-49D9-9604-CA222845B88A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81A0F0-36B6-1397-4714-A303EBEAD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5F2DBA-B0DC-C31A-FB99-D25B042DB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662DD-A413-41D1-8FF5-F1856D1AF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54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58D0B-2C9E-3F25-BEDF-ACA485C15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altLang="ko-KR" b="1" i="0" dirty="0">
                <a:solidFill>
                  <a:srgbClr val="003660"/>
                </a:solidFill>
                <a:effectLst/>
                <a:latin typeface="Avenir"/>
              </a:rPr>
              <a:t>Face </a:t>
            </a:r>
            <a:r>
              <a:rPr lang="en-US" altLang="ko-KR" b="1" dirty="0">
                <a:solidFill>
                  <a:srgbClr val="202020"/>
                </a:solidFill>
                <a:latin typeface="-apple-system"/>
              </a:rPr>
              <a:t>S</a:t>
            </a:r>
            <a:r>
              <a:rPr lang="en-US" altLang="ko-KR" b="1" i="0" dirty="0">
                <a:solidFill>
                  <a:srgbClr val="202020"/>
                </a:solidFill>
                <a:effectLst/>
                <a:latin typeface="-apple-system"/>
              </a:rPr>
              <a:t>ticker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F203C8-1AED-9884-E1D7-109D4BE032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Open CV</a:t>
            </a:r>
            <a:r>
              <a:rPr lang="ko-KR" altLang="en-US" dirty="0"/>
              <a:t>를 이용한 얼굴 스티커 적용 프로젝트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2022042024 </a:t>
            </a:r>
            <a:r>
              <a:rPr lang="ko-KR" altLang="en-US" dirty="0"/>
              <a:t>위다인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중간발표 </a:t>
            </a:r>
            <a:r>
              <a:rPr lang="en-US" altLang="ko-KR" dirty="0"/>
              <a:t>2</a:t>
            </a:r>
            <a:r>
              <a:rPr lang="ko-KR" altLang="en-US" dirty="0"/>
              <a:t>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5246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59BAC-60C9-7B77-99D0-189773E63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B02F33-E4B2-900D-B2D9-F1EDADF69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29" y="719919"/>
            <a:ext cx="12027471" cy="55721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83359A-E33B-83DD-D534-0F2A79E08A02}"/>
              </a:ext>
            </a:extLst>
          </p:cNvPr>
          <p:cNvSpPr txBox="1"/>
          <p:nvPr/>
        </p:nvSpPr>
        <p:spPr>
          <a:xfrm>
            <a:off x="411480" y="3287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&lt;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스티커 추가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805B9B-DF1F-1CC4-407E-700671FCAF37}"/>
              </a:ext>
            </a:extLst>
          </p:cNvPr>
          <p:cNvSpPr txBox="1"/>
          <p:nvPr/>
        </p:nvSpPr>
        <p:spPr>
          <a:xfrm>
            <a:off x="143224" y="5495853"/>
            <a:ext cx="66325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감지된 눈에 스티커를 추가</a:t>
            </a:r>
            <a:endParaRPr lang="en-US" altLang="ko-KR" dirty="0"/>
          </a:p>
          <a:p>
            <a:r>
              <a:rPr lang="ko-KR" altLang="en-US" dirty="0"/>
              <a:t>각 눈이 얼굴 중심을 기준으로 왼쪽 눈인지 오른쪽 눈인지 결정</a:t>
            </a:r>
            <a:endParaRPr lang="en-US" altLang="ko-KR" dirty="0"/>
          </a:p>
          <a:p>
            <a:pPr algn="l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적절한 스티커 이미지를 감지된 눈의 크기에 맞게 조정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크기 조정된 스티커 이미지를 프레임의 적절한 위치에 복사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91F7AD-3702-2E0E-9CFC-0D7410D126DC}"/>
              </a:ext>
            </a:extLst>
          </p:cNvPr>
          <p:cNvSpPr txBox="1"/>
          <p:nvPr/>
        </p:nvSpPr>
        <p:spPr>
          <a:xfrm>
            <a:off x="6797040" y="5676416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| </a:t>
            </a:r>
            <a:r>
              <a:rPr lang="ko-KR" altLang="en-US" dirty="0"/>
              <a:t>얼굴 위치와 크기를 기반으로 코 영역 계산</a:t>
            </a:r>
            <a:endParaRPr lang="en-US" altLang="ko-KR" dirty="0"/>
          </a:p>
          <a:p>
            <a:r>
              <a:rPr lang="en-US" altLang="ko-KR" dirty="0"/>
              <a:t>| </a:t>
            </a:r>
            <a:r>
              <a:rPr lang="ko-KR" altLang="en-US" dirty="0"/>
              <a:t>코 이미지 크기 조정</a:t>
            </a:r>
            <a:endParaRPr lang="en-US" altLang="ko-KR" dirty="0"/>
          </a:p>
          <a:p>
            <a:r>
              <a:rPr lang="en-US" altLang="ko-KR" dirty="0"/>
              <a:t>| </a:t>
            </a:r>
            <a:r>
              <a:rPr lang="ko-KR" altLang="en-US" dirty="0"/>
              <a:t>조정된 이미지를 프레임의 코 영역에 복사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7877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71AC4F-410D-6317-B216-06F54377E0F7}"/>
              </a:ext>
            </a:extLst>
          </p:cNvPr>
          <p:cNvSpPr txBox="1"/>
          <p:nvPr/>
        </p:nvSpPr>
        <p:spPr>
          <a:xfrm>
            <a:off x="609600" y="6487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&lt;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비디오 프레임 표시 </a:t>
            </a:r>
            <a:r>
              <a:rPr lang="ko-KR" alt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및 종료 조건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&gt;</a:t>
            </a:r>
            <a:endParaRPr lang="en-US" altLang="ko-KR" sz="1800" b="1" i="0" dirty="0">
              <a:solidFill>
                <a:schemeClr val="accent1">
                  <a:lumMod val="75000"/>
                </a:schemeClr>
              </a:solidFill>
              <a:effectLst/>
              <a:latin typeface="Söhne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57C192B-3822-CDA1-E836-6712F8969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94982"/>
            <a:ext cx="6135222" cy="16225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31BCBA-30CA-BB1F-C72C-18B8140BEEBD}"/>
              </a:ext>
            </a:extLst>
          </p:cNvPr>
          <p:cNvSpPr txBox="1"/>
          <p:nvPr/>
        </p:nvSpPr>
        <p:spPr>
          <a:xfrm>
            <a:off x="7437120" y="1630680"/>
            <a:ext cx="294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ESC</a:t>
            </a:r>
            <a:r>
              <a:rPr lang="ko-KR" altLang="en-US" dirty="0"/>
              <a:t> 키를 누르면 종료</a:t>
            </a:r>
          </a:p>
        </p:txBody>
      </p:sp>
    </p:spTree>
    <p:extLst>
      <p:ext uri="{BB962C8B-B14F-4D97-AF65-F5344CB8AC3E}">
        <p14:creationId xmlns:p14="http://schemas.microsoft.com/office/powerpoint/2010/main" val="1546177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30CBF-FCC5-867D-CD6A-E962F2FA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및 추후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607BE6-4313-8E96-5D02-A450E8AFC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81038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문제점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프로그램 실행 후 화면의 화질 개선 필요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배경이 투명인 이미지를 적용시켜 자연스럽게 하고자 하였으나</a:t>
            </a:r>
            <a:r>
              <a:rPr lang="en-US" altLang="ko-KR" dirty="0"/>
              <a:t> </a:t>
            </a:r>
            <a:r>
              <a:rPr lang="ko-KR" altLang="en-US" dirty="0"/>
              <a:t>아직까지는 투명도가 없는 이미지만 적용 가능</a:t>
            </a:r>
            <a:r>
              <a:rPr lang="en-US" altLang="ko-KR" dirty="0"/>
              <a:t> , </a:t>
            </a:r>
          </a:p>
          <a:p>
            <a:pPr marL="0" indent="0">
              <a:buNone/>
            </a:pPr>
            <a:r>
              <a:rPr lang="ko-KR" altLang="en-US" dirty="0"/>
              <a:t>투명도가 있는 사진이 적용이 안되고 있는 상황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추후 계획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ko-KR" altLang="en-US" dirty="0"/>
              <a:t>스티커 적용을 최소 </a:t>
            </a:r>
            <a:r>
              <a:rPr lang="en-US" altLang="ko-KR" dirty="0"/>
              <a:t>1</a:t>
            </a:r>
            <a:r>
              <a:rPr lang="ko-KR" altLang="en-US" dirty="0"/>
              <a:t>주 안에 마무리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앱 기능 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631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471FD-D010-DD87-2C4C-A78EB190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판으로 그린 그림 붙이기">
            <a:hlinkClick r:id="" action="ppaction://media"/>
            <a:extLst>
              <a:ext uri="{FF2B5EF4-FFF2-40B4-BE49-F238E27FC236}">
                <a16:creationId xmlns:a16="http://schemas.microsoft.com/office/drawing/2014/main" id="{E2332935-B424-C9A6-B587-D9333FAF5F2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7063" y="240727"/>
            <a:ext cx="11336337" cy="6376546"/>
          </a:xfrm>
        </p:spPr>
      </p:pic>
    </p:spTree>
    <p:extLst>
      <p:ext uri="{BB962C8B-B14F-4D97-AF65-F5344CB8AC3E}">
        <p14:creationId xmlns:p14="http://schemas.microsoft.com/office/powerpoint/2010/main" val="5806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34"/>
    </mc:Choice>
    <mc:Fallback xmlns="">
      <p:transition spd="slow" advTm="144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33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F7526-6E22-3594-D40B-BFA7E7F6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7AD7E2-CFE1-4D16-97EF-92F17B050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변경 사항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앱 구현까지는 아직 변경사항 </a:t>
            </a:r>
            <a:r>
              <a:rPr lang="en-US" altLang="ko-KR" dirty="0"/>
              <a:t>X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다만 </a:t>
            </a:r>
            <a:r>
              <a:rPr lang="en-US" altLang="ko-KR" sz="2000" dirty="0"/>
              <a:t>, </a:t>
            </a:r>
            <a:r>
              <a:rPr lang="ko-KR" altLang="en-US" sz="2000" dirty="0"/>
              <a:t>스티커를 적용하는 부분에서 오류가 많이 발생해서 계발 일정에 변경 사항 존재</a:t>
            </a:r>
          </a:p>
        </p:txBody>
      </p:sp>
    </p:spTree>
    <p:extLst>
      <p:ext uri="{BB962C8B-B14F-4D97-AF65-F5344CB8AC3E}">
        <p14:creationId xmlns:p14="http://schemas.microsoft.com/office/powerpoint/2010/main" val="395928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7618D-0DA3-38BE-D0EC-6CBFC5AC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 계획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0A850ED-F015-252E-41C9-C84A19841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1421"/>
            <a:ext cx="10515600" cy="32875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972D01-32D5-8C1F-ADDD-5961F5B3A962}"/>
              </a:ext>
            </a:extLst>
          </p:cNvPr>
          <p:cNvSpPr txBox="1"/>
          <p:nvPr/>
        </p:nvSpPr>
        <p:spPr>
          <a:xfrm>
            <a:off x="1134764" y="4486334"/>
            <a:ext cx="772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앱 시작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0F27D-A02D-9DEA-5DA2-0217045D3323}"/>
              </a:ext>
            </a:extLst>
          </p:cNvPr>
          <p:cNvSpPr txBox="1"/>
          <p:nvPr/>
        </p:nvSpPr>
        <p:spPr>
          <a:xfrm>
            <a:off x="2021840" y="4483883"/>
            <a:ext cx="772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,</a:t>
            </a:r>
            <a:r>
              <a:rPr lang="ko-KR" altLang="en-US" sz="1200" dirty="0"/>
              <a:t>앱 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F85BC-BAD8-A13A-1385-B304D63C07FA}"/>
              </a:ext>
            </a:extLst>
          </p:cNvPr>
          <p:cNvSpPr txBox="1"/>
          <p:nvPr/>
        </p:nvSpPr>
        <p:spPr>
          <a:xfrm>
            <a:off x="876473" y="5520469"/>
            <a:ext cx="9075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r>
              <a:rPr lang="ko-KR" altLang="en-US" sz="1200" dirty="0"/>
              <a:t>차 중간 발표전에 앱에 대한 활동을 시작해야 했지만 스티커를 적용하는 부분에서 아직 해결하지 못한 부분이 있어 </a:t>
            </a:r>
            <a:endParaRPr lang="en-US" altLang="ko-KR" sz="1200" dirty="0"/>
          </a:p>
          <a:p>
            <a:r>
              <a:rPr lang="en-US" altLang="ko-KR" sz="1200" dirty="0"/>
              <a:t>2</a:t>
            </a:r>
            <a:r>
              <a:rPr lang="ko-KR" altLang="en-US" sz="1200" dirty="0"/>
              <a:t>차 중간발표가 끝나고 앱 구현 시작 예정 </a:t>
            </a:r>
            <a:r>
              <a:rPr lang="en-US" altLang="ko-KR" sz="1200" dirty="0"/>
              <a:t>-&gt; </a:t>
            </a:r>
            <a:r>
              <a:rPr lang="ko-KR" altLang="en-US" sz="1200" dirty="0"/>
              <a:t>진행 과정과 속도를 보고 최대한 간결하게 진행할 예정</a:t>
            </a:r>
          </a:p>
        </p:txBody>
      </p:sp>
    </p:spTree>
    <p:extLst>
      <p:ext uri="{BB962C8B-B14F-4D97-AF65-F5344CB8AC3E}">
        <p14:creationId xmlns:p14="http://schemas.microsoft.com/office/powerpoint/2010/main" val="117209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36CF77-A187-00C6-C5AD-94351C583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80" y="2648585"/>
            <a:ext cx="1098804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i="0" dirty="0" err="1">
                <a:solidFill>
                  <a:srgbClr val="1F1F1F"/>
                </a:solidFill>
                <a:effectLst/>
                <a:latin typeface="+mj-lt"/>
              </a:rPr>
              <a:t>웹캠</a:t>
            </a:r>
            <a:r>
              <a:rPr lang="ko-KR" altLang="en-US" i="0" dirty="0">
                <a:solidFill>
                  <a:srgbClr val="1F1F1F"/>
                </a:solidFill>
                <a:effectLst/>
                <a:latin typeface="+mj-lt"/>
              </a:rPr>
              <a:t> 스트림에서 얼굴과 눈을 감지하고 스티커를 적용합니다</a:t>
            </a:r>
            <a:r>
              <a:rPr lang="en-US" altLang="ko-KR" i="0" dirty="0">
                <a:solidFill>
                  <a:srgbClr val="1F1F1F"/>
                </a:solidFill>
                <a:effectLst/>
                <a:latin typeface="+mj-lt"/>
              </a:rPr>
              <a:t>. </a:t>
            </a:r>
          </a:p>
          <a:p>
            <a:pPr marL="0" indent="0">
              <a:buNone/>
            </a:pPr>
            <a:endParaRPr lang="en-US" altLang="ko-KR" dirty="0">
              <a:solidFill>
                <a:srgbClr val="1F1F1F"/>
              </a:solidFill>
              <a:latin typeface="+mj-lt"/>
            </a:endParaRPr>
          </a:p>
          <a:p>
            <a:pPr marL="0" indent="0">
              <a:buNone/>
            </a:pPr>
            <a:r>
              <a:rPr lang="ko-KR" altLang="en-US" i="0" dirty="0">
                <a:solidFill>
                  <a:srgbClr val="1F1F1F"/>
                </a:solidFill>
                <a:effectLst/>
                <a:latin typeface="+mj-lt"/>
              </a:rPr>
              <a:t>이 코드는 </a:t>
            </a:r>
            <a:r>
              <a:rPr lang="en-US" altLang="ko-KR" i="0" dirty="0">
                <a:solidFill>
                  <a:srgbClr val="1F1F1F"/>
                </a:solidFill>
                <a:effectLst/>
                <a:latin typeface="+mj-lt"/>
              </a:rPr>
              <a:t>OpenCV </a:t>
            </a:r>
            <a:r>
              <a:rPr lang="ko-KR" altLang="en-US" i="0" dirty="0">
                <a:solidFill>
                  <a:srgbClr val="1F1F1F"/>
                </a:solidFill>
                <a:effectLst/>
                <a:latin typeface="+mj-lt"/>
              </a:rPr>
              <a:t>라이브러리를 사용하여 얼굴과 눈을 감지하고</a:t>
            </a:r>
            <a:r>
              <a:rPr lang="en-US" altLang="ko-KR" i="0" dirty="0">
                <a:solidFill>
                  <a:srgbClr val="1F1F1F"/>
                </a:solidFill>
                <a:effectLst/>
                <a:latin typeface="+mj-lt"/>
              </a:rPr>
              <a:t>, </a:t>
            </a:r>
            <a:r>
              <a:rPr lang="ko-KR" altLang="en-US" i="0" dirty="0">
                <a:solidFill>
                  <a:srgbClr val="1F1F1F"/>
                </a:solidFill>
                <a:effectLst/>
                <a:latin typeface="+mj-lt"/>
              </a:rPr>
              <a:t>감지된 특징에 스티커를 적용합니다</a:t>
            </a:r>
            <a:r>
              <a:rPr lang="en-US" altLang="ko-KR" i="0" dirty="0">
                <a:solidFill>
                  <a:srgbClr val="1F1F1F"/>
                </a:solidFill>
                <a:effectLst/>
                <a:latin typeface="+mj-lt"/>
              </a:rPr>
              <a:t>. </a:t>
            </a:r>
          </a:p>
          <a:p>
            <a:pPr marL="0" indent="0">
              <a:buNone/>
            </a:pPr>
            <a:endParaRPr lang="en-US" altLang="ko-KR" dirty="0">
              <a:solidFill>
                <a:srgbClr val="1F1F1F"/>
              </a:solidFill>
              <a:latin typeface="+mj-lt"/>
            </a:endParaRPr>
          </a:p>
          <a:p>
            <a:pPr marL="0" indent="0">
              <a:buNone/>
            </a:pPr>
            <a:r>
              <a:rPr lang="ko-KR" altLang="en-US" i="0" dirty="0">
                <a:solidFill>
                  <a:srgbClr val="1F1F1F"/>
                </a:solidFill>
                <a:effectLst/>
                <a:latin typeface="+mj-lt"/>
              </a:rPr>
              <a:t>스티커는 코드와 같은 디렉토리에 저장된 이미지에서 </a:t>
            </a:r>
            <a:r>
              <a:rPr lang="ko-KR" altLang="en-US" i="0" dirty="0" err="1">
                <a:solidFill>
                  <a:srgbClr val="1F1F1F"/>
                </a:solidFill>
                <a:effectLst/>
                <a:latin typeface="+mj-lt"/>
              </a:rPr>
              <a:t>로드됩니다</a:t>
            </a:r>
            <a:r>
              <a:rPr lang="en-US" altLang="ko-KR" i="0" dirty="0">
                <a:solidFill>
                  <a:srgbClr val="1F1F1F"/>
                </a:solidFill>
                <a:effectLst/>
                <a:latin typeface="+mj-lt"/>
              </a:rPr>
              <a:t>.</a:t>
            </a:r>
            <a:endParaRPr lang="ko-KR" altLang="en-US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43DE1E-67F6-B874-FBC5-85A2D6AB6D39}"/>
              </a:ext>
            </a:extLst>
          </p:cNvPr>
          <p:cNvSpPr txBox="1"/>
          <p:nvPr/>
        </p:nvSpPr>
        <p:spPr>
          <a:xfrm>
            <a:off x="716280" y="169595"/>
            <a:ext cx="111099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b="0" i="0" dirty="0">
                <a:solidFill>
                  <a:srgbClr val="374151"/>
                </a:solidFill>
                <a:effectLst/>
                <a:latin typeface="Söhne"/>
              </a:rPr>
              <a:t>OpenCV</a:t>
            </a:r>
            <a:r>
              <a:rPr lang="ko-KR" altLang="en-US" sz="4800" b="0" i="0" dirty="0">
                <a:solidFill>
                  <a:srgbClr val="374151"/>
                </a:solidFill>
                <a:effectLst/>
                <a:latin typeface="Söhne"/>
              </a:rPr>
              <a:t>를 사용하여 얼굴과 눈 인식하고 </a:t>
            </a:r>
            <a:endParaRPr lang="en-US" altLang="ko-KR" sz="48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sz="4800" b="0" i="0" dirty="0">
                <a:solidFill>
                  <a:srgbClr val="374151"/>
                </a:solidFill>
                <a:effectLst/>
                <a:latin typeface="Söhne"/>
              </a:rPr>
              <a:t>스티커 적용</a:t>
            </a:r>
            <a:endParaRPr lang="en-US" altLang="ko-KR" sz="4800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9803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5149F2-B7A3-3EBF-FD0E-F4B22C249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240"/>
            <a:ext cx="10515600" cy="4648199"/>
          </a:xfrm>
        </p:spPr>
        <p:txBody>
          <a:bodyPr>
            <a:normAutofit/>
          </a:bodyPr>
          <a:lstStyle/>
          <a:p>
            <a:r>
              <a:rPr lang="en-US" altLang="ko-KR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&lt;</a:t>
            </a:r>
            <a:r>
              <a:rPr lang="ko-KR" altLang="en-US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얼굴 및 눈 감지 분류기 로드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&gt;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Söhne Mono"/>
            </a:endParaRPr>
          </a:p>
          <a:p>
            <a:pPr marL="0" indent="0">
              <a:buNone/>
            </a:pPr>
            <a:endParaRPr lang="en-US" altLang="ko-KR" b="1" dirty="0">
              <a:solidFill>
                <a:schemeClr val="accent1">
                  <a:lumMod val="75000"/>
                </a:schemeClr>
              </a:solidFill>
              <a:latin typeface="Söhne"/>
            </a:endParaRPr>
          </a:p>
          <a:p>
            <a:r>
              <a:rPr lang="en-US" altLang="ko-KR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&lt;</a:t>
            </a:r>
            <a:r>
              <a:rPr lang="ko-KR" altLang="en-US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스티커 이미지 로드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&gt;</a:t>
            </a:r>
            <a:endParaRPr lang="en-US" altLang="ko-KR" sz="2800" b="0" i="0" dirty="0">
              <a:solidFill>
                <a:schemeClr val="accent1">
                  <a:lumMod val="75000"/>
                </a:schemeClr>
              </a:solidFill>
              <a:effectLst/>
              <a:latin typeface="Söhne Mono"/>
            </a:endParaRPr>
          </a:p>
          <a:p>
            <a:endParaRPr lang="en-US" altLang="ko-KR" sz="2800" b="1" i="0" dirty="0">
              <a:solidFill>
                <a:schemeClr val="accent1">
                  <a:lumMod val="75000"/>
                </a:schemeClr>
              </a:solidFill>
              <a:effectLst/>
              <a:latin typeface="Söhne"/>
            </a:endParaRPr>
          </a:p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&lt;</a:t>
            </a:r>
            <a:r>
              <a:rPr lang="ko-KR" alt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얼굴 및 눈 검출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&gt;</a:t>
            </a:r>
          </a:p>
          <a:p>
            <a:endParaRPr lang="en-US" altLang="ko-KR" b="1" dirty="0">
              <a:solidFill>
                <a:schemeClr val="accent1">
                  <a:lumMod val="75000"/>
                </a:schemeClr>
              </a:solidFill>
              <a:latin typeface="Söhne"/>
            </a:endParaRPr>
          </a:p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&lt;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스티커 추가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&gt;</a:t>
            </a:r>
          </a:p>
          <a:p>
            <a:endParaRPr lang="en-US" altLang="ko-KR" sz="2800" b="1" i="0" dirty="0">
              <a:solidFill>
                <a:schemeClr val="accent1">
                  <a:lumMod val="75000"/>
                </a:schemeClr>
              </a:solidFill>
              <a:effectLst/>
              <a:latin typeface="Söhne"/>
            </a:endParaRPr>
          </a:p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&lt;</a:t>
            </a:r>
            <a:r>
              <a:rPr lang="ko-KR" alt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이미지 표시 및 종료 조건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&gt;</a:t>
            </a:r>
            <a:endParaRPr lang="en-US" altLang="ko-KR" sz="2800" b="1" i="0" dirty="0">
              <a:solidFill>
                <a:schemeClr val="accent1">
                  <a:lumMod val="75000"/>
                </a:schemeClr>
              </a:solidFill>
              <a:effectLst/>
              <a:latin typeface="Söhne"/>
            </a:endParaRP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F4F17A-33D6-22A3-B045-7E2ADC47F35F}"/>
              </a:ext>
            </a:extLst>
          </p:cNvPr>
          <p:cNvSpPr txBox="1"/>
          <p:nvPr/>
        </p:nvSpPr>
        <p:spPr>
          <a:xfrm>
            <a:off x="548640" y="411481"/>
            <a:ext cx="1141476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5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[</a:t>
            </a:r>
            <a:r>
              <a:rPr lang="ko-KR" altLang="en-US" sz="45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중간 </a:t>
            </a:r>
            <a:r>
              <a:rPr lang="en-US" altLang="ko-KR" sz="45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2</a:t>
            </a:r>
            <a:r>
              <a:rPr lang="ko-KR" altLang="en-US" sz="45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차 발표 과정</a:t>
            </a:r>
            <a:r>
              <a:rPr lang="en-US" altLang="ko-KR" sz="45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] </a:t>
            </a:r>
            <a:endParaRPr lang="ko-KR" altLang="en-US" sz="4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DEC5E-0F71-34E9-363B-1D8DFA3E0BD9}"/>
              </a:ext>
            </a:extLst>
          </p:cNvPr>
          <p:cNvSpPr txBox="1"/>
          <p:nvPr/>
        </p:nvSpPr>
        <p:spPr>
          <a:xfrm>
            <a:off x="5867400" y="41148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400" i="0" dirty="0">
                <a:solidFill>
                  <a:srgbClr val="1F1F1F"/>
                </a:solidFill>
                <a:effectLst/>
                <a:latin typeface="+mj-lt"/>
              </a:rPr>
              <a:t>: </a:t>
            </a:r>
            <a:r>
              <a:rPr lang="ko-KR" altLang="en-US" sz="2400" i="0" dirty="0">
                <a:solidFill>
                  <a:srgbClr val="1F1F1F"/>
                </a:solidFill>
                <a:effectLst/>
                <a:latin typeface="+mj-lt"/>
              </a:rPr>
              <a:t>코드는 </a:t>
            </a:r>
            <a:r>
              <a:rPr lang="en-US" altLang="ko-KR" sz="2400" i="0" dirty="0">
                <a:solidFill>
                  <a:srgbClr val="1F1F1F"/>
                </a:solidFill>
                <a:effectLst/>
                <a:latin typeface="+mj-lt"/>
              </a:rPr>
              <a:t>OpenCV </a:t>
            </a:r>
            <a:r>
              <a:rPr lang="ko-KR" altLang="en-US" sz="2400" i="0" dirty="0">
                <a:solidFill>
                  <a:srgbClr val="1F1F1F"/>
                </a:solidFill>
                <a:effectLst/>
                <a:latin typeface="+mj-lt"/>
              </a:rPr>
              <a:t>라이브러리를 사용하여 </a:t>
            </a:r>
            <a:endParaRPr lang="en-US" altLang="ko-KR" sz="2400" i="0" dirty="0">
              <a:solidFill>
                <a:srgbClr val="1F1F1F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ko-KR" altLang="en-US" sz="2400" i="0" dirty="0">
                <a:solidFill>
                  <a:srgbClr val="1F1F1F"/>
                </a:solidFill>
                <a:effectLst/>
                <a:latin typeface="+mj-lt"/>
              </a:rPr>
              <a:t>얼굴과 눈을 감지하고</a:t>
            </a:r>
            <a:r>
              <a:rPr lang="en-US" altLang="ko-KR" sz="2400" i="0" dirty="0">
                <a:solidFill>
                  <a:srgbClr val="1F1F1F"/>
                </a:solidFill>
                <a:effectLst/>
                <a:latin typeface="+mj-lt"/>
              </a:rPr>
              <a:t>, </a:t>
            </a:r>
          </a:p>
          <a:p>
            <a:pPr marL="0" indent="0">
              <a:buNone/>
            </a:pPr>
            <a:r>
              <a:rPr lang="ko-KR" altLang="en-US" sz="2400" i="0" dirty="0">
                <a:solidFill>
                  <a:srgbClr val="1F1F1F"/>
                </a:solidFill>
                <a:effectLst/>
                <a:latin typeface="+mj-lt"/>
              </a:rPr>
              <a:t>감지된 특징에 스티커를 적용합니다</a:t>
            </a:r>
            <a:r>
              <a:rPr lang="en-US" altLang="ko-KR" sz="2400" i="0" dirty="0">
                <a:solidFill>
                  <a:srgbClr val="1F1F1F"/>
                </a:solidFill>
                <a:effectLst/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2740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CDE9B-6397-D45F-AEAC-486BA6396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0" i="0" dirty="0">
                <a:effectLst/>
                <a:latin typeface="Söhne Mono"/>
              </a:rPr>
              <a:t>#include &lt;iostream&gt; </a:t>
            </a:r>
          </a:p>
          <a:p>
            <a:pPr marL="0" indent="0">
              <a:buNone/>
            </a:pPr>
            <a:r>
              <a:rPr lang="en-US" altLang="ko-KR" sz="1800" b="0" i="0" dirty="0">
                <a:effectLst/>
                <a:latin typeface="Söhne Mono"/>
              </a:rPr>
              <a:t>#include &lt;opencv2/opencv.hpp&gt; : OpenCV </a:t>
            </a:r>
            <a:r>
              <a:rPr lang="ko-KR" altLang="en-US" sz="1800" b="0" i="0" dirty="0">
                <a:effectLst/>
                <a:latin typeface="Söhne Mono"/>
              </a:rPr>
              <a:t>라이브러리 헤더파일</a:t>
            </a:r>
            <a:endParaRPr lang="en-US" altLang="ko-KR" sz="1800" b="0" i="0" dirty="0">
              <a:effectLst/>
              <a:latin typeface="Söhne Mono"/>
            </a:endParaRPr>
          </a:p>
          <a:p>
            <a:pPr marL="0" indent="0">
              <a:buNone/>
            </a:pPr>
            <a:endParaRPr lang="en-US" altLang="ko-KR" sz="1800" b="1" i="0" dirty="0">
              <a:solidFill>
                <a:schemeClr val="accent1">
                  <a:lumMod val="75000"/>
                </a:schemeClr>
              </a:solidFill>
              <a:effectLst/>
              <a:latin typeface="Söhne"/>
            </a:endParaRPr>
          </a:p>
          <a:p>
            <a:r>
              <a:rPr lang="en-US" altLang="ko-KR" sz="18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&lt;</a:t>
            </a:r>
            <a:r>
              <a:rPr lang="ko-KR" altLang="en-US" sz="18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얼굴 및 눈 감지 분류기 로드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&gt;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  <a:latin typeface="Söhne Mono"/>
            </a:endParaRPr>
          </a:p>
          <a:p>
            <a:pPr marL="0" indent="0">
              <a:buNone/>
            </a:pPr>
            <a:endParaRPr lang="en-US" altLang="ko-KR" sz="1050" b="1" dirty="0">
              <a:solidFill>
                <a:schemeClr val="accent1">
                  <a:lumMod val="75000"/>
                </a:schemeClr>
              </a:solidFill>
              <a:latin typeface="Söhne"/>
            </a:endParaRPr>
          </a:p>
          <a:p>
            <a:pPr marL="0" indent="0">
              <a:buNone/>
            </a:pPr>
            <a:endParaRPr lang="en-US" altLang="ko-KR" sz="1800" b="1" dirty="0">
              <a:solidFill>
                <a:schemeClr val="accent1">
                  <a:lumMod val="75000"/>
                </a:schemeClr>
              </a:solidFill>
              <a:latin typeface="Söhne"/>
            </a:endParaRPr>
          </a:p>
          <a:p>
            <a:endParaRPr lang="en-US" altLang="ko-KR" sz="1800" b="0" i="0" dirty="0">
              <a:effectLst/>
              <a:latin typeface="Söhne Mono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0753A66-F63A-3CCD-1B18-5A292ADBB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9144000" cy="14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5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CDE9B-6397-D45F-AEAC-486BA6396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621665"/>
            <a:ext cx="10515600" cy="4351338"/>
          </a:xfrm>
        </p:spPr>
        <p:txBody>
          <a:bodyPr/>
          <a:lstStyle/>
          <a:p>
            <a:r>
              <a:rPr lang="en-US" altLang="ko-KR" sz="18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&lt;</a:t>
            </a:r>
            <a:r>
              <a:rPr lang="ko-KR" altLang="en-US" sz="18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스티커 이미지 로드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&gt;</a:t>
            </a:r>
            <a:endParaRPr lang="en-US" altLang="ko-KR" sz="1800" b="0" i="0" dirty="0">
              <a:solidFill>
                <a:schemeClr val="accent1">
                  <a:lumMod val="75000"/>
                </a:schemeClr>
              </a:solidFill>
              <a:effectLst/>
              <a:latin typeface="Söhne Mono"/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1D861C-3C9F-C84E-0298-1D6973A41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70" y="2018347"/>
            <a:ext cx="6595110" cy="268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4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CDE9B-6397-D45F-AEAC-486BA6396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62166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&lt;</a:t>
            </a:r>
            <a:r>
              <a:rPr lang="ko-KR" altLang="en-US" sz="18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얼굴 및 눈 검출 및 표시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&gt;</a:t>
            </a:r>
            <a:endParaRPr lang="en-US" altLang="ko-KR" sz="1800" b="0" i="0" dirty="0">
              <a:solidFill>
                <a:schemeClr val="accent1">
                  <a:lumMod val="75000"/>
                </a:schemeClr>
              </a:solidFill>
              <a:effectLst/>
              <a:latin typeface="Söhne Mono"/>
            </a:endParaRPr>
          </a:p>
          <a:p>
            <a:endParaRPr lang="ko-KR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AF4E79-B77F-1402-807E-72C93A71F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209675"/>
            <a:ext cx="8543925" cy="4438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B68A18-E963-3B83-1610-6771275D7ABB}"/>
              </a:ext>
            </a:extLst>
          </p:cNvPr>
          <p:cNvSpPr txBox="1"/>
          <p:nvPr/>
        </p:nvSpPr>
        <p:spPr>
          <a:xfrm>
            <a:off x="8168640" y="1209675"/>
            <a:ext cx="3489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웹캠에서</a:t>
            </a:r>
            <a:r>
              <a:rPr lang="ko-KR" altLang="en-US" dirty="0"/>
              <a:t> 프레임을 반복적으로 캡처하고 처리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프레임을 회색조로 변환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얼굴 및 눈 감지 분류기는 </a:t>
            </a:r>
            <a:r>
              <a:rPr lang="ko-KR" altLang="en-US" dirty="0" err="1"/>
              <a:t>회색조</a:t>
            </a:r>
            <a:r>
              <a:rPr lang="ko-KR" altLang="en-US" dirty="0"/>
              <a:t> 이미지에서 더 잘 작동</a:t>
            </a:r>
          </a:p>
        </p:txBody>
      </p:sp>
    </p:spTree>
    <p:extLst>
      <p:ext uri="{BB962C8B-B14F-4D97-AF65-F5344CB8AC3E}">
        <p14:creationId xmlns:p14="http://schemas.microsoft.com/office/powerpoint/2010/main" val="3643792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F8E39F-2471-D4D0-6D64-38AA7FBBE3AF}"/>
              </a:ext>
            </a:extLst>
          </p:cNvPr>
          <p:cNvSpPr txBox="1"/>
          <p:nvPr/>
        </p:nvSpPr>
        <p:spPr>
          <a:xfrm>
            <a:off x="441960" y="6687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8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&lt;</a:t>
            </a:r>
            <a:r>
              <a:rPr lang="ko-KR" altLang="en-US" sz="18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얼굴 및 눈 검출 및 표시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&gt;</a:t>
            </a:r>
            <a:endParaRPr lang="en-US" altLang="ko-KR" sz="1800" b="0" i="0" dirty="0">
              <a:solidFill>
                <a:schemeClr val="accent1">
                  <a:lumMod val="75000"/>
                </a:schemeClr>
              </a:solidFill>
              <a:effectLst/>
              <a:latin typeface="Söhne Mon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7DC052-0096-54E9-9877-93BCE0FDD715}"/>
              </a:ext>
            </a:extLst>
          </p:cNvPr>
          <p:cNvSpPr txBox="1"/>
          <p:nvPr/>
        </p:nvSpPr>
        <p:spPr>
          <a:xfrm>
            <a:off x="8414858" y="1676400"/>
            <a:ext cx="3520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회색조</a:t>
            </a:r>
            <a:r>
              <a:rPr lang="ko-KR" altLang="en-US" dirty="0"/>
              <a:t> 이미지에서 얼굴 감지 후 </a:t>
            </a:r>
            <a:r>
              <a:rPr lang="en-US" altLang="ko-KR" dirty="0" err="1"/>
              <a:t>Rect</a:t>
            </a:r>
            <a:r>
              <a:rPr lang="en-US" altLang="ko-KR" dirty="0"/>
              <a:t> </a:t>
            </a:r>
            <a:r>
              <a:rPr lang="ko-KR" altLang="en-US" dirty="0"/>
              <a:t>객체에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얼굴의 중심 계산하고 </a:t>
            </a:r>
            <a:endParaRPr lang="en-US" altLang="ko-KR" dirty="0"/>
          </a:p>
          <a:p>
            <a:r>
              <a:rPr lang="ko-KR" altLang="en-US" dirty="0"/>
              <a:t>얼굴 영역에서 눈을 감지하여 </a:t>
            </a:r>
            <a:r>
              <a:rPr lang="en-US" altLang="ko-KR" dirty="0" err="1"/>
              <a:t>Rect</a:t>
            </a:r>
            <a:r>
              <a:rPr lang="en-US" altLang="ko-KR" dirty="0"/>
              <a:t> </a:t>
            </a:r>
            <a:r>
              <a:rPr lang="ko-KR" altLang="en-US" dirty="0"/>
              <a:t>객체에 저장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B4DBBB-B785-4AD4-CA10-45A0E0FAD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" y="1447799"/>
            <a:ext cx="8158637" cy="461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372</Words>
  <Application>Microsoft Office PowerPoint</Application>
  <PresentationFormat>와이드스크린</PresentationFormat>
  <Paragraphs>73</Paragraphs>
  <Slides>13</Slides>
  <Notes>0</Notes>
  <HiddenSlides>1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-apple-system</vt:lpstr>
      <vt:lpstr>Avenir</vt:lpstr>
      <vt:lpstr>Google Sans</vt:lpstr>
      <vt:lpstr>Söhne</vt:lpstr>
      <vt:lpstr>Söhne Mono</vt:lpstr>
      <vt:lpstr>맑은 고딕</vt:lpstr>
      <vt:lpstr>Arial</vt:lpstr>
      <vt:lpstr>Office 테마</vt:lpstr>
      <vt:lpstr>Face Sticker</vt:lpstr>
      <vt:lpstr>개발 목표</vt:lpstr>
      <vt:lpstr>개발 일정 계획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문제점 및 추후 계획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Sticker</dc:title>
  <dc:creator>wee dain</dc:creator>
  <cp:lastModifiedBy>dain wee</cp:lastModifiedBy>
  <cp:revision>2</cp:revision>
  <dcterms:created xsi:type="dcterms:W3CDTF">2023-10-17T16:07:35Z</dcterms:created>
  <dcterms:modified xsi:type="dcterms:W3CDTF">2023-11-14T22:16:14Z</dcterms:modified>
</cp:coreProperties>
</file>