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n wee" userId="d3948226bec6546e" providerId="LiveId" clId="{0681E649-E5C7-43A3-8DB3-72C2F09D3B16}"/>
    <pc:docChg chg="custSel delSld modSld">
      <pc:chgData name="dain wee" userId="d3948226bec6546e" providerId="LiveId" clId="{0681E649-E5C7-43A3-8DB3-72C2F09D3B16}" dt="2023-10-17T15:47:15.001" v="301" actId="1035"/>
      <pc:docMkLst>
        <pc:docMk/>
      </pc:docMkLst>
      <pc:sldChg chg="modSp mod">
        <pc:chgData name="dain wee" userId="d3948226bec6546e" providerId="LiveId" clId="{0681E649-E5C7-43A3-8DB3-72C2F09D3B16}" dt="2023-09-20T01:20:10.061" v="299" actId="20577"/>
        <pc:sldMkLst>
          <pc:docMk/>
          <pc:sldMk cId="437313619" sldId="259"/>
        </pc:sldMkLst>
        <pc:spChg chg="mod">
          <ac:chgData name="dain wee" userId="d3948226bec6546e" providerId="LiveId" clId="{0681E649-E5C7-43A3-8DB3-72C2F09D3B16}" dt="2023-09-20T01:20:10.061" v="299" actId="20577"/>
          <ac:spMkLst>
            <pc:docMk/>
            <pc:sldMk cId="437313619" sldId="259"/>
            <ac:spMk id="3" creationId="{13BD5A9C-8711-3AED-5007-2B90FFC5D41C}"/>
          </ac:spMkLst>
        </pc:spChg>
      </pc:sldChg>
      <pc:sldChg chg="del">
        <pc:chgData name="dain wee" userId="d3948226bec6546e" providerId="LiveId" clId="{0681E649-E5C7-43A3-8DB3-72C2F09D3B16}" dt="2023-09-19T19:48:12.328" v="0" actId="2696"/>
        <pc:sldMkLst>
          <pc:docMk/>
          <pc:sldMk cId="2614211098" sldId="260"/>
        </pc:sldMkLst>
      </pc:sldChg>
      <pc:sldChg chg="modSp mod">
        <pc:chgData name="dain wee" userId="d3948226bec6546e" providerId="LiveId" clId="{0681E649-E5C7-43A3-8DB3-72C2F09D3B16}" dt="2023-09-20T01:19:10.395" v="283" actId="20577"/>
        <pc:sldMkLst>
          <pc:docMk/>
          <pc:sldMk cId="302993523" sldId="263"/>
        </pc:sldMkLst>
        <pc:spChg chg="mod">
          <ac:chgData name="dain wee" userId="d3948226bec6546e" providerId="LiveId" clId="{0681E649-E5C7-43A3-8DB3-72C2F09D3B16}" dt="2023-09-20T01:19:10.395" v="283" actId="20577"/>
          <ac:spMkLst>
            <pc:docMk/>
            <pc:sldMk cId="302993523" sldId="263"/>
            <ac:spMk id="3" creationId="{13BD5A9C-8711-3AED-5007-2B90FFC5D41C}"/>
          </ac:spMkLst>
        </pc:spChg>
      </pc:sldChg>
      <pc:sldChg chg="modSp mod">
        <pc:chgData name="dain wee" userId="d3948226bec6546e" providerId="LiveId" clId="{0681E649-E5C7-43A3-8DB3-72C2F09D3B16}" dt="2023-09-19T20:11:51.005" v="17" actId="20577"/>
        <pc:sldMkLst>
          <pc:docMk/>
          <pc:sldMk cId="3752568797" sldId="264"/>
        </pc:sldMkLst>
        <pc:spChg chg="mod">
          <ac:chgData name="dain wee" userId="d3948226bec6546e" providerId="LiveId" clId="{0681E649-E5C7-43A3-8DB3-72C2F09D3B16}" dt="2023-09-19T20:11:51.005" v="17" actId="20577"/>
          <ac:spMkLst>
            <pc:docMk/>
            <pc:sldMk cId="3752568797" sldId="264"/>
            <ac:spMk id="3" creationId="{DF9088FA-6907-E7A8-5283-8B02B6F537AA}"/>
          </ac:spMkLst>
        </pc:spChg>
      </pc:sldChg>
      <pc:sldChg chg="modSp mod">
        <pc:chgData name="dain wee" userId="d3948226bec6546e" providerId="LiveId" clId="{0681E649-E5C7-43A3-8DB3-72C2F09D3B16}" dt="2023-09-19T20:21:27.808" v="20" actId="20577"/>
        <pc:sldMkLst>
          <pc:docMk/>
          <pc:sldMk cId="3668804910" sldId="265"/>
        </pc:sldMkLst>
        <pc:spChg chg="mod">
          <ac:chgData name="dain wee" userId="d3948226bec6546e" providerId="LiveId" clId="{0681E649-E5C7-43A3-8DB3-72C2F09D3B16}" dt="2023-09-19T20:21:27.808" v="20" actId="20577"/>
          <ac:spMkLst>
            <pc:docMk/>
            <pc:sldMk cId="3668804910" sldId="265"/>
            <ac:spMk id="3" creationId="{DF9088FA-6907-E7A8-5283-8B02B6F537AA}"/>
          </ac:spMkLst>
        </pc:spChg>
      </pc:sldChg>
      <pc:sldChg chg="addSp delSp modSp mod">
        <pc:chgData name="dain wee" userId="d3948226bec6546e" providerId="LiveId" clId="{0681E649-E5C7-43A3-8DB3-72C2F09D3B16}" dt="2023-10-17T15:47:15.001" v="301" actId="1035"/>
        <pc:sldMkLst>
          <pc:docMk/>
          <pc:sldMk cId="3640041214" sldId="266"/>
        </pc:sldMkLst>
        <pc:picChg chg="add mod">
          <ac:chgData name="dain wee" userId="d3948226bec6546e" providerId="LiveId" clId="{0681E649-E5C7-43A3-8DB3-72C2F09D3B16}" dt="2023-10-17T15:47:15.001" v="301" actId="1035"/>
          <ac:picMkLst>
            <pc:docMk/>
            <pc:sldMk cId="3640041214" sldId="266"/>
            <ac:picMk id="4" creationId="{D8AAF868-D58F-06A5-7541-4FC4157D988D}"/>
          </ac:picMkLst>
        </pc:picChg>
        <pc:picChg chg="del mod">
          <ac:chgData name="dain wee" userId="d3948226bec6546e" providerId="LiveId" clId="{0681E649-E5C7-43A3-8DB3-72C2F09D3B16}" dt="2023-09-20T01:02:46.570" v="25" actId="478"/>
          <ac:picMkLst>
            <pc:docMk/>
            <pc:sldMk cId="3640041214" sldId="266"/>
            <ac:picMk id="5" creationId="{84EDD8FD-ED6F-EE27-9744-8B0469E43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F5B68-6A01-D8F6-EA03-724A0136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A8CC1-EE1F-BD05-0AD0-A8EEDA87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643A5-62AA-20FD-BED7-41C4FA0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4C28B-237D-9F8D-0D96-F4DB31FD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79FF4-79D9-E429-C3F1-A35F31A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2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FC35-19AF-3645-DF48-C52707C0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C74C8-52A7-EC99-AB98-07EE270C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EDF8F-C131-03BA-0CC4-5D9058D4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FD874-F1CD-0788-713D-1A112909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4E5DE-79F2-AF48-AC78-DEDEF1A9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0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DCE84-75A7-D5E8-555E-413E95A0D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FB0E2-0CEE-4ED3-75D7-ADF134559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263F9-6195-E85D-1B23-0101B76B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C888B-6EC8-6EF1-BC18-313D6647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1CDE0-DCDC-D5AE-DA7D-29DEA88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EB54-6752-EDB2-5389-4B6F8C4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004BB-F65B-6BE3-645E-A1D648C8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D5EEF-29B2-B254-6333-9877411C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BB3D-B8C5-D76A-6C48-A5C57DB4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53ADB-997D-D33D-6786-25AEA06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8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6B2ED-9B4B-6DA7-D0D1-60E8D385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E5469-6AF2-82CA-978D-61F80917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D37F7-252C-ECD3-4E49-FC4C9B1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381FF-E2DF-CA1A-1851-4820CAE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0F560-9EBD-A34F-DEA4-47BA5452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6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6F450-FDD8-6028-0741-A33A4BA0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FE326-3C01-5830-6030-DAFFED9F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DB977-3665-7922-F541-CD107425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F4665-96CD-E93D-821D-529A1EE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186F1-98B7-2CDA-066B-341B1A05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905BB-32F1-0B6F-F404-627151B3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7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C45C-99B1-09F1-EDCB-971F90D8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0C8FE-2B35-DE06-20F7-4992BC6E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BA53C-AF43-1702-B0A9-18EA2B31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37297-D9C4-C2B5-D45F-0F5D94B96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ADB9D-5BD9-8C0C-AEAF-B4C66183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7268C1-7DEB-C8C3-E3D0-ADB23C6C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ABA42-6AC2-61DB-A687-E1651384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FF482-FFDC-8400-DE0C-0F8523C1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9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09C53-DF41-F3DA-7CC7-71E527E8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56A89-9800-736A-6DC6-47502412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7158A-3676-8B9B-6DC1-8E111DBF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0A451-8174-270C-0CE4-6CB4BC46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8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1034C7-24C2-2DB1-8AB6-1AC7F5E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336BDC-9629-57E6-0659-87EAF91D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3FAD-4F2F-9D02-CAEF-E19FA38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D042-4774-11ED-937B-A7A74036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3B03-4A68-F489-33A5-93F8DABB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BE39A-36D3-080A-A154-69452ABD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557FC-DE10-073D-1665-F139CD92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C978D-4608-711D-7555-3A5E9BB7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0FA72-AB7A-59FF-2D3B-D71C73B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DB688-60CD-BF6C-A75F-0B6AB66F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AE805-70C8-CBAE-4060-75AA8AA0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8D34D-91EB-36F1-E8E5-27EBB1CD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EA1DC-C80E-0B66-93E7-7910C83B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C352E-9F11-B9B9-ED98-7A76B38A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CECBC-BF69-9A64-1BEA-3C4A0FAF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CF90F-A532-DACD-740F-5ADA718C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5121B-C10B-8C0F-4AB7-4B246CC2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84052-E41A-A92E-4976-1BAB45256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CDDF-BF83-4BAB-8388-8136E83B1AEB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2E3B1-85E6-E1E0-6A4A-219DBB569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A9299-D665-2933-9F67-7D8EC625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1002-7D63-48BD-AA1E-813E463D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50C04-C3CD-F259-2B1F-5E2016B91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3660"/>
                </a:solidFill>
                <a:effectLst/>
                <a:latin typeface="Avenir"/>
              </a:rPr>
              <a:t>Face </a:t>
            </a:r>
            <a:r>
              <a:rPr lang="en-US" altLang="ko-KR" b="1" dirty="0">
                <a:solidFill>
                  <a:srgbClr val="202020"/>
                </a:solidFill>
                <a:latin typeface="-apple-system"/>
              </a:rPr>
              <a:t>S</a:t>
            </a:r>
            <a:r>
              <a:rPr lang="en-US" altLang="ko-KR" b="1" i="0" dirty="0">
                <a:solidFill>
                  <a:srgbClr val="202020"/>
                </a:solidFill>
                <a:effectLst/>
                <a:latin typeface="-apple-system"/>
              </a:rPr>
              <a:t>ticker</a:t>
            </a:r>
            <a:br>
              <a:rPr lang="en-US" altLang="ko-KR" b="1" i="0" dirty="0">
                <a:solidFill>
                  <a:srgbClr val="003660"/>
                </a:solidFill>
                <a:effectLst/>
                <a:latin typeface="Avenir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F6C78-71C5-AC5D-0C04-9CBE59A7B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Open CV</a:t>
            </a:r>
            <a:r>
              <a:rPr lang="ko-KR" altLang="en-US" dirty="0"/>
              <a:t>를 이용한 얼굴 스티커 적용 프로젝트</a:t>
            </a:r>
            <a:endParaRPr lang="en-US" altLang="ko-KR" dirty="0"/>
          </a:p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2022042024 </a:t>
            </a:r>
            <a:r>
              <a:rPr lang="ko-KR" altLang="en-US" dirty="0"/>
              <a:t>위다인</a:t>
            </a:r>
          </a:p>
        </p:txBody>
      </p:sp>
    </p:spTree>
    <p:extLst>
      <p:ext uri="{BB962C8B-B14F-4D97-AF65-F5344CB8AC3E}">
        <p14:creationId xmlns:p14="http://schemas.microsoft.com/office/powerpoint/2010/main" val="35482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0DC24-0E4A-1A60-35B0-28677E43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제목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CDBF1-B6BD-0D45-FFDC-EB7E38BE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00" dirty="0"/>
              <a:t>OpenCV</a:t>
            </a:r>
            <a:r>
              <a:rPr lang="ko-KR" altLang="en-US" sz="2500" dirty="0"/>
              <a:t>를 활용한 얼굴 스티커 적용 프로그램은 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OpenCV</a:t>
            </a:r>
            <a:r>
              <a:rPr lang="ko-KR" altLang="en-US" sz="2500" dirty="0"/>
              <a:t> 라이브러리를 사용하여 얼굴을 인식하고 스티커를 적당한 위치에 적용시키는 </a:t>
            </a:r>
            <a:r>
              <a:rPr lang="en-US" altLang="ko-KR" sz="2500" dirty="0"/>
              <a:t>C++</a:t>
            </a:r>
            <a:r>
              <a:rPr lang="ko-KR" altLang="en-US" sz="2500" dirty="0"/>
              <a:t>기반</a:t>
            </a:r>
            <a:r>
              <a:rPr lang="en-US" altLang="ko-KR" sz="2500" dirty="0"/>
              <a:t> </a:t>
            </a:r>
            <a:r>
              <a:rPr lang="ko-KR" altLang="en-US" sz="2500" dirty="0"/>
              <a:t>프로그램 입니다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snap-chat , Instagram , snow </a:t>
            </a:r>
            <a:r>
              <a:rPr lang="ko-KR" altLang="en-US" dirty="0"/>
              <a:t>등</a:t>
            </a:r>
          </a:p>
        </p:txBody>
      </p:sp>
      <p:pic>
        <p:nvPicPr>
          <p:cNvPr id="1026" name="Picture 2" descr="Download Free SNAPCHAT FILTERS PNG transparent background and clipart">
            <a:extLst>
              <a:ext uri="{FF2B5EF4-FFF2-40B4-BE49-F238E27FC236}">
                <a16:creationId xmlns:a16="http://schemas.microsoft.com/office/drawing/2014/main" id="{3ACC13D6-A08A-06E6-3702-725B95123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768" y="-119857"/>
            <a:ext cx="2000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F81571-34D6-E166-871A-D16C26C6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295" y="4454272"/>
            <a:ext cx="2291860" cy="2338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E8976-1820-955B-D2C7-D50BEF388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1" y="4454272"/>
            <a:ext cx="2291860" cy="28133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94DFBD-0A14-BDD7-8DCB-3BEC89BB6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81" y="5056254"/>
            <a:ext cx="1826602" cy="1014779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C2B0F2E-4041-4A2F-231A-58B5382C0B7F}"/>
              </a:ext>
            </a:extLst>
          </p:cNvPr>
          <p:cNvSpPr/>
          <p:nvPr/>
        </p:nvSpPr>
        <p:spPr>
          <a:xfrm>
            <a:off x="6722087" y="5081094"/>
            <a:ext cx="1270488" cy="1106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B577C49F-3E2B-E305-94E4-D5B04229E91C}"/>
              </a:ext>
            </a:extLst>
          </p:cNvPr>
          <p:cNvSpPr/>
          <p:nvPr/>
        </p:nvSpPr>
        <p:spPr>
          <a:xfrm>
            <a:off x="3134782" y="4950327"/>
            <a:ext cx="1270488" cy="122663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8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7601-DB27-3E3A-66C2-BC593B2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1" y="224448"/>
            <a:ext cx="10515600" cy="1325563"/>
          </a:xfrm>
        </p:spPr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D5A9C-8711-3AED-5007-2B90FFC5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9" y="1690687"/>
            <a:ext cx="11699630" cy="516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사용자에게 놀이와 흥미 더불어 </a:t>
            </a:r>
            <a:r>
              <a:rPr lang="en-US" altLang="ko-KR" sz="2500" dirty="0"/>
              <a:t>, </a:t>
            </a:r>
            <a:r>
              <a:rPr lang="ko-KR" altLang="en-US" sz="2500" dirty="0"/>
              <a:t>소통 기회 제공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자신의 얼굴에 다양한 스티커를 적용하여 재미있는 사진 또는 비디오 컨텐츠를 만들 수 있습니다</a:t>
            </a:r>
            <a:r>
              <a:rPr lang="en-US" altLang="ko-KR" sz="2500" dirty="0"/>
              <a:t>. </a:t>
            </a:r>
            <a:r>
              <a:rPr lang="ko-KR" altLang="en-US" sz="2500" dirty="0"/>
              <a:t>이를 통해 많은 사람과 소통할 기회 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가상 시도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=&gt;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Söhne"/>
              </a:rPr>
              <a:t>사용자가 다양한 스티커를 얼굴에 적용하여 어떻게 보일지 시도해볼 수 있는 가상 시도 플랫폼을 제공합니다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이 과제를 통하여 학습자는 </a:t>
            </a:r>
            <a:r>
              <a:rPr lang="en-US" altLang="ko-KR" sz="2500" dirty="0"/>
              <a:t>OpenCV</a:t>
            </a:r>
            <a:r>
              <a:rPr lang="ko-KR" altLang="en-US" sz="2500" dirty="0"/>
              <a:t>와 같은 컴퓨터 비전 라이브러리를 사용하여 이미지 처리 및 실시간 비디오를 다루는 방법을 연습할 수 있습니다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9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7601-DB27-3E3A-66C2-BC593B2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D5A9C-8711-3AED-5007-2B90FFC5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92" y="1690688"/>
            <a:ext cx="11922370" cy="48021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25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-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1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단계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: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사용자가 카메라로 얼굴을 비추면 얼굴을 감지</a:t>
            </a: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dirty="0">
              <a:solidFill>
                <a:srgbClr val="374151"/>
              </a:solidFill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altLang="ko-KR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- 2</a:t>
            </a:r>
            <a:r>
              <a:rPr lang="ko-KR" altLang="en-US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단계</a:t>
            </a:r>
            <a:r>
              <a:rPr lang="en-US" altLang="ko-KR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: </a:t>
            </a:r>
            <a:r>
              <a:rPr lang="ko-KR" altLang="en-US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추출한 얼굴 특징을 기반으로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얼굴 주변에 스티커 또는 필터 적용을 목표</a:t>
            </a: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dirty="0">
              <a:solidFill>
                <a:srgbClr val="374151"/>
              </a:solidFill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-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실시간 처리 가능 </a:t>
            </a:r>
            <a:r>
              <a:rPr lang="en-US" altLang="ko-KR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, </a:t>
            </a:r>
            <a:r>
              <a:rPr lang="ko-KR" altLang="en-US" sz="2500" b="0" i="0" dirty="0">
                <a:solidFill>
                  <a:srgbClr val="374151"/>
                </a:solidFill>
                <a:effectLst/>
                <a:latin typeface="-apple-system"/>
                <a:cs typeface="Aharoni" panose="02010803020104030203" pitchFamily="2" charset="-79"/>
              </a:rPr>
              <a:t>얼굴 감지의 정확도를 높이는 것 또한 중요한 개발 목표</a:t>
            </a: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dirty="0">
              <a:solidFill>
                <a:srgbClr val="374151"/>
              </a:solidFill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r>
              <a:rPr lang="ko-KR" altLang="en-US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변경 사항 </a:t>
            </a:r>
            <a:r>
              <a:rPr lang="en-US" altLang="ko-KR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) </a:t>
            </a:r>
            <a:r>
              <a:rPr lang="ko-KR" altLang="en-US" sz="2500" dirty="0">
                <a:solidFill>
                  <a:srgbClr val="374151"/>
                </a:solidFill>
                <a:latin typeface="-apple-system"/>
                <a:cs typeface="Aharoni" panose="02010803020104030203" pitchFamily="2" charset="-79"/>
              </a:rPr>
              <a:t>중간에 추가했던 앱 구현을 다른 간단한 기능으로 대체</a:t>
            </a:r>
            <a:endParaRPr lang="en-US" altLang="ko-KR" sz="2500" b="0" i="0" dirty="0">
              <a:solidFill>
                <a:srgbClr val="374151"/>
              </a:solidFill>
              <a:effectLst/>
              <a:latin typeface="-apple-system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500" b="0" i="0" dirty="0">
              <a:solidFill>
                <a:srgbClr val="37415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l">
              <a:buNone/>
            </a:pPr>
            <a:endParaRPr lang="en-US" altLang="ko-K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43731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111C-BFDD-53E2-B451-011CC6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088FA-6907-E7A8-5283-8B02B6F5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49" y="1253331"/>
            <a:ext cx="1189990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300" dirty="0"/>
          </a:p>
          <a:p>
            <a:r>
              <a:rPr lang="en-US" altLang="ko-KR" sz="2300" u="sng" dirty="0"/>
              <a:t>Function</a:t>
            </a:r>
          </a:p>
          <a:p>
            <a:pPr marL="0" indent="0">
              <a:buNone/>
            </a:pPr>
            <a:r>
              <a:rPr lang="en-US" altLang="ko-KR" sz="2300" dirty="0"/>
              <a:t>- </a:t>
            </a:r>
            <a:r>
              <a:rPr lang="en-US" altLang="ko-KR" sz="2300" b="1" dirty="0" err="1"/>
              <a:t>overlaylmage</a:t>
            </a:r>
            <a:r>
              <a:rPr lang="en-US" altLang="ko-KR" sz="2300" b="1" dirty="0"/>
              <a:t>()</a:t>
            </a:r>
            <a:r>
              <a:rPr lang="en-US" altLang="ko-KR" sz="2300" dirty="0"/>
              <a:t> : </a:t>
            </a:r>
            <a:r>
              <a:rPr lang="ko-KR" altLang="en-US" sz="2300" dirty="0"/>
              <a:t>주어진 위치에 이미지를 </a:t>
            </a:r>
            <a:r>
              <a:rPr lang="ko-KR" altLang="en-US" sz="2300" dirty="0" err="1"/>
              <a:t>오버레이하는</a:t>
            </a:r>
            <a:r>
              <a:rPr lang="ko-KR" altLang="en-US" sz="2300" dirty="0"/>
              <a:t> 함수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알파 채널을 포함하여 투명도를 나타내고 이 투명도를 고려하여 덧씌움이 이루어짐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 </a:t>
            </a:r>
            <a:r>
              <a:rPr lang="en-US" altLang="ko-KR" sz="2300" b="1" dirty="0" err="1"/>
              <a:t>applyStickerFilter</a:t>
            </a:r>
            <a:r>
              <a:rPr lang="en-US" altLang="ko-KR" sz="2300" b="1" dirty="0"/>
              <a:t>()</a:t>
            </a:r>
            <a:r>
              <a:rPr lang="en-US" altLang="ko-KR" sz="2300" dirty="0"/>
              <a:t>: </a:t>
            </a:r>
            <a:r>
              <a:rPr lang="ko-KR" altLang="en-US" sz="2300" dirty="0" err="1"/>
              <a:t>웹캠</a:t>
            </a:r>
            <a:r>
              <a:rPr lang="ko-KR" altLang="en-US" sz="2300" dirty="0"/>
              <a:t> 프레임에 얼굴 감지 후 선택된 스티커 필터를 적용하는 함수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2300" b="0" i="0" dirty="0">
                <a:effectLst/>
                <a:latin typeface="Söhne Mono"/>
              </a:rPr>
              <a:t>선택된 스티커 필터에 따라 얼굴의 눈과 코에 각각 다른 스티커를 적용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 </a:t>
            </a:r>
            <a:r>
              <a:rPr lang="en-US" altLang="ko-KR" sz="2300" b="1" i="0" dirty="0" err="1">
                <a:effectLst/>
                <a:latin typeface="Söhne"/>
              </a:rPr>
              <a:t>onMouse</a:t>
            </a:r>
            <a:r>
              <a:rPr lang="en-US" altLang="ko-KR" sz="2300" b="1" i="0" dirty="0">
                <a:effectLst/>
                <a:latin typeface="Söhne"/>
              </a:rPr>
              <a:t>() </a:t>
            </a:r>
            <a:r>
              <a:rPr lang="en-US" altLang="ko-KR" sz="2300" dirty="0"/>
              <a:t>: </a:t>
            </a:r>
            <a:r>
              <a:rPr lang="ko-KR" altLang="en-US" sz="2300" dirty="0"/>
              <a:t>마우스 이벤트를 처리하는 함수 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=&gt; </a:t>
            </a:r>
            <a:r>
              <a:rPr lang="ko-KR" altLang="en-US" sz="2300" dirty="0"/>
              <a:t>왼쪽 마우스 클릭 시 현재 스티커 필터 변경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r>
              <a:rPr lang="en-US" altLang="ko-KR" sz="2300" u="sng" dirty="0"/>
              <a:t>Class</a:t>
            </a:r>
          </a:p>
          <a:p>
            <a:pPr marL="0" indent="0">
              <a:buNone/>
            </a:pPr>
            <a:r>
              <a:rPr lang="en-US" altLang="ko-KR" sz="2300" b="0" i="0" dirty="0">
                <a:solidFill>
                  <a:srgbClr val="444746"/>
                </a:solidFill>
                <a:effectLst/>
                <a:latin typeface="Google Sans Mono"/>
              </a:rPr>
              <a:t>- </a:t>
            </a:r>
            <a:r>
              <a:rPr lang="en-US" altLang="ko-KR" sz="2300" b="1" dirty="0" err="1">
                <a:solidFill>
                  <a:srgbClr val="444746"/>
                </a:solidFill>
                <a:latin typeface="Google Sans Mono"/>
              </a:rPr>
              <a:t>StickerFilterClass</a:t>
            </a:r>
            <a:r>
              <a:rPr lang="en-US" altLang="ko-KR" sz="2300" dirty="0">
                <a:solidFill>
                  <a:srgbClr val="444746"/>
                </a:solidFill>
                <a:latin typeface="Google Sans Mono"/>
              </a:rPr>
              <a:t> </a:t>
            </a:r>
            <a:r>
              <a:rPr lang="ko-KR" altLang="en-US" sz="2300" dirty="0">
                <a:solidFill>
                  <a:srgbClr val="444746"/>
                </a:solidFill>
                <a:latin typeface="Google Sans Mono"/>
              </a:rPr>
              <a:t> </a:t>
            </a:r>
            <a:r>
              <a:rPr lang="en-US" altLang="ko-KR" sz="2300" dirty="0">
                <a:solidFill>
                  <a:srgbClr val="444746"/>
                </a:solidFill>
                <a:latin typeface="Google Sans Mono"/>
              </a:rPr>
              <a:t>: </a:t>
            </a:r>
            <a:r>
              <a:rPr lang="ko-KR" altLang="en-US" sz="2300" dirty="0">
                <a:solidFill>
                  <a:srgbClr val="444746"/>
                </a:solidFill>
                <a:latin typeface="Google Sans Mono"/>
              </a:rPr>
              <a:t>스티커 세트를 나타내는 열거형</a:t>
            </a:r>
            <a:endParaRPr lang="en-US" altLang="ko-KR" sz="2300" dirty="0"/>
          </a:p>
          <a:p>
            <a:pPr marL="0" indent="0">
              <a:buNone/>
            </a:pPr>
            <a:endParaRPr lang="ko-KR" altLang="en-US" sz="23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5D0BA-37C6-E744-064F-813072B9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4139"/>
            <a:ext cx="65" cy="328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6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111C-BFDD-53E2-B451-011CC6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088FA-6907-E7A8-5283-8B02B6F5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7442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b="1" dirty="0"/>
              <a:t>얼굴 인식 </a:t>
            </a:r>
            <a:r>
              <a:rPr lang="en-US" altLang="ko-KR" b="1" dirty="0"/>
              <a:t>: Open CV</a:t>
            </a:r>
            <a:r>
              <a:rPr lang="ko-KR" altLang="en-US" b="1" dirty="0"/>
              <a:t>의 </a:t>
            </a:r>
            <a:r>
              <a:rPr lang="en-US" altLang="ko-KR" b="1" dirty="0" err="1"/>
              <a:t>CascadeClassifier</a:t>
            </a:r>
            <a:r>
              <a:rPr lang="en-US" altLang="ko-KR" b="1" dirty="0"/>
              <a:t> </a:t>
            </a:r>
            <a:r>
              <a:rPr lang="ko-KR" altLang="en-US" b="1" dirty="0"/>
              <a:t>알고리즘을 사용하여 </a:t>
            </a:r>
            <a:r>
              <a:rPr lang="ko-KR" altLang="en-US" b="1" dirty="0" err="1"/>
              <a:t>웹캠</a:t>
            </a:r>
            <a:r>
              <a:rPr lang="ko-KR" altLang="en-US" b="1" dirty="0"/>
              <a:t> 영상에서 얼굴을 인식합니다</a:t>
            </a:r>
            <a:r>
              <a:rPr lang="en-US" altLang="ko-KR" b="1" dirty="0"/>
              <a:t>.</a:t>
            </a:r>
          </a:p>
          <a:p>
            <a:pPr marL="514350" indent="-514350">
              <a:lnSpc>
                <a:spcPct val="110000"/>
              </a:lnSpc>
              <a:buAutoNum type="arabicParenR"/>
            </a:pPr>
            <a:endParaRPr lang="en-US" altLang="ko-KR" b="1" dirty="0"/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b="1" dirty="0"/>
              <a:t>스티커 선택 </a:t>
            </a:r>
            <a:r>
              <a:rPr lang="en-US" altLang="ko-KR" b="1" dirty="0"/>
              <a:t>:</a:t>
            </a:r>
            <a:r>
              <a:rPr lang="ko-KR" altLang="en-US" b="1" dirty="0"/>
              <a:t> 사용자는 마우스</a:t>
            </a:r>
            <a:r>
              <a:rPr lang="en-US" altLang="ko-KR" b="1" dirty="0"/>
              <a:t> </a:t>
            </a:r>
            <a:r>
              <a:rPr lang="ko-KR" altLang="en-US" b="1" dirty="0"/>
              <a:t>클릭을 통해 두 세트</a:t>
            </a:r>
            <a:r>
              <a:rPr lang="en-US" altLang="ko-KR" b="1" dirty="0"/>
              <a:t>(SET1,SET2) </a:t>
            </a:r>
            <a:r>
              <a:rPr lang="ko-KR" altLang="en-US" b="1" dirty="0"/>
              <a:t>중 하나의 스티커 세트를 선택할 수 있습니다</a:t>
            </a:r>
            <a:r>
              <a:rPr lang="en-US" altLang="ko-KR" b="1" dirty="0"/>
              <a:t>.</a:t>
            </a:r>
          </a:p>
          <a:p>
            <a:pPr marL="514350" indent="-514350">
              <a:lnSpc>
                <a:spcPct val="110000"/>
              </a:lnSpc>
              <a:buAutoNum type="arabicParenR"/>
            </a:pPr>
            <a:endParaRPr lang="en-US" altLang="ko-KR" b="1" dirty="0"/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b="1" dirty="0"/>
              <a:t>스티커 적용</a:t>
            </a:r>
            <a:r>
              <a:rPr lang="en-US" altLang="ko-KR" b="1" dirty="0"/>
              <a:t> : </a:t>
            </a:r>
            <a:r>
              <a:rPr lang="ko-KR" altLang="en-US" b="1" dirty="0"/>
              <a:t>선택된 스티커 세트에 따라 눈과 코 부위에 해당하는 스티커를 적용합니다</a:t>
            </a:r>
            <a:r>
              <a:rPr lang="en-US" altLang="ko-KR" b="1" dirty="0"/>
              <a:t>.</a:t>
            </a:r>
          </a:p>
          <a:p>
            <a:pPr marL="514350" indent="-514350">
              <a:lnSpc>
                <a:spcPct val="110000"/>
              </a:lnSpc>
              <a:buAutoNum type="arabicParenR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AutoNum type="arabicParenR"/>
            </a:pPr>
            <a:r>
              <a:rPr lang="ko-KR" altLang="en-US" dirty="0" err="1"/>
              <a:t>웹캠</a:t>
            </a:r>
            <a:r>
              <a:rPr lang="ko-KR" altLang="en-US" dirty="0"/>
              <a:t> 영상 출력 </a:t>
            </a:r>
            <a:r>
              <a:rPr lang="en-US" altLang="ko-KR" dirty="0"/>
              <a:t>: </a:t>
            </a:r>
            <a:r>
              <a:rPr lang="ko-KR" altLang="en-US" dirty="0"/>
              <a:t>스티커가 적용된 </a:t>
            </a:r>
            <a:r>
              <a:rPr lang="ko-KR" altLang="en-US" dirty="0" err="1"/>
              <a:t>웹캠</a:t>
            </a:r>
            <a:r>
              <a:rPr lang="ko-KR" altLang="en-US" dirty="0"/>
              <a:t> 영상을 화면에 표시합니다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0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9111C-BFDD-53E2-B451-011CC6A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AF868-D58F-06A5-7541-4FC4157D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2062672"/>
            <a:ext cx="12192000" cy="3811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62DF6-BDA9-471C-AE5A-8CCCCC03B3C4}"/>
              </a:ext>
            </a:extLst>
          </p:cNvPr>
          <p:cNvSpPr txBox="1"/>
          <p:nvPr/>
        </p:nvSpPr>
        <p:spPr>
          <a:xfrm>
            <a:off x="213064" y="4484077"/>
            <a:ext cx="24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시작         앱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9C1B6-B994-C90E-B6DC-67EB51A7B31A}"/>
              </a:ext>
            </a:extLst>
          </p:cNvPr>
          <p:cNvSpPr txBox="1"/>
          <p:nvPr/>
        </p:nvSpPr>
        <p:spPr>
          <a:xfrm>
            <a:off x="3009017" y="4484077"/>
            <a:ext cx="462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=&gt; </a:t>
            </a:r>
            <a:r>
              <a:rPr lang="ko-KR" altLang="en-US" b="1" dirty="0">
                <a:solidFill>
                  <a:srgbClr val="FF0000"/>
                </a:solidFill>
              </a:rPr>
              <a:t>앱 구현 </a:t>
            </a:r>
            <a:r>
              <a:rPr lang="en-US" altLang="ko-KR" b="1" dirty="0">
                <a:solidFill>
                  <a:srgbClr val="FF0000"/>
                </a:solidFill>
              </a:rPr>
              <a:t>X ,</a:t>
            </a:r>
            <a:r>
              <a:rPr lang="ko-KR" altLang="en-US" b="1" dirty="0">
                <a:solidFill>
                  <a:srgbClr val="FF0000"/>
                </a:solidFill>
              </a:rPr>
              <a:t>프로그램 보완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EA2CD-C09B-715F-352A-E4EE5FF1A0A6}"/>
              </a:ext>
            </a:extLst>
          </p:cNvPr>
          <p:cNvSpPr txBox="1"/>
          <p:nvPr/>
        </p:nvSpPr>
        <p:spPr>
          <a:xfrm>
            <a:off x="876473" y="5520469"/>
            <a:ext cx="907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차 발표가 끝나고 </a:t>
            </a:r>
            <a:r>
              <a:rPr lang="en-US" altLang="ko-KR" sz="1200" dirty="0"/>
              <a:t>1</a:t>
            </a:r>
            <a:r>
              <a:rPr lang="ko-KR" altLang="en-US" sz="1200" dirty="0"/>
              <a:t>주 안에 스티커 적용 끝내고 앱 구현 시작이 목표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=&gt; </a:t>
            </a:r>
            <a:r>
              <a:rPr lang="ko-KR" altLang="en-US" sz="1200" dirty="0"/>
              <a:t> 앱 구현은 현재 진행 상황을 보고 미완성 프로젝트가 될 수 있다고 판단하고 </a:t>
            </a:r>
            <a:r>
              <a:rPr lang="en-US" altLang="ko-KR" sz="1200" dirty="0"/>
              <a:t>Open CV </a:t>
            </a:r>
            <a:r>
              <a:rPr lang="ko-KR" altLang="en-US" sz="1200" dirty="0"/>
              <a:t>내에서 마우스를 이용해서 스티커 필터를 바꾸도록 변경하였음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03132-9E77-7B79-A7F5-A885960D3C7C}"/>
              </a:ext>
            </a:extLst>
          </p:cNvPr>
          <p:cNvSpPr txBox="1"/>
          <p:nvPr/>
        </p:nvSpPr>
        <p:spPr>
          <a:xfrm>
            <a:off x="361509" y="5838521"/>
            <a:ext cx="462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64004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A1A2-EA09-AB49-D131-83FDEAF9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-197582"/>
            <a:ext cx="10515600" cy="1325563"/>
          </a:xfrm>
        </p:spPr>
        <p:txBody>
          <a:bodyPr/>
          <a:lstStyle/>
          <a:p>
            <a:r>
              <a:rPr lang="ko-KR" altLang="en-US" dirty="0"/>
              <a:t>최종 시연 결과</a:t>
            </a:r>
          </a:p>
        </p:txBody>
      </p:sp>
      <p:pic>
        <p:nvPicPr>
          <p:cNvPr id="4" name="최종 발표 시연 영상">
            <a:hlinkClick r:id="" action="ppaction://media"/>
            <a:extLst>
              <a:ext uri="{FF2B5EF4-FFF2-40B4-BE49-F238E27FC236}">
                <a16:creationId xmlns:a16="http://schemas.microsoft.com/office/drawing/2014/main" id="{4E539EF6-4AD1-1868-54CC-DDE495CD178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9423" y="869233"/>
            <a:ext cx="10873154" cy="6116011"/>
          </a:xfrm>
        </p:spPr>
      </p:pic>
    </p:spTree>
    <p:extLst>
      <p:ext uri="{BB962C8B-B14F-4D97-AF65-F5344CB8AC3E}">
        <p14:creationId xmlns:p14="http://schemas.microsoft.com/office/powerpoint/2010/main" val="15126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18136-A6E0-1A4C-0C54-37DDBB0F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 및 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DD767-4BB3-26A2-FF62-E4C23BF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CV</a:t>
            </a:r>
            <a:r>
              <a:rPr lang="ko-KR" altLang="en-US" dirty="0"/>
              <a:t>를 처음 다루다 보니 프로젝트를 진행하는데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오랜 시간이 걸렸고 최대한 구현할 수 있는 부분은 구현하도록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 계획으로는 원래 목표였던 앱 구현에 도전해보고 싶고 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얼굴 인식 정확도 </a:t>
            </a:r>
            <a:r>
              <a:rPr lang="en-US" altLang="ko-KR" dirty="0"/>
              <a:t>, </a:t>
            </a:r>
            <a:r>
              <a:rPr lang="ko-KR" altLang="en-US" dirty="0"/>
              <a:t>화질 등을 개선해보려고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8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405</Words>
  <Application>Microsoft Office PowerPoint</Application>
  <PresentationFormat>와이드스크린</PresentationFormat>
  <Paragraphs>64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-apple-system</vt:lpstr>
      <vt:lpstr>Avenir</vt:lpstr>
      <vt:lpstr>Google Sans Mono</vt:lpstr>
      <vt:lpstr>Söhne</vt:lpstr>
      <vt:lpstr>Söhne Mono</vt:lpstr>
      <vt:lpstr>맑은 고딕</vt:lpstr>
      <vt:lpstr>Aharoni</vt:lpstr>
      <vt:lpstr>Arial</vt:lpstr>
      <vt:lpstr>Office 테마</vt:lpstr>
      <vt:lpstr>Face Sticker </vt:lpstr>
      <vt:lpstr>과제 제목 및 개요</vt:lpstr>
      <vt:lpstr>필요성</vt:lpstr>
      <vt:lpstr>개발 목표</vt:lpstr>
      <vt:lpstr>프로젝트 설계</vt:lpstr>
      <vt:lpstr>프로젝트 설계</vt:lpstr>
      <vt:lpstr>개발 일정 계획</vt:lpstr>
      <vt:lpstr>최종 시연 결과</vt:lpstr>
      <vt:lpstr>소감 및 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Sticker </dc:title>
  <dc:creator>dain wee</dc:creator>
  <cp:lastModifiedBy>dain wee</cp:lastModifiedBy>
  <cp:revision>2</cp:revision>
  <dcterms:created xsi:type="dcterms:W3CDTF">2023-09-19T11:38:02Z</dcterms:created>
  <dcterms:modified xsi:type="dcterms:W3CDTF">2023-12-12T16:14:07Z</dcterms:modified>
</cp:coreProperties>
</file>