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</p:sldIdLst>
  <p:sldSz cx="41400413" cy="4679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7"/>
    <p:restoredTop sz="96405"/>
  </p:normalViewPr>
  <p:slideViewPr>
    <p:cSldViewPr snapToGrid="0">
      <p:cViewPr>
        <p:scale>
          <a:sx n="25" d="100"/>
          <a:sy n="25" d="100"/>
        </p:scale>
        <p:origin x="777" y="-85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031" y="7659088"/>
            <a:ext cx="35190351" cy="16293159"/>
          </a:xfrm>
        </p:spPr>
        <p:txBody>
          <a:bodyPr anchor="b"/>
          <a:lstStyle>
            <a:lvl1pPr algn="ctr">
              <a:defRPr sz="271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052" y="24580574"/>
            <a:ext cx="31050310" cy="11299043"/>
          </a:xfrm>
        </p:spPr>
        <p:txBody>
          <a:bodyPr/>
          <a:lstStyle>
            <a:lvl1pPr marL="0" indent="0" algn="ctr">
              <a:buNone/>
              <a:defRPr sz="10866"/>
            </a:lvl1pPr>
            <a:lvl2pPr marL="2070019" indent="0" algn="ctr">
              <a:buNone/>
              <a:defRPr sz="9055"/>
            </a:lvl2pPr>
            <a:lvl3pPr marL="4140037" indent="0" algn="ctr">
              <a:buNone/>
              <a:defRPr sz="8150"/>
            </a:lvl3pPr>
            <a:lvl4pPr marL="6210056" indent="0" algn="ctr">
              <a:buNone/>
              <a:defRPr sz="7244"/>
            </a:lvl4pPr>
            <a:lvl5pPr marL="8280075" indent="0" algn="ctr">
              <a:buNone/>
              <a:defRPr sz="7244"/>
            </a:lvl5pPr>
            <a:lvl6pPr marL="10350094" indent="0" algn="ctr">
              <a:buNone/>
              <a:defRPr sz="7244"/>
            </a:lvl6pPr>
            <a:lvl7pPr marL="12420112" indent="0" algn="ctr">
              <a:buNone/>
              <a:defRPr sz="7244"/>
            </a:lvl7pPr>
            <a:lvl8pPr marL="14490131" indent="0" algn="ctr">
              <a:buNone/>
              <a:defRPr sz="7244"/>
            </a:lvl8pPr>
            <a:lvl9pPr marL="16560150" indent="0" algn="ctr">
              <a:buNone/>
              <a:defRPr sz="724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931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59625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7173" y="2491640"/>
            <a:ext cx="8926964" cy="396604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281" y="2491640"/>
            <a:ext cx="26263387" cy="396604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4876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09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718" y="11667389"/>
            <a:ext cx="35707856" cy="19467289"/>
          </a:xfrm>
        </p:spPr>
        <p:txBody>
          <a:bodyPr anchor="b"/>
          <a:lstStyle>
            <a:lvl1pPr>
              <a:defRPr sz="271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718" y="31318846"/>
            <a:ext cx="35707856" cy="10237387"/>
          </a:xfrm>
        </p:spPr>
        <p:txBody>
          <a:bodyPr/>
          <a:lstStyle>
            <a:lvl1pPr marL="0" indent="0">
              <a:buNone/>
              <a:defRPr sz="10866">
                <a:solidFill>
                  <a:schemeClr val="tx1"/>
                </a:solidFill>
              </a:defRPr>
            </a:lvl1pPr>
            <a:lvl2pPr marL="2070019" indent="0">
              <a:buNone/>
              <a:defRPr sz="9055">
                <a:solidFill>
                  <a:schemeClr val="tx1">
                    <a:tint val="75000"/>
                  </a:schemeClr>
                </a:solidFill>
              </a:defRPr>
            </a:lvl2pPr>
            <a:lvl3pPr marL="4140037" indent="0">
              <a:buNone/>
              <a:defRPr sz="8150">
                <a:solidFill>
                  <a:schemeClr val="tx1">
                    <a:tint val="75000"/>
                  </a:schemeClr>
                </a:solidFill>
              </a:defRPr>
            </a:lvl3pPr>
            <a:lvl4pPr marL="6210056" indent="0">
              <a:buNone/>
              <a:defRPr sz="7244">
                <a:solidFill>
                  <a:schemeClr val="tx1">
                    <a:tint val="75000"/>
                  </a:schemeClr>
                </a:solidFill>
              </a:defRPr>
            </a:lvl4pPr>
            <a:lvl5pPr marL="8280075" indent="0">
              <a:buNone/>
              <a:defRPr sz="7244">
                <a:solidFill>
                  <a:schemeClr val="tx1">
                    <a:tint val="75000"/>
                  </a:schemeClr>
                </a:solidFill>
              </a:defRPr>
            </a:lvl5pPr>
            <a:lvl6pPr marL="10350094" indent="0">
              <a:buNone/>
              <a:defRPr sz="7244">
                <a:solidFill>
                  <a:schemeClr val="tx1">
                    <a:tint val="75000"/>
                  </a:schemeClr>
                </a:solidFill>
              </a:defRPr>
            </a:lvl6pPr>
            <a:lvl7pPr marL="12420112" indent="0">
              <a:buNone/>
              <a:defRPr sz="7244">
                <a:solidFill>
                  <a:schemeClr val="tx1">
                    <a:tint val="75000"/>
                  </a:schemeClr>
                </a:solidFill>
              </a:defRPr>
            </a:lvl7pPr>
            <a:lvl8pPr marL="14490131" indent="0">
              <a:buNone/>
              <a:defRPr sz="7244">
                <a:solidFill>
                  <a:schemeClr val="tx1">
                    <a:tint val="75000"/>
                  </a:schemeClr>
                </a:solidFill>
              </a:defRPr>
            </a:lvl8pPr>
            <a:lvl9pPr marL="16560150" indent="0">
              <a:buNone/>
              <a:defRPr sz="72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4084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278" y="12458200"/>
            <a:ext cx="17595176" cy="29693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8959" y="12458200"/>
            <a:ext cx="17595176" cy="2969385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97838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671" y="2491650"/>
            <a:ext cx="35707856" cy="904574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675" y="11472381"/>
            <a:ext cx="17514313" cy="5622437"/>
          </a:xfrm>
        </p:spPr>
        <p:txBody>
          <a:bodyPr anchor="b"/>
          <a:lstStyle>
            <a:lvl1pPr marL="0" indent="0">
              <a:buNone/>
              <a:defRPr sz="10866" b="1"/>
            </a:lvl1pPr>
            <a:lvl2pPr marL="2070019" indent="0">
              <a:buNone/>
              <a:defRPr sz="9055" b="1"/>
            </a:lvl2pPr>
            <a:lvl3pPr marL="4140037" indent="0">
              <a:buNone/>
              <a:defRPr sz="8150" b="1"/>
            </a:lvl3pPr>
            <a:lvl4pPr marL="6210056" indent="0">
              <a:buNone/>
              <a:defRPr sz="7244" b="1"/>
            </a:lvl4pPr>
            <a:lvl5pPr marL="8280075" indent="0">
              <a:buNone/>
              <a:defRPr sz="7244" b="1"/>
            </a:lvl5pPr>
            <a:lvl6pPr marL="10350094" indent="0">
              <a:buNone/>
              <a:defRPr sz="7244" b="1"/>
            </a:lvl6pPr>
            <a:lvl7pPr marL="12420112" indent="0">
              <a:buNone/>
              <a:defRPr sz="7244" b="1"/>
            </a:lvl7pPr>
            <a:lvl8pPr marL="14490131" indent="0">
              <a:buNone/>
              <a:defRPr sz="7244" b="1"/>
            </a:lvl8pPr>
            <a:lvl9pPr marL="16560150" indent="0">
              <a:buNone/>
              <a:defRPr sz="72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675" y="17094818"/>
            <a:ext cx="17514313" cy="251439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8961" y="11472381"/>
            <a:ext cx="17600568" cy="5622437"/>
          </a:xfrm>
        </p:spPr>
        <p:txBody>
          <a:bodyPr anchor="b"/>
          <a:lstStyle>
            <a:lvl1pPr marL="0" indent="0">
              <a:buNone/>
              <a:defRPr sz="10866" b="1"/>
            </a:lvl1pPr>
            <a:lvl2pPr marL="2070019" indent="0">
              <a:buNone/>
              <a:defRPr sz="9055" b="1"/>
            </a:lvl2pPr>
            <a:lvl3pPr marL="4140037" indent="0">
              <a:buNone/>
              <a:defRPr sz="8150" b="1"/>
            </a:lvl3pPr>
            <a:lvl4pPr marL="6210056" indent="0">
              <a:buNone/>
              <a:defRPr sz="7244" b="1"/>
            </a:lvl4pPr>
            <a:lvl5pPr marL="8280075" indent="0">
              <a:buNone/>
              <a:defRPr sz="7244" b="1"/>
            </a:lvl5pPr>
            <a:lvl6pPr marL="10350094" indent="0">
              <a:buNone/>
              <a:defRPr sz="7244" b="1"/>
            </a:lvl6pPr>
            <a:lvl7pPr marL="12420112" indent="0">
              <a:buNone/>
              <a:defRPr sz="7244" b="1"/>
            </a:lvl7pPr>
            <a:lvl8pPr marL="14490131" indent="0">
              <a:buNone/>
              <a:defRPr sz="7244" b="1"/>
            </a:lvl8pPr>
            <a:lvl9pPr marL="16560150" indent="0">
              <a:buNone/>
              <a:defRPr sz="7244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8961" y="17094818"/>
            <a:ext cx="17600568" cy="2514390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7325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99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356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671" y="3119967"/>
            <a:ext cx="13352711" cy="10919883"/>
          </a:xfrm>
        </p:spPr>
        <p:txBody>
          <a:bodyPr anchor="b"/>
          <a:lstStyle>
            <a:lvl1pPr>
              <a:defRPr sz="14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0568" y="6738272"/>
            <a:ext cx="20958959" cy="33257978"/>
          </a:xfrm>
        </p:spPr>
        <p:txBody>
          <a:bodyPr/>
          <a:lstStyle>
            <a:lvl1pPr>
              <a:defRPr sz="14488"/>
            </a:lvl1pPr>
            <a:lvl2pPr>
              <a:defRPr sz="12677"/>
            </a:lvl2pPr>
            <a:lvl3pPr>
              <a:defRPr sz="10866"/>
            </a:lvl3pPr>
            <a:lvl4pPr>
              <a:defRPr sz="9055"/>
            </a:lvl4pPr>
            <a:lvl5pPr>
              <a:defRPr sz="9055"/>
            </a:lvl5pPr>
            <a:lvl6pPr>
              <a:defRPr sz="9055"/>
            </a:lvl6pPr>
            <a:lvl7pPr>
              <a:defRPr sz="9055"/>
            </a:lvl7pPr>
            <a:lvl8pPr>
              <a:defRPr sz="9055"/>
            </a:lvl8pPr>
            <a:lvl9pPr>
              <a:defRPr sz="905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671" y="14039850"/>
            <a:ext cx="13352711" cy="26010559"/>
          </a:xfrm>
        </p:spPr>
        <p:txBody>
          <a:bodyPr/>
          <a:lstStyle>
            <a:lvl1pPr marL="0" indent="0">
              <a:buNone/>
              <a:defRPr sz="7244"/>
            </a:lvl1pPr>
            <a:lvl2pPr marL="2070019" indent="0">
              <a:buNone/>
              <a:defRPr sz="6339"/>
            </a:lvl2pPr>
            <a:lvl3pPr marL="4140037" indent="0">
              <a:buNone/>
              <a:defRPr sz="5433"/>
            </a:lvl3pPr>
            <a:lvl4pPr marL="6210056" indent="0">
              <a:buNone/>
              <a:defRPr sz="4528"/>
            </a:lvl4pPr>
            <a:lvl5pPr marL="8280075" indent="0">
              <a:buNone/>
              <a:defRPr sz="4528"/>
            </a:lvl5pPr>
            <a:lvl6pPr marL="10350094" indent="0">
              <a:buNone/>
              <a:defRPr sz="4528"/>
            </a:lvl6pPr>
            <a:lvl7pPr marL="12420112" indent="0">
              <a:buNone/>
              <a:defRPr sz="4528"/>
            </a:lvl7pPr>
            <a:lvl8pPr marL="14490131" indent="0">
              <a:buNone/>
              <a:defRPr sz="4528"/>
            </a:lvl8pPr>
            <a:lvl9pPr marL="16560150" indent="0">
              <a:buNone/>
              <a:defRPr sz="452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864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671" y="3119967"/>
            <a:ext cx="13352711" cy="10919883"/>
          </a:xfrm>
        </p:spPr>
        <p:txBody>
          <a:bodyPr anchor="b"/>
          <a:lstStyle>
            <a:lvl1pPr>
              <a:defRPr sz="1448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0568" y="6738272"/>
            <a:ext cx="20958959" cy="33257978"/>
          </a:xfrm>
        </p:spPr>
        <p:txBody>
          <a:bodyPr anchor="t"/>
          <a:lstStyle>
            <a:lvl1pPr marL="0" indent="0">
              <a:buNone/>
              <a:defRPr sz="14488"/>
            </a:lvl1pPr>
            <a:lvl2pPr marL="2070019" indent="0">
              <a:buNone/>
              <a:defRPr sz="12677"/>
            </a:lvl2pPr>
            <a:lvl3pPr marL="4140037" indent="0">
              <a:buNone/>
              <a:defRPr sz="10866"/>
            </a:lvl3pPr>
            <a:lvl4pPr marL="6210056" indent="0">
              <a:buNone/>
              <a:defRPr sz="9055"/>
            </a:lvl4pPr>
            <a:lvl5pPr marL="8280075" indent="0">
              <a:buNone/>
              <a:defRPr sz="9055"/>
            </a:lvl5pPr>
            <a:lvl6pPr marL="10350094" indent="0">
              <a:buNone/>
              <a:defRPr sz="9055"/>
            </a:lvl6pPr>
            <a:lvl7pPr marL="12420112" indent="0">
              <a:buNone/>
              <a:defRPr sz="9055"/>
            </a:lvl7pPr>
            <a:lvl8pPr marL="14490131" indent="0">
              <a:buNone/>
              <a:defRPr sz="9055"/>
            </a:lvl8pPr>
            <a:lvl9pPr marL="16560150" indent="0">
              <a:buNone/>
              <a:defRPr sz="905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671" y="14039850"/>
            <a:ext cx="13352711" cy="26010559"/>
          </a:xfrm>
        </p:spPr>
        <p:txBody>
          <a:bodyPr/>
          <a:lstStyle>
            <a:lvl1pPr marL="0" indent="0">
              <a:buNone/>
              <a:defRPr sz="7244"/>
            </a:lvl1pPr>
            <a:lvl2pPr marL="2070019" indent="0">
              <a:buNone/>
              <a:defRPr sz="6339"/>
            </a:lvl2pPr>
            <a:lvl3pPr marL="4140037" indent="0">
              <a:buNone/>
              <a:defRPr sz="5433"/>
            </a:lvl3pPr>
            <a:lvl4pPr marL="6210056" indent="0">
              <a:buNone/>
              <a:defRPr sz="4528"/>
            </a:lvl4pPr>
            <a:lvl5pPr marL="8280075" indent="0">
              <a:buNone/>
              <a:defRPr sz="4528"/>
            </a:lvl5pPr>
            <a:lvl6pPr marL="10350094" indent="0">
              <a:buNone/>
              <a:defRPr sz="4528"/>
            </a:lvl6pPr>
            <a:lvl7pPr marL="12420112" indent="0">
              <a:buNone/>
              <a:defRPr sz="4528"/>
            </a:lvl7pPr>
            <a:lvl8pPr marL="14490131" indent="0">
              <a:buNone/>
              <a:defRPr sz="4528"/>
            </a:lvl8pPr>
            <a:lvl9pPr marL="16560150" indent="0">
              <a:buNone/>
              <a:defRPr sz="4528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C60A1-66C5-1447-B04B-BFECB3EA9138}" type="datetimeFigureOut">
              <a:rPr kumimoji="1" lang="ko-Kore-KR" altLang="en-US" smtClean="0"/>
              <a:t>11/27/2024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DECDC-3136-1148-95F3-A05F2866EB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6465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279" y="2491650"/>
            <a:ext cx="35707856" cy="9045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279" y="12458200"/>
            <a:ext cx="35707856" cy="29693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278" y="43376214"/>
            <a:ext cx="9315093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3887" y="43376214"/>
            <a:ext cx="13972639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39042" y="43376214"/>
            <a:ext cx="9315093" cy="2491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4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40037" rtl="0" eaLnBrk="1" latinLnBrk="1" hangingPunct="1">
        <a:lnSpc>
          <a:spcPct val="90000"/>
        </a:lnSpc>
        <a:spcBef>
          <a:spcPct val="0"/>
        </a:spcBef>
        <a:buNone/>
        <a:defRPr sz="199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009" indent="-1035009" algn="l" defTabSz="4140037" rtl="0" eaLnBrk="1" latinLnBrk="1" hangingPunct="1">
        <a:lnSpc>
          <a:spcPct val="90000"/>
        </a:lnSpc>
        <a:spcBef>
          <a:spcPts val="4528"/>
        </a:spcBef>
        <a:buFont typeface="Arial" panose="020B0604020202020204" pitchFamily="34" charset="0"/>
        <a:buChar char="•"/>
        <a:defRPr sz="12677" kern="1200">
          <a:solidFill>
            <a:schemeClr val="tx1"/>
          </a:solidFill>
          <a:latin typeface="+mn-lt"/>
          <a:ea typeface="+mn-ea"/>
          <a:cs typeface="+mn-cs"/>
        </a:defRPr>
      </a:lvl1pPr>
      <a:lvl2pPr marL="3105028" indent="-1035009" algn="l" defTabSz="4140037" rtl="0" eaLnBrk="1" latinLnBrk="1" hangingPunct="1">
        <a:lnSpc>
          <a:spcPct val="90000"/>
        </a:lnSpc>
        <a:spcBef>
          <a:spcPts val="2264"/>
        </a:spcBef>
        <a:buFont typeface="Arial" panose="020B0604020202020204" pitchFamily="34" charset="0"/>
        <a:buChar char="•"/>
        <a:defRPr sz="10866" kern="1200">
          <a:solidFill>
            <a:schemeClr val="tx1"/>
          </a:solidFill>
          <a:latin typeface="+mn-lt"/>
          <a:ea typeface="+mn-ea"/>
          <a:cs typeface="+mn-cs"/>
        </a:defRPr>
      </a:lvl2pPr>
      <a:lvl3pPr marL="5175047" indent="-1035009" algn="l" defTabSz="4140037" rtl="0" eaLnBrk="1" latinLnBrk="1" hangingPunct="1">
        <a:lnSpc>
          <a:spcPct val="90000"/>
        </a:lnSpc>
        <a:spcBef>
          <a:spcPts val="2264"/>
        </a:spcBef>
        <a:buFont typeface="Arial" panose="020B0604020202020204" pitchFamily="34" charset="0"/>
        <a:buChar char="•"/>
        <a:defRPr sz="9055" kern="1200">
          <a:solidFill>
            <a:schemeClr val="tx1"/>
          </a:solidFill>
          <a:latin typeface="+mn-lt"/>
          <a:ea typeface="+mn-ea"/>
          <a:cs typeface="+mn-cs"/>
        </a:defRPr>
      </a:lvl3pPr>
      <a:lvl4pPr marL="7245066" indent="-1035009" algn="l" defTabSz="4140037" rtl="0" eaLnBrk="1" latinLnBrk="1" hangingPunct="1">
        <a:lnSpc>
          <a:spcPct val="90000"/>
        </a:lnSpc>
        <a:spcBef>
          <a:spcPts val="2264"/>
        </a:spcBef>
        <a:buFont typeface="Arial" panose="020B0604020202020204" pitchFamily="34" charset="0"/>
        <a:buChar char="•"/>
        <a:defRPr sz="8150" kern="1200">
          <a:solidFill>
            <a:schemeClr val="tx1"/>
          </a:solidFill>
          <a:latin typeface="+mn-lt"/>
          <a:ea typeface="+mn-ea"/>
          <a:cs typeface="+mn-cs"/>
        </a:defRPr>
      </a:lvl4pPr>
      <a:lvl5pPr marL="9315084" indent="-1035009" algn="l" defTabSz="4140037" rtl="0" eaLnBrk="1" latinLnBrk="1" hangingPunct="1">
        <a:lnSpc>
          <a:spcPct val="90000"/>
        </a:lnSpc>
        <a:spcBef>
          <a:spcPts val="2264"/>
        </a:spcBef>
        <a:buFont typeface="Arial" panose="020B0604020202020204" pitchFamily="34" charset="0"/>
        <a:buChar char="•"/>
        <a:defRPr sz="8150" kern="1200">
          <a:solidFill>
            <a:schemeClr val="tx1"/>
          </a:solidFill>
          <a:latin typeface="+mn-lt"/>
          <a:ea typeface="+mn-ea"/>
          <a:cs typeface="+mn-cs"/>
        </a:defRPr>
      </a:lvl5pPr>
      <a:lvl6pPr marL="11385103" indent="-1035009" algn="l" defTabSz="4140037" rtl="0" eaLnBrk="1" latinLnBrk="1" hangingPunct="1">
        <a:lnSpc>
          <a:spcPct val="90000"/>
        </a:lnSpc>
        <a:spcBef>
          <a:spcPts val="2264"/>
        </a:spcBef>
        <a:buFont typeface="Arial" panose="020B0604020202020204" pitchFamily="34" charset="0"/>
        <a:buChar char="•"/>
        <a:defRPr sz="8150" kern="1200">
          <a:solidFill>
            <a:schemeClr val="tx1"/>
          </a:solidFill>
          <a:latin typeface="+mn-lt"/>
          <a:ea typeface="+mn-ea"/>
          <a:cs typeface="+mn-cs"/>
        </a:defRPr>
      </a:lvl6pPr>
      <a:lvl7pPr marL="13455122" indent="-1035009" algn="l" defTabSz="4140037" rtl="0" eaLnBrk="1" latinLnBrk="1" hangingPunct="1">
        <a:lnSpc>
          <a:spcPct val="90000"/>
        </a:lnSpc>
        <a:spcBef>
          <a:spcPts val="2264"/>
        </a:spcBef>
        <a:buFont typeface="Arial" panose="020B0604020202020204" pitchFamily="34" charset="0"/>
        <a:buChar char="•"/>
        <a:defRPr sz="8150" kern="1200">
          <a:solidFill>
            <a:schemeClr val="tx1"/>
          </a:solidFill>
          <a:latin typeface="+mn-lt"/>
          <a:ea typeface="+mn-ea"/>
          <a:cs typeface="+mn-cs"/>
        </a:defRPr>
      </a:lvl7pPr>
      <a:lvl8pPr marL="15525140" indent="-1035009" algn="l" defTabSz="4140037" rtl="0" eaLnBrk="1" latinLnBrk="1" hangingPunct="1">
        <a:lnSpc>
          <a:spcPct val="90000"/>
        </a:lnSpc>
        <a:spcBef>
          <a:spcPts val="2264"/>
        </a:spcBef>
        <a:buFont typeface="Arial" panose="020B0604020202020204" pitchFamily="34" charset="0"/>
        <a:buChar char="•"/>
        <a:defRPr sz="8150" kern="1200">
          <a:solidFill>
            <a:schemeClr val="tx1"/>
          </a:solidFill>
          <a:latin typeface="+mn-lt"/>
          <a:ea typeface="+mn-ea"/>
          <a:cs typeface="+mn-cs"/>
        </a:defRPr>
      </a:lvl8pPr>
      <a:lvl9pPr marL="17595159" indent="-1035009" algn="l" defTabSz="4140037" rtl="0" eaLnBrk="1" latinLnBrk="1" hangingPunct="1">
        <a:lnSpc>
          <a:spcPct val="90000"/>
        </a:lnSpc>
        <a:spcBef>
          <a:spcPts val="2264"/>
        </a:spcBef>
        <a:buFont typeface="Arial" panose="020B0604020202020204" pitchFamily="34" charset="0"/>
        <a:buChar char="•"/>
        <a:defRPr sz="8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037" rtl="0" eaLnBrk="1" latinLnBrk="1" hangingPunct="1">
        <a:defRPr sz="8150" kern="1200">
          <a:solidFill>
            <a:schemeClr val="tx1"/>
          </a:solidFill>
          <a:latin typeface="+mn-lt"/>
          <a:ea typeface="+mn-ea"/>
          <a:cs typeface="+mn-cs"/>
        </a:defRPr>
      </a:lvl1pPr>
      <a:lvl2pPr marL="2070019" algn="l" defTabSz="4140037" rtl="0" eaLnBrk="1" latinLnBrk="1" hangingPunct="1">
        <a:defRPr sz="8150" kern="1200">
          <a:solidFill>
            <a:schemeClr val="tx1"/>
          </a:solidFill>
          <a:latin typeface="+mn-lt"/>
          <a:ea typeface="+mn-ea"/>
          <a:cs typeface="+mn-cs"/>
        </a:defRPr>
      </a:lvl2pPr>
      <a:lvl3pPr marL="4140037" algn="l" defTabSz="4140037" rtl="0" eaLnBrk="1" latinLnBrk="1" hangingPunct="1">
        <a:defRPr sz="8150" kern="1200">
          <a:solidFill>
            <a:schemeClr val="tx1"/>
          </a:solidFill>
          <a:latin typeface="+mn-lt"/>
          <a:ea typeface="+mn-ea"/>
          <a:cs typeface="+mn-cs"/>
        </a:defRPr>
      </a:lvl3pPr>
      <a:lvl4pPr marL="6210056" algn="l" defTabSz="4140037" rtl="0" eaLnBrk="1" latinLnBrk="1" hangingPunct="1">
        <a:defRPr sz="815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75" algn="l" defTabSz="4140037" rtl="0" eaLnBrk="1" latinLnBrk="1" hangingPunct="1">
        <a:defRPr sz="8150" kern="1200">
          <a:solidFill>
            <a:schemeClr val="tx1"/>
          </a:solidFill>
          <a:latin typeface="+mn-lt"/>
          <a:ea typeface="+mn-ea"/>
          <a:cs typeface="+mn-cs"/>
        </a:defRPr>
      </a:lvl5pPr>
      <a:lvl6pPr marL="10350094" algn="l" defTabSz="4140037" rtl="0" eaLnBrk="1" latinLnBrk="1" hangingPunct="1">
        <a:defRPr sz="8150" kern="1200">
          <a:solidFill>
            <a:schemeClr val="tx1"/>
          </a:solidFill>
          <a:latin typeface="+mn-lt"/>
          <a:ea typeface="+mn-ea"/>
          <a:cs typeface="+mn-cs"/>
        </a:defRPr>
      </a:lvl6pPr>
      <a:lvl7pPr marL="12420112" algn="l" defTabSz="4140037" rtl="0" eaLnBrk="1" latinLnBrk="1" hangingPunct="1">
        <a:defRPr sz="8150" kern="1200">
          <a:solidFill>
            <a:schemeClr val="tx1"/>
          </a:solidFill>
          <a:latin typeface="+mn-lt"/>
          <a:ea typeface="+mn-ea"/>
          <a:cs typeface="+mn-cs"/>
        </a:defRPr>
      </a:lvl7pPr>
      <a:lvl8pPr marL="14490131" algn="l" defTabSz="4140037" rtl="0" eaLnBrk="1" latinLnBrk="1" hangingPunct="1">
        <a:defRPr sz="8150" kern="1200">
          <a:solidFill>
            <a:schemeClr val="tx1"/>
          </a:solidFill>
          <a:latin typeface="+mn-lt"/>
          <a:ea typeface="+mn-ea"/>
          <a:cs typeface="+mn-cs"/>
        </a:defRPr>
      </a:lvl8pPr>
      <a:lvl9pPr marL="16560150" algn="l" defTabSz="4140037" rtl="0" eaLnBrk="1" latinLnBrk="1" hangingPunct="1">
        <a:defRPr sz="8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7210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ADB9978-6AFC-78A7-DD7B-E11347BAF25B}"/>
              </a:ext>
            </a:extLst>
          </p:cNvPr>
          <p:cNvSpPr txBox="1"/>
          <p:nvPr/>
        </p:nvSpPr>
        <p:spPr>
          <a:xfrm>
            <a:off x="1706879" y="52586"/>
            <a:ext cx="30815279" cy="9579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30826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Useful</a:t>
            </a:r>
          </a:p>
          <a:p>
            <a:r>
              <a:rPr kumimoji="1" lang="en-US" altLang="en-US" sz="30826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Pretendard ExtraBold" panose="02000503000000020004" pitchFamily="2" charset="-127"/>
                <a:ea typeface="Pretendard ExtraBold" panose="02000503000000020004" pitchFamily="2" charset="-127"/>
                <a:cs typeface="Pretendard ExtraBold" panose="02000503000000020004" pitchFamily="2" charset="-127"/>
              </a:rPr>
              <a:t>Market Mobility</a:t>
            </a:r>
            <a:endParaRPr kumimoji="1" lang="ko-Kore-KR" altLang="en-US" sz="30826" b="1" dirty="0">
              <a:solidFill>
                <a:schemeClr val="accent4">
                  <a:lumMod val="60000"/>
                  <a:lumOff val="40000"/>
                </a:schemeClr>
              </a:solidFill>
              <a:latin typeface="Pretendard ExtraBold" panose="02000503000000020004" pitchFamily="2" charset="-127"/>
              <a:ea typeface="Pretendard ExtraBold" panose="02000503000000020004" pitchFamily="2" charset="-127"/>
              <a:cs typeface="Pretendard ExtraBol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2C2D7-F28B-613B-3673-5E3BE7D18DDF}"/>
              </a:ext>
            </a:extLst>
          </p:cNvPr>
          <p:cNvSpPr txBox="1"/>
          <p:nvPr/>
        </p:nvSpPr>
        <p:spPr>
          <a:xfrm>
            <a:off x="1219198" y="10615887"/>
            <a:ext cx="220666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시각장애인의 독립적인 쇼핑 경험을 위한</a:t>
            </a:r>
            <a:endParaRPr kumimoji="1" lang="en-US" altLang="ko-KR" sz="8800" b="1" dirty="0">
              <a:solidFill>
                <a:schemeClr val="accent4">
                  <a:lumMod val="60000"/>
                  <a:lumOff val="4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kumimoji="1" lang="en-US" altLang="en-US" sz="8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Autonomous Mobility Service</a:t>
            </a:r>
            <a:endParaRPr kumimoji="1" lang="ko-Kore-KR" altLang="en-US" sz="8800" b="1" dirty="0">
              <a:solidFill>
                <a:schemeClr val="accent4">
                  <a:lumMod val="60000"/>
                  <a:lumOff val="40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CDF236-CBF6-DE3E-9E68-B0BCED2A9AEC}"/>
              </a:ext>
            </a:extLst>
          </p:cNvPr>
          <p:cNvSpPr txBox="1"/>
          <p:nvPr/>
        </p:nvSpPr>
        <p:spPr>
          <a:xfrm>
            <a:off x="1280160" y="13427948"/>
            <a:ext cx="20756880" cy="4754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</a:t>
            </a:r>
            <a:r>
              <a:rPr kumimoji="1" lang="ko-KR" altLang="en-US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자율주행 기술을 통한시각장애인이 쇼핑의 어려움 해결</a:t>
            </a:r>
            <a:br>
              <a:rPr kumimoji="1" lang="en-US" altLang="ko-KR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ko-KR" altLang="en-US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사용자 편의성을 고려한 음성 인식 애플리케이션 개발 및</a:t>
            </a:r>
            <a:br>
              <a:rPr kumimoji="1" lang="en-US" altLang="ko-KR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</a:t>
            </a:r>
            <a:r>
              <a:rPr kumimoji="1" lang="ko-KR" altLang="en-US" sz="5217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모빌리티</a:t>
            </a:r>
            <a:r>
              <a:rPr kumimoji="1" lang="ko-KR" altLang="en-US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연동을 통한 직관적인 기기 조작 가능</a:t>
            </a:r>
            <a:br>
              <a:rPr kumimoji="1" lang="en-US" altLang="ko-KR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kumimoji="1" lang="en-US" altLang="ko-KR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-&gt; </a:t>
            </a:r>
            <a:r>
              <a:rPr kumimoji="1" lang="ko-KR" altLang="en-US" sz="5217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시각장애인의 쇼핑 자립도와 접근성 향상</a:t>
            </a:r>
            <a:endParaRPr kumimoji="1" lang="en-US" altLang="ko-KR" sz="5217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016772" y="33126154"/>
            <a:ext cx="20446988" cy="100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1" lang="en-US" altLang="ko-KR" sz="6000" b="1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Comparison with Other Service   </a:t>
            </a:r>
            <a:endParaRPr kumimoji="1" lang="ko-Kore-KR" altLang="en-US" sz="6000" b="1" dirty="0">
              <a:solidFill>
                <a:schemeClr val="bg1"/>
              </a:solidFill>
              <a:highlight>
                <a:srgbClr val="0000FF"/>
              </a:highlight>
              <a:latin typeface="Pretendard"/>
              <a:ea typeface="Pretendard"/>
              <a:cs typeface="Pretendard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016772" y="34759270"/>
            <a:ext cx="18938228" cy="9909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 UMM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은 기존의 단순 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line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tracing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 방식 </a:t>
            </a:r>
            <a:r>
              <a:rPr kumimoji="1" lang="ko-KR" altLang="en-US" sz="3912" dirty="0" err="1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서빙로봇과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 차별화된 혁신적인 시스템을 갖추고 있습니다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. SLAM 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기술을 활용하여 실내 공간에서 자율적인 위치 파악과 경로 계획이 가능하며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, </a:t>
            </a:r>
            <a:r>
              <a:rPr kumimoji="1" lang="ko-KR" altLang="en-US" sz="3912" dirty="0" err="1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메카넘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 휠 시스템을 통해 전방위 이동성을 확보했습니다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. 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각 모터의 안정적인 제어를 위해 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PD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제어 알고리즘을 적용하여 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RPM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을 일정하게 유지함으로써 정밀한 주행을 실현했습니다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.</a:t>
            </a:r>
          </a:p>
          <a:p>
            <a:pPr lvl="0">
              <a:lnSpc>
                <a:spcPct val="150000"/>
              </a:lnSpc>
              <a:defRPr/>
            </a:pPr>
            <a:endParaRPr kumimoji="1" lang="en-US" altLang="ko-KR" sz="3912" dirty="0">
              <a:solidFill>
                <a:schemeClr val="bg1"/>
              </a:solidFill>
              <a:latin typeface="Pretendard"/>
              <a:ea typeface="Pretendard"/>
              <a:cs typeface="Pretendard"/>
            </a:endParaRPr>
          </a:p>
          <a:p>
            <a:pPr lvl="0">
              <a:lnSpc>
                <a:spcPct val="150000"/>
              </a:lnSpc>
              <a:defRPr/>
            </a:pP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 시각장애인 사용자를 위한 핵심 기능으로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, YOLOv5 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기반의 객체 인식 시스템을 탑재하여 상품을 정확하게 식별할 수 있습니다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. 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인식된 정보는 전용 애플리케이션을 통해 사용자에게 음성으로 전달되며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, SLAM 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기술과 </a:t>
            </a:r>
            <a:r>
              <a:rPr kumimoji="1" lang="ko-KR" altLang="en-US" sz="3912" dirty="0" err="1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메카넘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1" lang="ko-KR" altLang="en-US" sz="3912" dirty="0" err="1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휠의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 조합으로 목적지까지 안전하고 정확한 안내가 가능합니다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. 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이러한 첨단 기술의 통합으로 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UMM</a:t>
            </a:r>
            <a:r>
              <a:rPr kumimoji="1" lang="ko-KR" altLang="en-US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은 시각장애인의 쇼핑 경험을 획기적으로 개선하는 솔루션을 제공합니다</a:t>
            </a:r>
            <a:r>
              <a:rPr kumimoji="1" lang="en-US" altLang="ko-KR" sz="3912" dirty="0">
                <a:solidFill>
                  <a:schemeClr val="bg1"/>
                </a:solidFill>
                <a:latin typeface="Pretendard"/>
                <a:ea typeface="Pretendard"/>
                <a:cs typeface="Pretendard"/>
              </a:rPr>
              <a:t>.</a:t>
            </a:r>
            <a:endParaRPr kumimoji="1" lang="ko-KR" altLang="en-US" sz="3912" dirty="0">
              <a:solidFill>
                <a:schemeClr val="bg1"/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8B4439-DEED-8C97-267D-B49641E1A619}"/>
              </a:ext>
            </a:extLst>
          </p:cNvPr>
          <p:cNvSpPr txBox="1"/>
          <p:nvPr/>
        </p:nvSpPr>
        <p:spPr>
          <a:xfrm>
            <a:off x="1949537" y="19126917"/>
            <a:ext cx="167123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6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Technical Specifications</a:t>
            </a:r>
            <a:endParaRPr kumimoji="1" lang="ko-Kore-KR" altLang="en-US" sz="6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2CC6DF-A643-EFF4-B8AC-7501A7DE0BE0}"/>
              </a:ext>
            </a:extLst>
          </p:cNvPr>
          <p:cNvSpPr txBox="1"/>
          <p:nvPr/>
        </p:nvSpPr>
        <p:spPr>
          <a:xfrm>
            <a:off x="2016772" y="20475769"/>
            <a:ext cx="17332564" cy="12149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매핑을 통한 무한한 활용성</a:t>
            </a:r>
          </a:p>
          <a:p>
            <a:pPr>
              <a:lnSpc>
                <a:spcPct val="150000"/>
              </a:lnSpc>
            </a:pP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SLAM :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지도 작성을 통한 동시적 위치추정</a:t>
            </a:r>
            <a:endParaRPr kumimoji="1" lang="en-US" altLang="ko-KR" sz="44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- 2D LIDAR 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센서를 통한 빠른 장애물 파악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② 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유기적인 통신</a:t>
            </a:r>
          </a:p>
          <a:p>
            <a:pPr>
              <a:lnSpc>
                <a:spcPct val="150000"/>
              </a:lnSpc>
            </a:pP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ko-KR" altLang="en-US" sz="44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아두이노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44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우노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⟷ 메가 ⟷ </a:t>
            </a:r>
            <a:r>
              <a:rPr kumimoji="1" lang="ko-KR" altLang="en-US" sz="44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젯슨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나노 ⟷ 스마트폰 앱</a:t>
            </a:r>
          </a:p>
          <a:p>
            <a:pPr>
              <a:lnSpc>
                <a:spcPct val="150000"/>
              </a:lnSpc>
            </a:pP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단계적 통신으로 복잡한 과정을 한번에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③ </a:t>
            </a:r>
            <a:r>
              <a:rPr kumimoji="1" lang="ko-KR" altLang="en-US" sz="44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조향</a:t>
            </a:r>
            <a:endParaRPr kumimoji="1" lang="ko-KR" altLang="en-US" sz="44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- </a:t>
            </a:r>
            <a:r>
              <a:rPr kumimoji="1" lang="ko-KR" altLang="en-US" sz="4400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메카넘휠을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이용한 다양한 움직임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  - PD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제어를 통한 안정적인 운전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685800" indent="-685800">
              <a:lnSpc>
                <a:spcPct val="150000"/>
              </a:lnSpc>
              <a:buFont typeface="Wingdings" panose="05000000000000000000" pitchFamily="2" charset="2"/>
              <a:buChar char=""/>
            </a:pP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OpenCV(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카메라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)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를 통한 사물 인식</a:t>
            </a:r>
            <a:endParaRPr kumimoji="1" lang="en-US" altLang="ko-KR" sz="44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	- 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우측 카메라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: YOLOV5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를 이용한 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Object Detecting</a:t>
            </a:r>
          </a:p>
          <a:p>
            <a:pPr>
              <a:lnSpc>
                <a:spcPct val="150000"/>
              </a:lnSpc>
            </a:pP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	-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 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RFID 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태그</a:t>
            </a:r>
            <a:r>
              <a:rPr kumimoji="1" lang="en-US" altLang="ko-KR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: </a:t>
            </a:r>
            <a:r>
              <a:rPr kumimoji="1" lang="ko-KR" altLang="en-US" sz="44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anose="05000000000000000000" pitchFamily="2" charset="2"/>
              </a:rPr>
              <a:t>사물의 세부정보 파악</a:t>
            </a:r>
            <a:endParaRPr kumimoji="1" lang="en-US" altLang="ko-KR" sz="44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anose="05000000000000000000" pitchFamily="2" charset="2"/>
            </a:endParaRPr>
          </a:p>
        </p:txBody>
      </p: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4538580-3DC9-B2FA-576A-334B0E5C841E}"/>
              </a:ext>
            </a:extLst>
          </p:cNvPr>
          <p:cNvCxnSpPr/>
          <p:nvPr/>
        </p:nvCxnSpPr>
        <p:spPr>
          <a:xfrm flipV="1">
            <a:off x="-13754176" y="12834696"/>
            <a:ext cx="0" cy="1841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530D8C-2E13-CC2B-F597-9512DF0252DE}"/>
              </a:ext>
            </a:extLst>
          </p:cNvPr>
          <p:cNvSpPr/>
          <p:nvPr/>
        </p:nvSpPr>
        <p:spPr>
          <a:xfrm>
            <a:off x="1310640" y="10324755"/>
            <a:ext cx="17632199" cy="1067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4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8469149-A2E0-2FEC-EDA0-672DB17A3276}"/>
              </a:ext>
            </a:extLst>
          </p:cNvPr>
          <p:cNvSpPr/>
          <p:nvPr/>
        </p:nvSpPr>
        <p:spPr>
          <a:xfrm>
            <a:off x="1341120" y="18338028"/>
            <a:ext cx="17632199" cy="1067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4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9D8098-8C9E-2F16-6FDE-E116CF624A1E}"/>
              </a:ext>
            </a:extLst>
          </p:cNvPr>
          <p:cNvSpPr/>
          <p:nvPr/>
        </p:nvSpPr>
        <p:spPr>
          <a:xfrm>
            <a:off x="23043162" y="12982804"/>
            <a:ext cx="14999464" cy="10576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4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EB23F-1794-2953-623F-9A37CDFC3D78}"/>
              </a:ext>
            </a:extLst>
          </p:cNvPr>
          <p:cNvSpPr txBox="1"/>
          <p:nvPr/>
        </p:nvSpPr>
        <p:spPr>
          <a:xfrm>
            <a:off x="26170400" y="17707297"/>
            <a:ext cx="8627759" cy="209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3043" b="1" dirty="0" err="1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작품이미지</a:t>
            </a:r>
            <a:endParaRPr kumimoji="1" lang="ko-Kore-KR" altLang="en-US" sz="13043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B19A27-E20A-E87D-1051-3BC61C0B038F}"/>
              </a:ext>
            </a:extLst>
          </p:cNvPr>
          <p:cNvSpPr/>
          <p:nvPr/>
        </p:nvSpPr>
        <p:spPr>
          <a:xfrm>
            <a:off x="23043162" y="23627600"/>
            <a:ext cx="14999464" cy="10576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134"/>
          </a:p>
        </p:txBody>
      </p:sp>
      <p:sp>
        <p:nvSpPr>
          <p:cNvPr id="6" name="직사각형 5"/>
          <p:cNvSpPr/>
          <p:nvPr/>
        </p:nvSpPr>
        <p:spPr>
          <a:xfrm>
            <a:off x="23043162" y="34342584"/>
            <a:ext cx="14999464" cy="10576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kumimoji="1" lang="ko-Kore-KR" altLang="en-US" sz="2134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AFB682-B757-4F49-88E4-57A2F54E60F7}"/>
              </a:ext>
            </a:extLst>
          </p:cNvPr>
          <p:cNvSpPr txBox="1"/>
          <p:nvPr/>
        </p:nvSpPr>
        <p:spPr>
          <a:xfrm>
            <a:off x="23043162" y="9155657"/>
            <a:ext cx="88287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66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EMOM</a:t>
            </a:r>
            <a:r>
              <a:rPr kumimoji="1" lang="ko-KR" altLang="en-US" sz="66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조</a:t>
            </a:r>
            <a:endParaRPr kumimoji="1" lang="ko-Kore-KR" altLang="en-US" sz="66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9ECD52F-81EC-431B-BBED-AF018C65890E}"/>
              </a:ext>
            </a:extLst>
          </p:cNvPr>
          <p:cNvSpPr txBox="1"/>
          <p:nvPr/>
        </p:nvSpPr>
        <p:spPr>
          <a:xfrm>
            <a:off x="23043161" y="10177351"/>
            <a:ext cx="2500853" cy="18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  과  명</a:t>
            </a:r>
          </a:p>
          <a:p>
            <a:pPr>
              <a:lnSpc>
                <a:spcPct val="150000"/>
              </a:lnSpc>
            </a:pPr>
            <a:r>
              <a:rPr kumimoji="1" lang="ko-KR" altLang="en-US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 구성원</a:t>
            </a:r>
            <a:endParaRPr kumimoji="1" lang="ko-Kore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FDCD99-6B76-41A2-895C-9F52D05C256F}"/>
              </a:ext>
            </a:extLst>
          </p:cNvPr>
          <p:cNvSpPr txBox="1"/>
          <p:nvPr/>
        </p:nvSpPr>
        <p:spPr>
          <a:xfrm>
            <a:off x="25740720" y="10177352"/>
            <a:ext cx="11444880" cy="182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기계공학과</a:t>
            </a:r>
            <a:endParaRPr kumimoji="1" lang="en-US" altLang="ko-KR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40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박병춘</a:t>
            </a:r>
            <a:r>
              <a:rPr kumimoji="1" lang="ko-KR" altLang="en-US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1" lang="ko-KR" altLang="en-US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윤상 </a:t>
            </a:r>
            <a:r>
              <a:rPr kumimoji="1" lang="en-US" altLang="ko-KR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장한솔</a:t>
            </a:r>
            <a:r>
              <a:rPr kumimoji="1" lang="ko-KR" altLang="en-US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kumimoji="1" lang="ko-KR" altLang="en-US" sz="4000" b="1" dirty="0" err="1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한준모</a:t>
            </a:r>
            <a:r>
              <a:rPr kumimoji="1" lang="en-US" altLang="ko-KR" sz="40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kumimoji="1" lang="ko-Kore-KR" altLang="en-US" sz="40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2D7F231-227D-B9EE-88C1-D367BBF67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5820" y="14144364"/>
            <a:ext cx="8254591" cy="934482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93CB616-E12E-A2AE-BBB3-ACE28B314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23414998" y="25307511"/>
            <a:ext cx="7069281" cy="688506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594037E-701F-3EE7-2E44-2F402B7F6D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324" r="3957" b="12880"/>
          <a:stretch/>
        </p:blipFill>
        <p:spPr>
          <a:xfrm>
            <a:off x="30700831" y="25413676"/>
            <a:ext cx="6789569" cy="677890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0DE4A9D-B388-F7EC-F87D-1AD6138E6B1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7995" r="-7800" b="19745"/>
          <a:stretch/>
        </p:blipFill>
        <p:spPr>
          <a:xfrm>
            <a:off x="31259800" y="14837107"/>
            <a:ext cx="7217260" cy="7564872"/>
          </a:xfrm>
          <a:prstGeom prst="rect">
            <a:avLst/>
          </a:prstGeom>
        </p:spPr>
      </p:pic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6"/>
          <a:srcRect l="1110" t="550" r="26320" b="-550"/>
          <a:stretch>
            <a:fillRect/>
          </a:stretch>
        </p:blipFill>
        <p:spPr>
          <a:xfrm>
            <a:off x="31749194" y="35896536"/>
            <a:ext cx="5581669" cy="7252620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3195766" y="35788300"/>
            <a:ext cx="7931328" cy="77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244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lvl="0">
          <a:defRPr kumimoji="1" lang="ko-Kore-KR" altLang="en-US" sz="4800" b="1">
            <a:solidFill>
              <a:schemeClr val="bg1"/>
            </a:solidFill>
            <a:highlight>
              <a:srgbClr val="0000FF"/>
            </a:highlight>
            <a:latin typeface="Pretendard"/>
            <a:ea typeface="Pretendard"/>
            <a:cs typeface="Pretendard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261</Words>
  <Application>Microsoft Office PowerPoint</Application>
  <PresentationFormat>사용자 지정</PresentationFormat>
  <Paragraphs>28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Pretendard</vt:lpstr>
      <vt:lpstr>Pretendard ExtraBold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한준모</cp:lastModifiedBy>
  <cp:revision>30</cp:revision>
  <dcterms:created xsi:type="dcterms:W3CDTF">2022-09-05T05:30:29Z</dcterms:created>
  <dcterms:modified xsi:type="dcterms:W3CDTF">2024-11-26T16:10:47Z</dcterms:modified>
  <cp:version/>
</cp:coreProperties>
</file>