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60547" y="1128663"/>
            <a:ext cx="419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일곱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네온사인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0" y="1541032"/>
            <a:ext cx="8618668" cy="4848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11</cp:revision>
  <dcterms:created xsi:type="dcterms:W3CDTF">2019-07-11T07:34:37Z</dcterms:created>
  <dcterms:modified xsi:type="dcterms:W3CDTF">2019-07-11T07:37:18Z</dcterms:modified>
</cp:coreProperties>
</file>