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A5FD9-4A4D-452D-857D-00FF16C52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90CA05-DE7F-4210-80A2-8AB2464C3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CD620-C468-4ECC-BC0D-AFA94F85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ECACB-623D-4B62-B53D-3337A96D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E504E-C7FD-4DD2-A070-CA785ABF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1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7D8FE-2CA2-4F38-8303-D6ADFBAB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1E6F76-E72E-49C7-AC52-AD0EA3D29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D91B2-836A-4692-9BA9-E955C00B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7D2E5-B1E9-493D-B628-1009E8AE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43EB2-A0A0-4BE1-AE57-945D73FE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9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0966FB-90B6-4E74-98EB-95FB6B5A0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A86065-7BC3-4916-85A2-6F3BE75A2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5E758-8AF5-4BF2-9B74-80EA6659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091B6-2243-4746-93E6-06C865A3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18195E-2041-4880-A879-0B5CECD6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82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895600" y="793078"/>
            <a:ext cx="8929445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5061234" y="0"/>
            <a:ext cx="4598177" cy="882750"/>
            <a:chOff x="5958002" y="558800"/>
            <a:chExt cx="4598177" cy="8827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2" y="277499"/>
            <a:ext cx="755722" cy="7557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직사각형 15"/>
          <p:cNvSpPr/>
          <p:nvPr userDrawn="1"/>
        </p:nvSpPr>
        <p:spPr>
          <a:xfrm>
            <a:off x="301462" y="1302016"/>
            <a:ext cx="1969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하반기 공채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김공방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포트폴리오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21782" y="1186791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그룹 17"/>
          <p:cNvGrpSpPr/>
          <p:nvPr userDrawn="1"/>
        </p:nvGrpSpPr>
        <p:grpSpPr>
          <a:xfrm>
            <a:off x="393932" y="2302990"/>
            <a:ext cx="1485774" cy="315590"/>
            <a:chOff x="160147" y="1840624"/>
            <a:chExt cx="1485774" cy="31559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9550" y="1859920"/>
              <a:ext cx="1346972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PART.1 PPT </a:t>
              </a:r>
              <a:r>
                <a:rPr lang="ko-KR" altLang="en-US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제작</a:t>
              </a:r>
              <a:endParaRPr lang="en-US" altLang="ko-KR" sz="12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43" y="707908"/>
            <a:ext cx="1106995" cy="331473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11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99A96-2C7E-4443-9BF5-5B10D3C3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183F5-AFC7-4981-9994-544F07C2F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C8957-7659-4871-BBFD-D789F011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31C5C-B899-4667-849A-7284A509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DE689-6028-48FC-9BF9-A9BFCFA3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8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F2181-BDED-4D69-8212-5CE4FF2C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5A874-86B0-47A1-91DB-1EDE4E260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AF940-2230-4C6F-9748-B597E2F2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54934-CC75-40CA-A245-5617DC08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E590D-5E66-44F3-9E72-FF0D902B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7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5E314-71B2-468B-841F-40BFBA7A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5927F-351C-4C9F-9B5B-4D18CAE02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551FAA-926C-4E1C-B44F-22A348518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2CE5A2-53A8-424B-BC14-BBB9B2C0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30023-7B60-477B-B8C3-5FD623B9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C4CE22-9CC0-48E6-A019-C119F694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32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339EF-BD28-4809-AC26-697FA526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41E999-6B12-4079-BCCF-AB257FF02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113D3B-9AC9-43CB-A4E7-B253B8A88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6DBAD7-6294-4275-B697-EBC175A5A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6713A9-DED6-41A5-B7BD-4CF988A1B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70D-2835-4F23-B5B0-5D38E182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C847CE-1C77-4DD4-8F92-1F9946AB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5F537E-533E-4FA3-A0DA-6A9833BF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2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A575C-8F81-42EC-B86F-C4FBDD22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6C4D16-89D7-4FB3-B43A-6EB0EE30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7F4399-463F-40B3-896A-8169DDB2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0D554-0701-4233-864E-EE1FCDC7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53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724B0F-4299-4EBC-B230-14CA5D3E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20939-A305-4B82-A1DC-A3294337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DE64ED-B3E2-431F-96E2-BC8943BB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23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087BA-90DD-4AF0-B5FA-AC446917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AA041-9D41-4860-96DD-ED5EE5D23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05C67B-6168-419E-A6B7-5ED16C438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99404-C4BD-47D9-94A0-8C454850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F5FC7-C0DD-409C-95FC-97603A2F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45865-4431-4593-872B-E581AF93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1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9DA21-30E3-464F-9006-C891521A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3D4811-F038-4FA5-A85F-DE3BDC06C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71E3C4-1E5C-469F-8748-056A4475C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F694C-7BE9-40CD-940D-2E7FF9A4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926E8A-6F1F-45CC-BD60-D2306A3D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1AE51-3FE8-4AA0-A9F4-1C68F34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5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6FA00B-DB53-4357-85DD-A782835F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2C8EAB-C089-4B8A-B1E1-003DEA3DE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256A9-D004-4744-80D8-2A1553D40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62BF2-5D5A-4F60-B90B-BB796E162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927C7-2DEC-414D-B85C-1F3861C85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0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500997" y="1128663"/>
            <a:ext cx="3714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여덟 번째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484" y="1532067"/>
            <a:ext cx="8654527" cy="486817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16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나눔바른고딕</vt:lpstr>
      <vt:lpstr>나눔바른고딕 UltraLight</vt:lpstr>
      <vt:lpstr>나눔스퀘어 ExtraBold</vt:lpstr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mandu</dc:creator>
  <cp:lastModifiedBy>mandu</cp:lastModifiedBy>
  <cp:revision>12</cp:revision>
  <dcterms:created xsi:type="dcterms:W3CDTF">2019-07-11T07:34:37Z</dcterms:created>
  <dcterms:modified xsi:type="dcterms:W3CDTF">2019-07-11T07:37:30Z</dcterms:modified>
</cp:coreProperties>
</file>