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7" y="532037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597297" y="1556554"/>
            <a:ext cx="249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김공방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(Kim Gong Bang)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2018. 6. 17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2018. 3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한국대학교 경영학과 졸업 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441960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37133" y="460037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0836" y="3254610"/>
            <a:ext cx="2738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계약직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00836" y="4585602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1~2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신제품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기획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1~12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미디어 신규 채널 홍보 기획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780521" y="5376047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3737133" y="5494063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Award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0836" y="5479289"/>
            <a:ext cx="2821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2018. 1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마케팅 공모전 최우수상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2017. 6 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광고 공모전 은상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…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6" r="21689"/>
          <a:stretch/>
        </p:blipFill>
        <p:spPr>
          <a:xfrm>
            <a:off x="595152" y="3120294"/>
            <a:ext cx="2490766" cy="251459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000" y="3185806"/>
            <a:ext cx="2337927" cy="954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여러분의 프로필 사진과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좌우명 등을 작성해보세요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8" y="5772400"/>
            <a:ext cx="201795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나눔바른고딕 UltraLight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3</cp:revision>
  <dcterms:created xsi:type="dcterms:W3CDTF">2019-07-11T07:34:37Z</dcterms:created>
  <dcterms:modified xsi:type="dcterms:W3CDTF">2019-07-11T07:35:20Z</dcterms:modified>
</cp:coreProperties>
</file>