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7" y="532037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597297" y="1556554"/>
            <a:ext cx="24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48994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8100" y="1859920"/>
              <a:ext cx="1149876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PPT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제작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08603" y="2103406"/>
            <a:ext cx="1932493" cy="315590"/>
            <a:chOff x="160147" y="1840624"/>
            <a:chExt cx="1485774" cy="3155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6334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공모전 수상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40339" y="2103406"/>
            <a:ext cx="1932493" cy="315590"/>
            <a:chOff x="160147" y="1840624"/>
            <a:chExt cx="1485774" cy="31559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6338" y="1859920"/>
              <a:ext cx="125340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#3.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기획서 작성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4727322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8693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6540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108128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95904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95904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5904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671211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108128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95904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95904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95904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7221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84997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84997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84997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7360304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직사각형 43"/>
          <p:cNvSpPr/>
          <p:nvPr/>
        </p:nvSpPr>
        <p:spPr>
          <a:xfrm>
            <a:off x="6797221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84997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84997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4997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68384" y="345232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56160" y="3734949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56160" y="4005315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56160" y="4275681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0031467" y="486456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9468384" y="514854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소구분 제목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56160" y="5431168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56160" y="5701534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256160" y="5971900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마케팅팀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동계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4</cp:revision>
  <dcterms:created xsi:type="dcterms:W3CDTF">2019-07-11T07:34:37Z</dcterms:created>
  <dcterms:modified xsi:type="dcterms:W3CDTF">2019-07-11T07:35:36Z</dcterms:modified>
</cp:coreProperties>
</file>