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43" y="1515837"/>
            <a:ext cx="8591776" cy="48328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81142" y="1128663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첫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01980" y="3029343"/>
            <a:ext cx="4912503" cy="1414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곳에 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여러분이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그동안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만들었던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pPr algn="ctr"/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경험했던 결과물을 첨부하세요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5</cp:revision>
  <dcterms:created xsi:type="dcterms:W3CDTF">2019-07-11T07:34:37Z</dcterms:created>
  <dcterms:modified xsi:type="dcterms:W3CDTF">2019-07-11T07:35:48Z</dcterms:modified>
</cp:coreProperties>
</file>