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D9-4A4D-452D-857D-00FF16C5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0CA05-DE7F-4210-80A2-8AB2464C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D620-C468-4ECC-BC0D-AFA94F8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ACB-623D-4B62-B53D-3337A9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E504E-C7FD-4DD2-A070-CA785AB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D8FE-2CA2-4F38-8303-D6ADFBAB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E6F76-E72E-49C7-AC52-AD0EA3D2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91B2-836A-4692-9BA9-E955C00B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7D2E5-B1E9-493D-B628-1009E8A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43EB2-A0A0-4BE1-AE57-945D73F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966FB-90B6-4E74-98EB-95FB6B5A0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86065-7BC3-4916-85A2-6F3BE75A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5E758-8AF5-4BF2-9B74-80EA665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091B6-2243-4746-93E6-06C865A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8195E-2041-4880-A879-0B5CECD6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8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9550" y="1859920"/>
              <a:ext cx="13469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PPT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제작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9A96-2C7E-4443-9BF5-5B10D3C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183F5-AFC7-4981-9994-544F07C2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8957-7659-4871-BBFD-D789F01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1C5C-B899-4667-849A-7284A5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E689-6028-48FC-9BF9-A9BFCFA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2181-BDED-4D69-8212-5CE4FF2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5A874-86B0-47A1-91DB-1EDE4E26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AF940-2230-4C6F-9748-B597E2F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54934-CC75-40CA-A245-5617DC0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590D-5E66-44F3-9E72-FF0D902B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E314-71B2-468B-841F-40BFBA7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5927F-351C-4C9F-9B5B-4D18CAE02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51FAA-926C-4E1C-B44F-22A3485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CE5A2-53A8-424B-BC14-BBB9B2C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0023-7B60-477B-B8C3-5FD623B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CE22-9CC0-48E6-A019-C119F69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2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39EF-BD28-4809-AC26-697FA52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E999-6B12-4079-BCCF-AB257FF0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13D3B-9AC9-43CB-A4E7-B253B8A8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DBAD7-6294-4275-B697-EBC175A5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713A9-DED6-41A5-B7BD-4CF988A1B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70D-2835-4F23-B5B0-5D38E18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847CE-1C77-4DD4-8F92-1F9946A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F537E-533E-4FA3-A0DA-6A9833B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75C-8F81-42EC-B86F-C4FBDD2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C4D16-89D7-4FB3-B43A-6EB0EE30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F4399-463F-40B3-896A-8169DDB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0D554-0701-4233-864E-EE1FCDC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24B0F-4299-4EBC-B230-14CA5D3E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20939-A305-4B82-A1DC-A3294337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DE64ED-B3E2-431F-96E2-BC8943BB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87BA-90DD-4AF0-B5FA-AC44691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A041-9D41-4860-96DD-ED5EE5D2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C67B-6168-419E-A6B7-5ED16C43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99404-C4BD-47D9-94A0-8C454850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FC7-C0DD-409C-95FC-97603A2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45865-4431-4593-872B-E581AF9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DA21-30E3-464F-9006-C891521A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D4811-F038-4FA5-A85F-DE3BDC06C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E3C4-1E5C-469F-8748-056A4475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694C-7BE9-40CD-940D-2E7FF9A4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26E8A-6F1F-45CC-BD60-D2306A3D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1AE51-3FE8-4AA0-A9F4-1C68F3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6FA00B-DB53-4357-85DD-A782835F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C8EAB-C089-4B8A-B1E1-003DEA3D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56A9-D004-4744-80D8-2A1553D40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61A6-1C9B-451D-83FD-AAFC8A8DD83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2BF2-5D5A-4F60-B90B-BB796E162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927C7-2DEC-414D-B85C-1F3861C8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2A04-49CD-4C6C-8297-E5E2EB81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567926"/>
            <a:ext cx="8537986" cy="4802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61295" y="1128663"/>
            <a:ext cx="3393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두 번째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나눔바른고딕 UltraLight</vt:lpstr>
      <vt:lpstr>나눔스퀘어 ExtraBold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mandu</dc:creator>
  <cp:lastModifiedBy>mandu</cp:lastModifiedBy>
  <cp:revision>6</cp:revision>
  <dcterms:created xsi:type="dcterms:W3CDTF">2019-07-11T07:34:37Z</dcterms:created>
  <dcterms:modified xsi:type="dcterms:W3CDTF">2019-07-11T07:36:01Z</dcterms:modified>
</cp:coreProperties>
</file>