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5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세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72" y="1549997"/>
            <a:ext cx="8546951" cy="48076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7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7</cp:revision>
  <dcterms:created xsi:type="dcterms:W3CDTF">2019-07-11T07:34:37Z</dcterms:created>
  <dcterms:modified xsi:type="dcterms:W3CDTF">2019-07-11T07:36:13Z</dcterms:modified>
</cp:coreProperties>
</file>