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340696" y="1128663"/>
            <a:ext cx="403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네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47" y="1552325"/>
            <a:ext cx="6470725" cy="48530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4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8</cp:revision>
  <dcterms:created xsi:type="dcterms:W3CDTF">2019-07-11T07:34:37Z</dcterms:created>
  <dcterms:modified xsi:type="dcterms:W3CDTF">2019-07-11T07:36:27Z</dcterms:modified>
</cp:coreProperties>
</file>