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여섯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시크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8" y="1541031"/>
            <a:ext cx="8591774" cy="48328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02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10</cp:revision>
  <dcterms:created xsi:type="dcterms:W3CDTF">2019-07-11T07:34:37Z</dcterms:created>
  <dcterms:modified xsi:type="dcterms:W3CDTF">2019-07-11T07:37:04Z</dcterms:modified>
</cp:coreProperties>
</file>