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2"/>
  </p:notesMasterIdLst>
  <p:sldIdLst>
    <p:sldId id="320" r:id="rId2"/>
    <p:sldId id="256" r:id="rId3"/>
    <p:sldId id="259" r:id="rId4"/>
    <p:sldId id="258" r:id="rId5"/>
    <p:sldId id="311" r:id="rId6"/>
    <p:sldId id="312" r:id="rId7"/>
    <p:sldId id="313" r:id="rId8"/>
    <p:sldId id="314" r:id="rId9"/>
    <p:sldId id="315" r:id="rId10"/>
    <p:sldId id="316" r:id="rId11"/>
    <p:sldId id="261" r:id="rId12"/>
    <p:sldId id="265" r:id="rId13"/>
    <p:sldId id="278" r:id="rId14"/>
    <p:sldId id="273" r:id="rId15"/>
    <p:sldId id="279" r:id="rId16"/>
    <p:sldId id="317" r:id="rId17"/>
    <p:sldId id="318" r:id="rId18"/>
    <p:sldId id="271" r:id="rId19"/>
    <p:sldId id="281" r:id="rId20"/>
    <p:sldId id="319" r:id="rId21"/>
  </p:sldIdLst>
  <p:sldSz cx="9144000" cy="5143500" type="screen16x9"/>
  <p:notesSz cx="6858000" cy="9144000"/>
  <p:embeddedFontLst>
    <p:embeddedFont>
      <p:font typeface="ADLaM Display" panose="020F0502020204030204" pitchFamily="2" charset="0"/>
      <p:regular r:id="rId23"/>
    </p:embeddedFont>
    <p:embeddedFont>
      <p:font typeface="DM Sans" panose="020F0502020204030204" pitchFamily="2" charset="0"/>
      <p:regular r:id="rId24"/>
      <p:bold r:id="rId25"/>
      <p:italic r:id="rId26"/>
      <p:boldItalic r:id="rId27"/>
    </p:embeddedFont>
    <p:embeddedFont>
      <p:font typeface="Viga" panose="020B0604020202020204" charset="0"/>
      <p:regular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461">
          <p15:clr>
            <a:srgbClr val="9AA0A6"/>
          </p15:clr>
        </p15:guide>
        <p15:guide id="2" pos="2880">
          <p15:clr>
            <a:srgbClr val="9AA0A6"/>
          </p15:clr>
        </p15:guide>
        <p15:guide id="3" pos="456">
          <p15:clr>
            <a:srgbClr val="9AA0A6"/>
          </p15:clr>
        </p15:guide>
        <p15:guide id="4" orient="horz" pos="1732">
          <p15:clr>
            <a:srgbClr val="9AA0A6"/>
          </p15:clr>
        </p15:guide>
        <p15:guide id="5" orient="horz" pos="266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1C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55D2B8-E1A5-4C3B-902A-FF6EEC12917D}">
  <a:tblStyle styleId="{6755D2B8-E1A5-4C3B-902A-FF6EEC12917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93" d="100"/>
          <a:sy n="93" d="100"/>
        </p:scale>
        <p:origin x="666" y="90"/>
      </p:cViewPr>
      <p:guideLst>
        <p:guide orient="horz" pos="461"/>
        <p:guide pos="2880"/>
        <p:guide pos="456"/>
        <p:guide orient="horz" pos="1732"/>
        <p:guide orient="horz" pos="26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6bb4ddd667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6bb4ddd667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6bdca54fc3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6bdca54fc3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2"/>
        <p:cNvGrpSpPr/>
        <p:nvPr/>
      </p:nvGrpSpPr>
      <p:grpSpPr>
        <a:xfrm>
          <a:off x="0" y="0"/>
          <a:ext cx="0" cy="0"/>
          <a:chOff x="0" y="0"/>
          <a:chExt cx="0" cy="0"/>
        </a:xfrm>
      </p:grpSpPr>
      <p:sp>
        <p:nvSpPr>
          <p:cNvPr id="2083" name="Google Shape;2083;g6bdca54fc3_0_26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4" name="Google Shape;2084;g6bdca54fc3_0_26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5"/>
        <p:cNvGrpSpPr/>
        <p:nvPr/>
      </p:nvGrpSpPr>
      <p:grpSpPr>
        <a:xfrm>
          <a:off x="0" y="0"/>
          <a:ext cx="0" cy="0"/>
          <a:chOff x="0" y="0"/>
          <a:chExt cx="0" cy="0"/>
        </a:xfrm>
      </p:grpSpPr>
      <p:sp>
        <p:nvSpPr>
          <p:cNvPr id="1866" name="Google Shape;1866;g6bdca54fc3_0_260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7" name="Google Shape;1867;g6bdca54fc3_0_260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07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4"/>
        <p:cNvGrpSpPr/>
        <p:nvPr/>
      </p:nvGrpSpPr>
      <p:grpSpPr>
        <a:xfrm>
          <a:off x="0" y="0"/>
          <a:ext cx="0" cy="0"/>
          <a:chOff x="0" y="0"/>
          <a:chExt cx="0" cy="0"/>
        </a:xfrm>
      </p:grpSpPr>
      <p:sp>
        <p:nvSpPr>
          <p:cNvPr id="2195" name="Google Shape;2195;g6bdca54fc3_0_26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6" name="Google Shape;2196;g6bdca54fc3_0_263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97854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g6bdca54fc3_0_14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g6bdca54fc3_0_1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6"/>
        <p:cNvGrpSpPr/>
        <p:nvPr/>
      </p:nvGrpSpPr>
      <p:grpSpPr>
        <a:xfrm>
          <a:off x="0" y="0"/>
          <a:ext cx="0" cy="0"/>
          <a:chOff x="0" y="0"/>
          <a:chExt cx="0" cy="0"/>
        </a:xfrm>
      </p:grpSpPr>
      <p:sp>
        <p:nvSpPr>
          <p:cNvPr id="2327" name="Google Shape;2327;g6bdca54fc3_0_265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8" name="Google Shape;2328;g6bdca54fc3_0_265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871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bb4ddd66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6bb4ddd66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8742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6bb4ddd667_0_4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6bb4ddd667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33701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5035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735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6bb4ddd667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6bb4ddd667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63444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6bdca54e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6bdca54e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615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974350" y="527325"/>
            <a:ext cx="3769500" cy="2915100"/>
          </a:xfrm>
          <a:prstGeom prst="rect">
            <a:avLst/>
          </a:prstGeom>
        </p:spPr>
        <p:txBody>
          <a:bodyPr spcFirstLastPara="1" wrap="square" lIns="91425" tIns="91425" rIns="91425" bIns="91425" anchor="b" anchorCtr="0">
            <a:noAutofit/>
          </a:bodyPr>
          <a:lstStyle>
            <a:lvl1pPr lvl="0">
              <a:spcBef>
                <a:spcPts val="0"/>
              </a:spcBef>
              <a:spcAft>
                <a:spcPts val="0"/>
              </a:spcAft>
              <a:buClr>
                <a:srgbClr val="1F1C51"/>
              </a:buClr>
              <a:buSzPts val="4800"/>
              <a:buNone/>
              <a:defRPr sz="4800">
                <a:solidFill>
                  <a:srgbClr val="1F1C51"/>
                </a:solidFill>
              </a:defRPr>
            </a:lvl1pPr>
            <a:lvl2pPr lvl="1">
              <a:spcBef>
                <a:spcPts val="0"/>
              </a:spcBef>
              <a:spcAft>
                <a:spcPts val="0"/>
              </a:spcAft>
              <a:buClr>
                <a:srgbClr val="1F1C51"/>
              </a:buClr>
              <a:buSzPts val="6000"/>
              <a:buNone/>
              <a:defRPr sz="6000">
                <a:solidFill>
                  <a:srgbClr val="1F1C51"/>
                </a:solidFill>
              </a:defRPr>
            </a:lvl2pPr>
            <a:lvl3pPr lvl="2">
              <a:spcBef>
                <a:spcPts val="0"/>
              </a:spcBef>
              <a:spcAft>
                <a:spcPts val="0"/>
              </a:spcAft>
              <a:buClr>
                <a:srgbClr val="1F1C51"/>
              </a:buClr>
              <a:buSzPts val="6000"/>
              <a:buNone/>
              <a:defRPr sz="6000">
                <a:solidFill>
                  <a:srgbClr val="1F1C51"/>
                </a:solidFill>
              </a:defRPr>
            </a:lvl3pPr>
            <a:lvl4pPr lvl="3">
              <a:spcBef>
                <a:spcPts val="0"/>
              </a:spcBef>
              <a:spcAft>
                <a:spcPts val="0"/>
              </a:spcAft>
              <a:buClr>
                <a:srgbClr val="1F1C51"/>
              </a:buClr>
              <a:buSzPts val="6000"/>
              <a:buNone/>
              <a:defRPr sz="6000">
                <a:solidFill>
                  <a:srgbClr val="1F1C51"/>
                </a:solidFill>
              </a:defRPr>
            </a:lvl4pPr>
            <a:lvl5pPr lvl="4">
              <a:spcBef>
                <a:spcPts val="0"/>
              </a:spcBef>
              <a:spcAft>
                <a:spcPts val="0"/>
              </a:spcAft>
              <a:buClr>
                <a:srgbClr val="1F1C51"/>
              </a:buClr>
              <a:buSzPts val="6000"/>
              <a:buNone/>
              <a:defRPr sz="6000">
                <a:solidFill>
                  <a:srgbClr val="1F1C51"/>
                </a:solidFill>
              </a:defRPr>
            </a:lvl5pPr>
            <a:lvl6pPr lvl="5">
              <a:spcBef>
                <a:spcPts val="0"/>
              </a:spcBef>
              <a:spcAft>
                <a:spcPts val="0"/>
              </a:spcAft>
              <a:buClr>
                <a:srgbClr val="1F1C51"/>
              </a:buClr>
              <a:buSzPts val="6000"/>
              <a:buNone/>
              <a:defRPr sz="6000">
                <a:solidFill>
                  <a:srgbClr val="1F1C51"/>
                </a:solidFill>
              </a:defRPr>
            </a:lvl6pPr>
            <a:lvl7pPr lvl="6">
              <a:spcBef>
                <a:spcPts val="0"/>
              </a:spcBef>
              <a:spcAft>
                <a:spcPts val="0"/>
              </a:spcAft>
              <a:buClr>
                <a:srgbClr val="1F1C51"/>
              </a:buClr>
              <a:buSzPts val="6000"/>
              <a:buNone/>
              <a:defRPr sz="6000">
                <a:solidFill>
                  <a:srgbClr val="1F1C51"/>
                </a:solidFill>
              </a:defRPr>
            </a:lvl7pPr>
            <a:lvl8pPr lvl="7">
              <a:spcBef>
                <a:spcPts val="0"/>
              </a:spcBef>
              <a:spcAft>
                <a:spcPts val="0"/>
              </a:spcAft>
              <a:buClr>
                <a:srgbClr val="1F1C51"/>
              </a:buClr>
              <a:buSzPts val="6000"/>
              <a:buNone/>
              <a:defRPr sz="6000">
                <a:solidFill>
                  <a:srgbClr val="1F1C51"/>
                </a:solidFill>
              </a:defRPr>
            </a:lvl8pPr>
            <a:lvl9pPr lvl="8">
              <a:spcBef>
                <a:spcPts val="0"/>
              </a:spcBef>
              <a:spcAft>
                <a:spcPts val="0"/>
              </a:spcAft>
              <a:buClr>
                <a:srgbClr val="1F1C51"/>
              </a:buClr>
              <a:buSzPts val="6000"/>
              <a:buNone/>
              <a:defRPr sz="6000">
                <a:solidFill>
                  <a:srgbClr val="1F1C51"/>
                </a:solidFill>
              </a:defRPr>
            </a:lvl9pPr>
          </a:lstStyle>
          <a:p>
            <a:endParaRPr/>
          </a:p>
        </p:txBody>
      </p:sp>
      <p:sp>
        <p:nvSpPr>
          <p:cNvPr id="10" name="Google Shape;10;p2"/>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rgbClr val="1F1C51"/>
              </a:buClr>
              <a:buSzPts val="1800"/>
              <a:buNone/>
              <a:defRPr>
                <a:solidFill>
                  <a:srgbClr val="1F1C51"/>
                </a:solidFill>
              </a:defRPr>
            </a:lvl1pPr>
            <a:lvl2pPr lvl="1">
              <a:lnSpc>
                <a:spcPct val="100000"/>
              </a:lnSpc>
              <a:spcBef>
                <a:spcPts val="0"/>
              </a:spcBef>
              <a:spcAft>
                <a:spcPts val="0"/>
              </a:spcAft>
              <a:buClr>
                <a:srgbClr val="1F1C51"/>
              </a:buClr>
              <a:buSzPts val="2800"/>
              <a:buNone/>
              <a:defRPr sz="2800">
                <a:solidFill>
                  <a:srgbClr val="1F1C51"/>
                </a:solidFill>
              </a:defRPr>
            </a:lvl2pPr>
            <a:lvl3pPr lvl="2">
              <a:lnSpc>
                <a:spcPct val="100000"/>
              </a:lnSpc>
              <a:spcBef>
                <a:spcPts val="0"/>
              </a:spcBef>
              <a:spcAft>
                <a:spcPts val="0"/>
              </a:spcAft>
              <a:buClr>
                <a:srgbClr val="1F1C51"/>
              </a:buClr>
              <a:buSzPts val="2800"/>
              <a:buNone/>
              <a:defRPr sz="2800">
                <a:solidFill>
                  <a:srgbClr val="1F1C51"/>
                </a:solidFill>
              </a:defRPr>
            </a:lvl3pPr>
            <a:lvl4pPr lvl="3">
              <a:lnSpc>
                <a:spcPct val="100000"/>
              </a:lnSpc>
              <a:spcBef>
                <a:spcPts val="0"/>
              </a:spcBef>
              <a:spcAft>
                <a:spcPts val="0"/>
              </a:spcAft>
              <a:buClr>
                <a:srgbClr val="1F1C51"/>
              </a:buClr>
              <a:buSzPts val="2800"/>
              <a:buNone/>
              <a:defRPr sz="2800">
                <a:solidFill>
                  <a:srgbClr val="1F1C51"/>
                </a:solidFill>
              </a:defRPr>
            </a:lvl4pPr>
            <a:lvl5pPr lvl="4">
              <a:lnSpc>
                <a:spcPct val="100000"/>
              </a:lnSpc>
              <a:spcBef>
                <a:spcPts val="0"/>
              </a:spcBef>
              <a:spcAft>
                <a:spcPts val="0"/>
              </a:spcAft>
              <a:buClr>
                <a:srgbClr val="1F1C51"/>
              </a:buClr>
              <a:buSzPts val="2800"/>
              <a:buNone/>
              <a:defRPr sz="2800">
                <a:solidFill>
                  <a:srgbClr val="1F1C51"/>
                </a:solidFill>
              </a:defRPr>
            </a:lvl5pPr>
            <a:lvl6pPr lvl="5">
              <a:lnSpc>
                <a:spcPct val="100000"/>
              </a:lnSpc>
              <a:spcBef>
                <a:spcPts val="0"/>
              </a:spcBef>
              <a:spcAft>
                <a:spcPts val="0"/>
              </a:spcAft>
              <a:buClr>
                <a:srgbClr val="1F1C51"/>
              </a:buClr>
              <a:buSzPts val="2800"/>
              <a:buNone/>
              <a:defRPr sz="2800">
                <a:solidFill>
                  <a:srgbClr val="1F1C51"/>
                </a:solidFill>
              </a:defRPr>
            </a:lvl6pPr>
            <a:lvl7pPr lvl="6">
              <a:lnSpc>
                <a:spcPct val="100000"/>
              </a:lnSpc>
              <a:spcBef>
                <a:spcPts val="0"/>
              </a:spcBef>
              <a:spcAft>
                <a:spcPts val="0"/>
              </a:spcAft>
              <a:buClr>
                <a:srgbClr val="1F1C51"/>
              </a:buClr>
              <a:buSzPts val="2800"/>
              <a:buNone/>
              <a:defRPr sz="2800">
                <a:solidFill>
                  <a:srgbClr val="1F1C51"/>
                </a:solidFill>
              </a:defRPr>
            </a:lvl7pPr>
            <a:lvl8pPr lvl="7">
              <a:lnSpc>
                <a:spcPct val="100000"/>
              </a:lnSpc>
              <a:spcBef>
                <a:spcPts val="0"/>
              </a:spcBef>
              <a:spcAft>
                <a:spcPts val="0"/>
              </a:spcAft>
              <a:buClr>
                <a:srgbClr val="1F1C51"/>
              </a:buClr>
              <a:buSzPts val="2800"/>
              <a:buNone/>
              <a:defRPr sz="2800">
                <a:solidFill>
                  <a:srgbClr val="1F1C51"/>
                </a:solidFill>
              </a:defRPr>
            </a:lvl8pPr>
            <a:lvl9pPr lvl="8">
              <a:lnSpc>
                <a:spcPct val="100000"/>
              </a:lnSpc>
              <a:spcBef>
                <a:spcPts val="0"/>
              </a:spcBef>
              <a:spcAft>
                <a:spcPts val="0"/>
              </a:spcAft>
              <a:buClr>
                <a:srgbClr val="1F1C51"/>
              </a:buClr>
              <a:buSzPts val="2800"/>
              <a:buNone/>
              <a:defRPr sz="2800">
                <a:solidFill>
                  <a:srgbClr val="1F1C5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Two Columns 1">
  <p:cSld name="ONE_COLUMN_TEXT_1_1_1_2">
    <p:spTree>
      <p:nvGrpSpPr>
        <p:cNvPr id="1" name="Shape 89"/>
        <p:cNvGrpSpPr/>
        <p:nvPr/>
      </p:nvGrpSpPr>
      <p:grpSpPr>
        <a:xfrm>
          <a:off x="0" y="0"/>
          <a:ext cx="0" cy="0"/>
          <a:chOff x="0" y="0"/>
          <a:chExt cx="0" cy="0"/>
        </a:xfrm>
      </p:grpSpPr>
      <p:cxnSp>
        <p:nvCxnSpPr>
          <p:cNvPr id="90" name="Google Shape;90;p18"/>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91" name="Google Shape;91;p1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2" name="Google Shape;92;p18"/>
          <p:cNvSpPr txBox="1">
            <a:spLocks noGrp="1"/>
          </p:cNvSpPr>
          <p:nvPr>
            <p:ph type="body" idx="1"/>
          </p:nvPr>
        </p:nvSpPr>
        <p:spPr>
          <a:xfrm>
            <a:off x="4933300" y="18799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3" name="Google Shape;93;p18"/>
          <p:cNvSpPr txBox="1">
            <a:spLocks noGrp="1"/>
          </p:cNvSpPr>
          <p:nvPr>
            <p:ph type="title" idx="2"/>
          </p:nvPr>
        </p:nvSpPr>
        <p:spPr>
          <a:xfrm>
            <a:off x="4933300" y="15085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94" name="Google Shape;94;p18"/>
          <p:cNvSpPr txBox="1">
            <a:spLocks noGrp="1"/>
          </p:cNvSpPr>
          <p:nvPr>
            <p:ph type="body" idx="3"/>
          </p:nvPr>
        </p:nvSpPr>
        <p:spPr>
          <a:xfrm>
            <a:off x="4933300" y="3595175"/>
            <a:ext cx="2510400" cy="7878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95" name="Google Shape;95;p18"/>
          <p:cNvSpPr txBox="1">
            <a:spLocks noGrp="1"/>
          </p:cNvSpPr>
          <p:nvPr>
            <p:ph type="title" idx="4"/>
          </p:nvPr>
        </p:nvSpPr>
        <p:spPr>
          <a:xfrm>
            <a:off x="4933300" y="3223775"/>
            <a:ext cx="2510400" cy="4134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2">
  <p:cSld name="SECTION_HEADER_1_1">
    <p:bg>
      <p:bgPr>
        <a:gradFill>
          <a:gsLst>
            <a:gs pos="0">
              <a:srgbClr val="8BE3FF"/>
            </a:gs>
            <a:gs pos="100000">
              <a:srgbClr val="ACFFD9"/>
            </a:gs>
          </a:gsLst>
          <a:lin ang="5400012" scaled="0"/>
        </a:gradFill>
        <a:effectLst/>
      </p:bgPr>
    </p:bg>
    <p:spTree>
      <p:nvGrpSpPr>
        <p:cNvPr id="1" name="Shape 114"/>
        <p:cNvGrpSpPr/>
        <p:nvPr/>
      </p:nvGrpSpPr>
      <p:grpSpPr>
        <a:xfrm>
          <a:off x="0" y="0"/>
          <a:ext cx="0" cy="0"/>
          <a:chOff x="0" y="0"/>
          <a:chExt cx="0" cy="0"/>
        </a:xfrm>
      </p:grpSpPr>
      <p:sp>
        <p:nvSpPr>
          <p:cNvPr id="115" name="Google Shape;115;p22"/>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6" name="Google Shape;116;p22"/>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1F1C51"/>
              </a:buClr>
              <a:buSzPts val="1800"/>
              <a:buNone/>
              <a:defRPr>
                <a:solidFill>
                  <a:srgbClr val="1F1C51"/>
                </a:solidFill>
              </a:defRPr>
            </a:lvl1pPr>
            <a:lvl2pPr lvl="1" algn="ctr" rtl="0">
              <a:lnSpc>
                <a:spcPct val="100000"/>
              </a:lnSpc>
              <a:spcBef>
                <a:spcPts val="0"/>
              </a:spcBef>
              <a:spcAft>
                <a:spcPts val="0"/>
              </a:spcAft>
              <a:buClr>
                <a:srgbClr val="1F1C51"/>
              </a:buClr>
              <a:buSzPts val="2800"/>
              <a:buNone/>
              <a:defRPr sz="2800">
                <a:solidFill>
                  <a:srgbClr val="1F1C51"/>
                </a:solidFill>
              </a:defRPr>
            </a:lvl2pPr>
            <a:lvl3pPr lvl="2" algn="ctr" rtl="0">
              <a:lnSpc>
                <a:spcPct val="100000"/>
              </a:lnSpc>
              <a:spcBef>
                <a:spcPts val="0"/>
              </a:spcBef>
              <a:spcAft>
                <a:spcPts val="0"/>
              </a:spcAft>
              <a:buClr>
                <a:srgbClr val="1F1C51"/>
              </a:buClr>
              <a:buSzPts val="2800"/>
              <a:buNone/>
              <a:defRPr sz="2800">
                <a:solidFill>
                  <a:srgbClr val="1F1C51"/>
                </a:solidFill>
              </a:defRPr>
            </a:lvl3pPr>
            <a:lvl4pPr lvl="3" algn="ctr" rtl="0">
              <a:lnSpc>
                <a:spcPct val="100000"/>
              </a:lnSpc>
              <a:spcBef>
                <a:spcPts val="0"/>
              </a:spcBef>
              <a:spcAft>
                <a:spcPts val="0"/>
              </a:spcAft>
              <a:buClr>
                <a:srgbClr val="1F1C51"/>
              </a:buClr>
              <a:buSzPts val="2800"/>
              <a:buNone/>
              <a:defRPr sz="2800">
                <a:solidFill>
                  <a:srgbClr val="1F1C51"/>
                </a:solidFill>
              </a:defRPr>
            </a:lvl4pPr>
            <a:lvl5pPr lvl="4" algn="ctr" rtl="0">
              <a:lnSpc>
                <a:spcPct val="100000"/>
              </a:lnSpc>
              <a:spcBef>
                <a:spcPts val="0"/>
              </a:spcBef>
              <a:spcAft>
                <a:spcPts val="0"/>
              </a:spcAft>
              <a:buClr>
                <a:srgbClr val="1F1C51"/>
              </a:buClr>
              <a:buSzPts val="2800"/>
              <a:buNone/>
              <a:defRPr sz="2800">
                <a:solidFill>
                  <a:srgbClr val="1F1C51"/>
                </a:solidFill>
              </a:defRPr>
            </a:lvl5pPr>
            <a:lvl6pPr lvl="5" algn="ctr" rtl="0">
              <a:lnSpc>
                <a:spcPct val="100000"/>
              </a:lnSpc>
              <a:spcBef>
                <a:spcPts val="0"/>
              </a:spcBef>
              <a:spcAft>
                <a:spcPts val="0"/>
              </a:spcAft>
              <a:buClr>
                <a:srgbClr val="1F1C51"/>
              </a:buClr>
              <a:buSzPts val="2800"/>
              <a:buNone/>
              <a:defRPr sz="2800">
                <a:solidFill>
                  <a:srgbClr val="1F1C51"/>
                </a:solidFill>
              </a:defRPr>
            </a:lvl6pPr>
            <a:lvl7pPr lvl="6" algn="ctr" rtl="0">
              <a:lnSpc>
                <a:spcPct val="100000"/>
              </a:lnSpc>
              <a:spcBef>
                <a:spcPts val="0"/>
              </a:spcBef>
              <a:spcAft>
                <a:spcPts val="0"/>
              </a:spcAft>
              <a:buClr>
                <a:srgbClr val="1F1C51"/>
              </a:buClr>
              <a:buSzPts val="2800"/>
              <a:buNone/>
              <a:defRPr sz="2800">
                <a:solidFill>
                  <a:srgbClr val="1F1C51"/>
                </a:solidFill>
              </a:defRPr>
            </a:lvl7pPr>
            <a:lvl8pPr lvl="7" algn="ctr" rtl="0">
              <a:lnSpc>
                <a:spcPct val="100000"/>
              </a:lnSpc>
              <a:spcBef>
                <a:spcPts val="0"/>
              </a:spcBef>
              <a:spcAft>
                <a:spcPts val="0"/>
              </a:spcAft>
              <a:buClr>
                <a:srgbClr val="1F1C51"/>
              </a:buClr>
              <a:buSzPts val="2800"/>
              <a:buNone/>
              <a:defRPr sz="2800">
                <a:solidFill>
                  <a:srgbClr val="1F1C51"/>
                </a:solidFill>
              </a:defRPr>
            </a:lvl8pPr>
            <a:lvl9pPr lvl="8" algn="ctr"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17" name="Google Shape;117;p22"/>
          <p:cNvSpPr txBox="1">
            <a:spLocks noGrp="1"/>
          </p:cNvSpPr>
          <p:nvPr>
            <p:ph type="title" idx="2" hasCustomPrompt="1"/>
          </p:nvPr>
        </p:nvSpPr>
        <p:spPr>
          <a:xfrm>
            <a:off x="3243150" y="792425"/>
            <a:ext cx="2657700" cy="7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8BE3FF"/>
            </a:gs>
            <a:gs pos="100000">
              <a:srgbClr val="ACFFD9"/>
            </a:gs>
          </a:gsLst>
          <a:lin ang="5400012" scaled="0"/>
        </a:gradFill>
        <a:effectLst/>
      </p:bgPr>
    </p:bg>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76325" y="1458975"/>
            <a:ext cx="4559100" cy="16719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3"/>
          <p:cNvSpPr txBox="1">
            <a:spLocks noGrp="1"/>
          </p:cNvSpPr>
          <p:nvPr>
            <p:ph type="subTitle" idx="1"/>
          </p:nvPr>
        </p:nvSpPr>
        <p:spPr>
          <a:xfrm>
            <a:off x="876325" y="3087550"/>
            <a:ext cx="29778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800"/>
              <a:buNone/>
              <a:defRPr>
                <a:solidFill>
                  <a:srgbClr val="1F1C51"/>
                </a:solidFill>
              </a:defRPr>
            </a:lvl1pPr>
            <a:lvl2pPr lvl="1" rtl="0">
              <a:lnSpc>
                <a:spcPct val="100000"/>
              </a:lnSpc>
              <a:spcBef>
                <a:spcPts val="0"/>
              </a:spcBef>
              <a:spcAft>
                <a:spcPts val="0"/>
              </a:spcAft>
              <a:buClr>
                <a:srgbClr val="1F1C51"/>
              </a:buClr>
              <a:buSzPts val="2800"/>
              <a:buNone/>
              <a:defRPr sz="2800">
                <a:solidFill>
                  <a:srgbClr val="1F1C51"/>
                </a:solidFill>
              </a:defRPr>
            </a:lvl2pPr>
            <a:lvl3pPr lvl="2" rtl="0">
              <a:lnSpc>
                <a:spcPct val="100000"/>
              </a:lnSpc>
              <a:spcBef>
                <a:spcPts val="0"/>
              </a:spcBef>
              <a:spcAft>
                <a:spcPts val="0"/>
              </a:spcAft>
              <a:buClr>
                <a:srgbClr val="1F1C51"/>
              </a:buClr>
              <a:buSzPts val="2800"/>
              <a:buNone/>
              <a:defRPr sz="2800">
                <a:solidFill>
                  <a:srgbClr val="1F1C51"/>
                </a:solidFill>
              </a:defRPr>
            </a:lvl3pPr>
            <a:lvl4pPr lvl="3" rtl="0">
              <a:lnSpc>
                <a:spcPct val="100000"/>
              </a:lnSpc>
              <a:spcBef>
                <a:spcPts val="0"/>
              </a:spcBef>
              <a:spcAft>
                <a:spcPts val="0"/>
              </a:spcAft>
              <a:buClr>
                <a:srgbClr val="1F1C51"/>
              </a:buClr>
              <a:buSzPts val="2800"/>
              <a:buNone/>
              <a:defRPr sz="2800">
                <a:solidFill>
                  <a:srgbClr val="1F1C51"/>
                </a:solidFill>
              </a:defRPr>
            </a:lvl4pPr>
            <a:lvl5pPr lvl="4" rtl="0">
              <a:lnSpc>
                <a:spcPct val="100000"/>
              </a:lnSpc>
              <a:spcBef>
                <a:spcPts val="0"/>
              </a:spcBef>
              <a:spcAft>
                <a:spcPts val="0"/>
              </a:spcAft>
              <a:buClr>
                <a:srgbClr val="1F1C51"/>
              </a:buClr>
              <a:buSzPts val="2800"/>
              <a:buNone/>
              <a:defRPr sz="2800">
                <a:solidFill>
                  <a:srgbClr val="1F1C51"/>
                </a:solidFill>
              </a:defRPr>
            </a:lvl5pPr>
            <a:lvl6pPr lvl="5" rtl="0">
              <a:lnSpc>
                <a:spcPct val="100000"/>
              </a:lnSpc>
              <a:spcBef>
                <a:spcPts val="0"/>
              </a:spcBef>
              <a:spcAft>
                <a:spcPts val="0"/>
              </a:spcAft>
              <a:buClr>
                <a:srgbClr val="1F1C51"/>
              </a:buClr>
              <a:buSzPts val="2800"/>
              <a:buNone/>
              <a:defRPr sz="2800">
                <a:solidFill>
                  <a:srgbClr val="1F1C51"/>
                </a:solidFill>
              </a:defRPr>
            </a:lvl6pPr>
            <a:lvl7pPr lvl="6" rtl="0">
              <a:lnSpc>
                <a:spcPct val="100000"/>
              </a:lnSpc>
              <a:spcBef>
                <a:spcPts val="0"/>
              </a:spcBef>
              <a:spcAft>
                <a:spcPts val="0"/>
              </a:spcAft>
              <a:buClr>
                <a:srgbClr val="1F1C51"/>
              </a:buClr>
              <a:buSzPts val="2800"/>
              <a:buNone/>
              <a:defRPr sz="2800">
                <a:solidFill>
                  <a:srgbClr val="1F1C51"/>
                </a:solidFill>
              </a:defRPr>
            </a:lvl7pPr>
            <a:lvl8pPr lvl="7" rtl="0">
              <a:lnSpc>
                <a:spcPct val="100000"/>
              </a:lnSpc>
              <a:spcBef>
                <a:spcPts val="0"/>
              </a:spcBef>
              <a:spcAft>
                <a:spcPts val="0"/>
              </a:spcAft>
              <a:buClr>
                <a:srgbClr val="1F1C51"/>
              </a:buClr>
              <a:buSzPts val="2800"/>
              <a:buNone/>
              <a:defRPr sz="2800">
                <a:solidFill>
                  <a:srgbClr val="1F1C51"/>
                </a:solidFill>
              </a:defRPr>
            </a:lvl8pPr>
            <a:lvl9pPr lvl="8" rtl="0">
              <a:lnSpc>
                <a:spcPct val="100000"/>
              </a:lnSpc>
              <a:spcBef>
                <a:spcPts val="0"/>
              </a:spcBef>
              <a:spcAft>
                <a:spcPts val="0"/>
              </a:spcAft>
              <a:buClr>
                <a:srgbClr val="1F1C51"/>
              </a:buClr>
              <a:buSzPts val="2800"/>
              <a:buNone/>
              <a:defRPr sz="2800">
                <a:solidFill>
                  <a:srgbClr val="1F1C51"/>
                </a:solidFill>
              </a:defRPr>
            </a:lvl9pPr>
          </a:lstStyle>
          <a:p>
            <a:endParaRPr/>
          </a:p>
        </p:txBody>
      </p:sp>
      <p:sp>
        <p:nvSpPr>
          <p:cNvPr id="14" name="Google Shape;14;p3"/>
          <p:cNvSpPr txBox="1">
            <a:spLocks noGrp="1"/>
          </p:cNvSpPr>
          <p:nvPr>
            <p:ph type="title" idx="2" hasCustomPrompt="1"/>
          </p:nvPr>
        </p:nvSpPr>
        <p:spPr>
          <a:xfrm>
            <a:off x="876325" y="792425"/>
            <a:ext cx="2657700" cy="7926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cxnSp>
        <p:nvCxnSpPr>
          <p:cNvPr id="25" name="Google Shape;25;p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6" name="Google Shape;26;p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cxnSp>
        <p:nvCxnSpPr>
          <p:cNvPr id="28" name="Google Shape;28;p7"/>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29" name="Google Shape;29;p7"/>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626625" y="1404600"/>
            <a:ext cx="2785200" cy="3179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1600"/>
              </a:spcBef>
              <a:spcAft>
                <a:spcPts val="0"/>
              </a:spcAft>
              <a:buSzPts val="1800"/>
              <a:buChar char="○"/>
              <a:defRPr sz="1800"/>
            </a:lvl2pPr>
            <a:lvl3pPr marL="1371600" lvl="2" indent="-342900">
              <a:spcBef>
                <a:spcPts val="1600"/>
              </a:spcBef>
              <a:spcAft>
                <a:spcPts val="0"/>
              </a:spcAft>
              <a:buSzPts val="1800"/>
              <a:buChar char="■"/>
              <a:defRPr sz="1800"/>
            </a:lvl3pPr>
            <a:lvl4pPr marL="1828800" lvl="3" indent="-342900">
              <a:spcBef>
                <a:spcPts val="1600"/>
              </a:spcBef>
              <a:spcAft>
                <a:spcPts val="0"/>
              </a:spcAft>
              <a:buSzPts val="1800"/>
              <a:buChar char="●"/>
              <a:defRPr sz="1800"/>
            </a:lvl4pPr>
            <a:lvl5pPr marL="2286000" lvl="4" indent="-342900">
              <a:spcBef>
                <a:spcPts val="1600"/>
              </a:spcBef>
              <a:spcAft>
                <a:spcPts val="0"/>
              </a:spcAft>
              <a:buSzPts val="1800"/>
              <a:buChar char="○"/>
              <a:defRPr sz="1800"/>
            </a:lvl5pPr>
            <a:lvl6pPr marL="2743200" lvl="5" indent="-342900">
              <a:spcBef>
                <a:spcPts val="1600"/>
              </a:spcBef>
              <a:spcAft>
                <a:spcPts val="0"/>
              </a:spcAft>
              <a:buSzPts val="1800"/>
              <a:buChar char="■"/>
              <a:defRPr sz="1800"/>
            </a:lvl6pPr>
            <a:lvl7pPr marL="3200400" lvl="6" indent="-342900">
              <a:spcBef>
                <a:spcPts val="1600"/>
              </a:spcBef>
              <a:spcAft>
                <a:spcPts val="0"/>
              </a:spcAft>
              <a:buSzPts val="1800"/>
              <a:buChar char="●"/>
              <a:defRPr sz="1800"/>
            </a:lvl7pPr>
            <a:lvl8pPr marL="3657600" lvl="7" indent="-342900">
              <a:spcBef>
                <a:spcPts val="1600"/>
              </a:spcBef>
              <a:spcAft>
                <a:spcPts val="0"/>
              </a:spcAft>
              <a:buSzPts val="1800"/>
              <a:buChar char="○"/>
              <a:defRPr sz="1800"/>
            </a:lvl8pPr>
            <a:lvl9pPr marL="4114800" lvl="8" indent="-342900">
              <a:spcBef>
                <a:spcPts val="1600"/>
              </a:spcBef>
              <a:spcAft>
                <a:spcPts val="1600"/>
              </a:spcAft>
              <a:buSzPts val="1800"/>
              <a:buChar char="■"/>
              <a:defRPr sz="1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3"/>
        <p:cNvGrpSpPr/>
        <p:nvPr/>
      </p:nvGrpSpPr>
      <p:grpSpPr>
        <a:xfrm>
          <a:off x="0" y="0"/>
          <a:ext cx="0" cy="0"/>
          <a:chOff x="0" y="0"/>
          <a:chExt cx="0" cy="0"/>
        </a:xfrm>
      </p:grpSpPr>
      <p:sp>
        <p:nvSpPr>
          <p:cNvPr id="34" name="Google Shape;34;p9"/>
          <p:cNvSpPr txBox="1">
            <a:spLocks noGrp="1"/>
          </p:cNvSpPr>
          <p:nvPr>
            <p:ph type="subTitle" idx="1"/>
          </p:nvPr>
        </p:nvSpPr>
        <p:spPr>
          <a:xfrm>
            <a:off x="626625" y="1515050"/>
            <a:ext cx="1940700" cy="751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Viga"/>
              <a:buNone/>
              <a:defRPr sz="1400">
                <a:latin typeface="Viga"/>
                <a:ea typeface="Viga"/>
                <a:cs typeface="Viga"/>
                <a:sym typeface="Viga"/>
              </a:defRPr>
            </a:lvl1pPr>
            <a:lvl2pPr lvl="1" algn="ctr">
              <a:lnSpc>
                <a:spcPct val="100000"/>
              </a:lnSpc>
              <a:spcBef>
                <a:spcPts val="0"/>
              </a:spcBef>
              <a:spcAft>
                <a:spcPts val="0"/>
              </a:spcAft>
              <a:buSzPts val="1400"/>
              <a:buFont typeface="Viga"/>
              <a:buNone/>
              <a:defRPr>
                <a:latin typeface="Viga"/>
                <a:ea typeface="Viga"/>
                <a:cs typeface="Viga"/>
                <a:sym typeface="Viga"/>
              </a:defRPr>
            </a:lvl2pPr>
            <a:lvl3pPr lvl="2" algn="ctr">
              <a:lnSpc>
                <a:spcPct val="100000"/>
              </a:lnSpc>
              <a:spcBef>
                <a:spcPts val="0"/>
              </a:spcBef>
              <a:spcAft>
                <a:spcPts val="0"/>
              </a:spcAft>
              <a:buSzPts val="1400"/>
              <a:buFont typeface="Viga"/>
              <a:buNone/>
              <a:defRPr>
                <a:latin typeface="Viga"/>
                <a:ea typeface="Viga"/>
                <a:cs typeface="Viga"/>
                <a:sym typeface="Viga"/>
              </a:defRPr>
            </a:lvl3pPr>
            <a:lvl4pPr lvl="3" algn="ctr">
              <a:lnSpc>
                <a:spcPct val="100000"/>
              </a:lnSpc>
              <a:spcBef>
                <a:spcPts val="0"/>
              </a:spcBef>
              <a:spcAft>
                <a:spcPts val="0"/>
              </a:spcAft>
              <a:buSzPts val="1400"/>
              <a:buFont typeface="Viga"/>
              <a:buNone/>
              <a:defRPr>
                <a:latin typeface="Viga"/>
                <a:ea typeface="Viga"/>
                <a:cs typeface="Viga"/>
                <a:sym typeface="Viga"/>
              </a:defRPr>
            </a:lvl4pPr>
            <a:lvl5pPr lvl="4" algn="ctr">
              <a:lnSpc>
                <a:spcPct val="100000"/>
              </a:lnSpc>
              <a:spcBef>
                <a:spcPts val="0"/>
              </a:spcBef>
              <a:spcAft>
                <a:spcPts val="0"/>
              </a:spcAft>
              <a:buSzPts val="1400"/>
              <a:buFont typeface="Viga"/>
              <a:buNone/>
              <a:defRPr>
                <a:latin typeface="Viga"/>
                <a:ea typeface="Viga"/>
                <a:cs typeface="Viga"/>
                <a:sym typeface="Viga"/>
              </a:defRPr>
            </a:lvl5pPr>
            <a:lvl6pPr lvl="5" algn="ctr">
              <a:lnSpc>
                <a:spcPct val="100000"/>
              </a:lnSpc>
              <a:spcBef>
                <a:spcPts val="0"/>
              </a:spcBef>
              <a:spcAft>
                <a:spcPts val="0"/>
              </a:spcAft>
              <a:buSzPts val="1400"/>
              <a:buFont typeface="Viga"/>
              <a:buNone/>
              <a:defRPr>
                <a:latin typeface="Viga"/>
                <a:ea typeface="Viga"/>
                <a:cs typeface="Viga"/>
                <a:sym typeface="Viga"/>
              </a:defRPr>
            </a:lvl6pPr>
            <a:lvl7pPr lvl="6" algn="ctr">
              <a:lnSpc>
                <a:spcPct val="100000"/>
              </a:lnSpc>
              <a:spcBef>
                <a:spcPts val="0"/>
              </a:spcBef>
              <a:spcAft>
                <a:spcPts val="0"/>
              </a:spcAft>
              <a:buSzPts val="1400"/>
              <a:buFont typeface="Viga"/>
              <a:buNone/>
              <a:defRPr>
                <a:latin typeface="Viga"/>
                <a:ea typeface="Viga"/>
                <a:cs typeface="Viga"/>
                <a:sym typeface="Viga"/>
              </a:defRPr>
            </a:lvl7pPr>
            <a:lvl8pPr lvl="7" algn="ctr">
              <a:lnSpc>
                <a:spcPct val="100000"/>
              </a:lnSpc>
              <a:spcBef>
                <a:spcPts val="0"/>
              </a:spcBef>
              <a:spcAft>
                <a:spcPts val="0"/>
              </a:spcAft>
              <a:buSzPts val="1400"/>
              <a:buFont typeface="Viga"/>
              <a:buNone/>
              <a:defRPr>
                <a:latin typeface="Viga"/>
                <a:ea typeface="Viga"/>
                <a:cs typeface="Viga"/>
                <a:sym typeface="Viga"/>
              </a:defRPr>
            </a:lvl8pPr>
            <a:lvl9pPr lvl="8" algn="ctr">
              <a:lnSpc>
                <a:spcPct val="100000"/>
              </a:lnSpc>
              <a:spcBef>
                <a:spcPts val="0"/>
              </a:spcBef>
              <a:spcAft>
                <a:spcPts val="0"/>
              </a:spcAft>
              <a:buSzPts val="1400"/>
              <a:buFont typeface="Viga"/>
              <a:buNone/>
              <a:defRPr>
                <a:latin typeface="Viga"/>
                <a:ea typeface="Viga"/>
                <a:cs typeface="Viga"/>
                <a:sym typeface="Viga"/>
              </a:defRPr>
            </a:lvl9pPr>
          </a:lstStyle>
          <a:p>
            <a:endParaRPr/>
          </a:p>
        </p:txBody>
      </p:sp>
      <p:sp>
        <p:nvSpPr>
          <p:cNvPr id="35" name="Google Shape;35;p9"/>
          <p:cNvSpPr txBox="1">
            <a:spLocks noGrp="1"/>
          </p:cNvSpPr>
          <p:nvPr>
            <p:ph type="body" idx="2"/>
          </p:nvPr>
        </p:nvSpPr>
        <p:spPr>
          <a:xfrm>
            <a:off x="626625" y="2266850"/>
            <a:ext cx="2925900" cy="2391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cxnSp>
        <p:nvCxnSpPr>
          <p:cNvPr id="36" name="Google Shape;36;p9"/>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37" name="Google Shape;37;p9"/>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ITLE_1">
    <p:bg>
      <p:bgPr>
        <a:gradFill>
          <a:gsLst>
            <a:gs pos="0">
              <a:srgbClr val="8BE3FF"/>
            </a:gs>
            <a:gs pos="100000">
              <a:srgbClr val="ACFFD9"/>
            </a:gs>
          </a:gsLst>
          <a:lin ang="5400012" scaled="0"/>
        </a:gra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ctrTitle"/>
          </p:nvPr>
        </p:nvSpPr>
        <p:spPr>
          <a:xfrm>
            <a:off x="572003" y="614888"/>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7" name="Google Shape;47;p13"/>
          <p:cNvSpPr txBox="1">
            <a:spLocks noGrp="1"/>
          </p:cNvSpPr>
          <p:nvPr>
            <p:ph type="subTitle" idx="1"/>
          </p:nvPr>
        </p:nvSpPr>
        <p:spPr>
          <a:xfrm>
            <a:off x="572003" y="1013113"/>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48" name="Google Shape;48;p13"/>
          <p:cNvSpPr txBox="1">
            <a:spLocks noGrp="1"/>
          </p:cNvSpPr>
          <p:nvPr>
            <p:ph type="ctrTitle" idx="2"/>
          </p:nvPr>
        </p:nvSpPr>
        <p:spPr>
          <a:xfrm>
            <a:off x="572003" y="20550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49" name="Google Shape;49;p13"/>
          <p:cNvSpPr txBox="1">
            <a:spLocks noGrp="1"/>
          </p:cNvSpPr>
          <p:nvPr>
            <p:ph type="subTitle" idx="3"/>
          </p:nvPr>
        </p:nvSpPr>
        <p:spPr>
          <a:xfrm>
            <a:off x="572003" y="24533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0" name="Google Shape;50;p13"/>
          <p:cNvSpPr txBox="1">
            <a:spLocks noGrp="1"/>
          </p:cNvSpPr>
          <p:nvPr>
            <p:ph type="ctrTitle" idx="4"/>
          </p:nvPr>
        </p:nvSpPr>
        <p:spPr>
          <a:xfrm>
            <a:off x="572003" y="3495275"/>
            <a:ext cx="2729100" cy="4581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1F1C51"/>
              </a:buClr>
              <a:buSzPts val="1800"/>
              <a:buNone/>
              <a:defRPr sz="1800">
                <a:solidFill>
                  <a:srgbClr val="1F1C51"/>
                </a:solidFill>
              </a:defRPr>
            </a:lvl1pPr>
            <a:lvl2pPr lvl="1" algn="r" rtl="0">
              <a:spcBef>
                <a:spcPts val="0"/>
              </a:spcBef>
              <a:spcAft>
                <a:spcPts val="0"/>
              </a:spcAft>
              <a:buClr>
                <a:srgbClr val="1F1C51"/>
              </a:buClr>
              <a:buSzPts val="1800"/>
              <a:buNone/>
              <a:defRPr sz="1800">
                <a:solidFill>
                  <a:srgbClr val="1F1C51"/>
                </a:solidFill>
              </a:defRPr>
            </a:lvl2pPr>
            <a:lvl3pPr lvl="2" algn="r" rtl="0">
              <a:spcBef>
                <a:spcPts val="0"/>
              </a:spcBef>
              <a:spcAft>
                <a:spcPts val="0"/>
              </a:spcAft>
              <a:buClr>
                <a:srgbClr val="1F1C51"/>
              </a:buClr>
              <a:buSzPts val="1800"/>
              <a:buNone/>
              <a:defRPr sz="1800">
                <a:solidFill>
                  <a:srgbClr val="1F1C51"/>
                </a:solidFill>
              </a:defRPr>
            </a:lvl3pPr>
            <a:lvl4pPr lvl="3" algn="r" rtl="0">
              <a:spcBef>
                <a:spcPts val="0"/>
              </a:spcBef>
              <a:spcAft>
                <a:spcPts val="0"/>
              </a:spcAft>
              <a:buClr>
                <a:srgbClr val="1F1C51"/>
              </a:buClr>
              <a:buSzPts val="1800"/>
              <a:buNone/>
              <a:defRPr sz="1800">
                <a:solidFill>
                  <a:srgbClr val="1F1C51"/>
                </a:solidFill>
              </a:defRPr>
            </a:lvl4pPr>
            <a:lvl5pPr lvl="4" algn="r" rtl="0">
              <a:spcBef>
                <a:spcPts val="0"/>
              </a:spcBef>
              <a:spcAft>
                <a:spcPts val="0"/>
              </a:spcAft>
              <a:buClr>
                <a:srgbClr val="1F1C51"/>
              </a:buClr>
              <a:buSzPts val="1800"/>
              <a:buNone/>
              <a:defRPr sz="1800">
                <a:solidFill>
                  <a:srgbClr val="1F1C51"/>
                </a:solidFill>
              </a:defRPr>
            </a:lvl5pPr>
            <a:lvl6pPr lvl="5" algn="r" rtl="0">
              <a:spcBef>
                <a:spcPts val="0"/>
              </a:spcBef>
              <a:spcAft>
                <a:spcPts val="0"/>
              </a:spcAft>
              <a:buClr>
                <a:srgbClr val="1F1C51"/>
              </a:buClr>
              <a:buSzPts val="1800"/>
              <a:buNone/>
              <a:defRPr sz="1800">
                <a:solidFill>
                  <a:srgbClr val="1F1C51"/>
                </a:solidFill>
              </a:defRPr>
            </a:lvl6pPr>
            <a:lvl7pPr lvl="6" algn="r" rtl="0">
              <a:spcBef>
                <a:spcPts val="0"/>
              </a:spcBef>
              <a:spcAft>
                <a:spcPts val="0"/>
              </a:spcAft>
              <a:buClr>
                <a:srgbClr val="1F1C51"/>
              </a:buClr>
              <a:buSzPts val="1800"/>
              <a:buNone/>
              <a:defRPr sz="1800">
                <a:solidFill>
                  <a:srgbClr val="1F1C51"/>
                </a:solidFill>
              </a:defRPr>
            </a:lvl7pPr>
            <a:lvl8pPr lvl="7" algn="r" rtl="0">
              <a:spcBef>
                <a:spcPts val="0"/>
              </a:spcBef>
              <a:spcAft>
                <a:spcPts val="0"/>
              </a:spcAft>
              <a:buClr>
                <a:srgbClr val="1F1C51"/>
              </a:buClr>
              <a:buSzPts val="1800"/>
              <a:buNone/>
              <a:defRPr sz="1800">
                <a:solidFill>
                  <a:srgbClr val="1F1C51"/>
                </a:solidFill>
              </a:defRPr>
            </a:lvl8pPr>
            <a:lvl9pPr lvl="8" algn="r" rtl="0">
              <a:spcBef>
                <a:spcPts val="0"/>
              </a:spcBef>
              <a:spcAft>
                <a:spcPts val="0"/>
              </a:spcAft>
              <a:buClr>
                <a:srgbClr val="1F1C51"/>
              </a:buClr>
              <a:buSzPts val="1800"/>
              <a:buNone/>
              <a:defRPr sz="1800">
                <a:solidFill>
                  <a:srgbClr val="1F1C51"/>
                </a:solidFill>
              </a:defRPr>
            </a:lvl9pPr>
          </a:lstStyle>
          <a:p>
            <a:endParaRPr/>
          </a:p>
        </p:txBody>
      </p:sp>
      <p:sp>
        <p:nvSpPr>
          <p:cNvPr id="51" name="Google Shape;51;p13"/>
          <p:cNvSpPr txBox="1">
            <a:spLocks noGrp="1"/>
          </p:cNvSpPr>
          <p:nvPr>
            <p:ph type="subTitle" idx="5"/>
          </p:nvPr>
        </p:nvSpPr>
        <p:spPr>
          <a:xfrm>
            <a:off x="572003" y="3893500"/>
            <a:ext cx="2729100" cy="635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rgbClr val="1F1C51"/>
              </a:buClr>
              <a:buSzPts val="1400"/>
              <a:buNone/>
              <a:defRPr sz="1400">
                <a:solidFill>
                  <a:srgbClr val="1F1C51"/>
                </a:solidFill>
              </a:defRPr>
            </a:lvl1pPr>
            <a:lvl2pPr lvl="1" algn="r" rtl="0">
              <a:lnSpc>
                <a:spcPct val="100000"/>
              </a:lnSpc>
              <a:spcBef>
                <a:spcPts val="0"/>
              </a:spcBef>
              <a:spcAft>
                <a:spcPts val="0"/>
              </a:spcAft>
              <a:buClr>
                <a:srgbClr val="1F1C51"/>
              </a:buClr>
              <a:buSzPts val="1400"/>
              <a:buNone/>
              <a:defRPr>
                <a:solidFill>
                  <a:srgbClr val="1F1C51"/>
                </a:solidFill>
              </a:defRPr>
            </a:lvl2pPr>
            <a:lvl3pPr lvl="2" algn="r" rtl="0">
              <a:lnSpc>
                <a:spcPct val="100000"/>
              </a:lnSpc>
              <a:spcBef>
                <a:spcPts val="0"/>
              </a:spcBef>
              <a:spcAft>
                <a:spcPts val="0"/>
              </a:spcAft>
              <a:buClr>
                <a:srgbClr val="1F1C51"/>
              </a:buClr>
              <a:buSzPts val="1400"/>
              <a:buNone/>
              <a:defRPr>
                <a:solidFill>
                  <a:srgbClr val="1F1C51"/>
                </a:solidFill>
              </a:defRPr>
            </a:lvl3pPr>
            <a:lvl4pPr lvl="3" algn="r" rtl="0">
              <a:lnSpc>
                <a:spcPct val="100000"/>
              </a:lnSpc>
              <a:spcBef>
                <a:spcPts val="0"/>
              </a:spcBef>
              <a:spcAft>
                <a:spcPts val="0"/>
              </a:spcAft>
              <a:buClr>
                <a:srgbClr val="1F1C51"/>
              </a:buClr>
              <a:buSzPts val="1400"/>
              <a:buNone/>
              <a:defRPr>
                <a:solidFill>
                  <a:srgbClr val="1F1C51"/>
                </a:solidFill>
              </a:defRPr>
            </a:lvl4pPr>
            <a:lvl5pPr lvl="4" algn="r" rtl="0">
              <a:lnSpc>
                <a:spcPct val="100000"/>
              </a:lnSpc>
              <a:spcBef>
                <a:spcPts val="0"/>
              </a:spcBef>
              <a:spcAft>
                <a:spcPts val="0"/>
              </a:spcAft>
              <a:buClr>
                <a:srgbClr val="1F1C51"/>
              </a:buClr>
              <a:buSzPts val="1400"/>
              <a:buNone/>
              <a:defRPr>
                <a:solidFill>
                  <a:srgbClr val="1F1C51"/>
                </a:solidFill>
              </a:defRPr>
            </a:lvl5pPr>
            <a:lvl6pPr lvl="5" algn="r" rtl="0">
              <a:lnSpc>
                <a:spcPct val="100000"/>
              </a:lnSpc>
              <a:spcBef>
                <a:spcPts val="0"/>
              </a:spcBef>
              <a:spcAft>
                <a:spcPts val="0"/>
              </a:spcAft>
              <a:buClr>
                <a:srgbClr val="1F1C51"/>
              </a:buClr>
              <a:buSzPts val="1400"/>
              <a:buNone/>
              <a:defRPr>
                <a:solidFill>
                  <a:srgbClr val="1F1C51"/>
                </a:solidFill>
              </a:defRPr>
            </a:lvl6pPr>
            <a:lvl7pPr lvl="6" algn="r" rtl="0">
              <a:lnSpc>
                <a:spcPct val="100000"/>
              </a:lnSpc>
              <a:spcBef>
                <a:spcPts val="0"/>
              </a:spcBef>
              <a:spcAft>
                <a:spcPts val="0"/>
              </a:spcAft>
              <a:buClr>
                <a:srgbClr val="1F1C51"/>
              </a:buClr>
              <a:buSzPts val="1400"/>
              <a:buNone/>
              <a:defRPr>
                <a:solidFill>
                  <a:srgbClr val="1F1C51"/>
                </a:solidFill>
              </a:defRPr>
            </a:lvl7pPr>
            <a:lvl8pPr lvl="7" algn="r" rtl="0">
              <a:lnSpc>
                <a:spcPct val="100000"/>
              </a:lnSpc>
              <a:spcBef>
                <a:spcPts val="0"/>
              </a:spcBef>
              <a:spcAft>
                <a:spcPts val="0"/>
              </a:spcAft>
              <a:buClr>
                <a:srgbClr val="1F1C51"/>
              </a:buClr>
              <a:buSzPts val="1400"/>
              <a:buNone/>
              <a:defRPr>
                <a:solidFill>
                  <a:srgbClr val="1F1C51"/>
                </a:solidFill>
              </a:defRPr>
            </a:lvl8pPr>
            <a:lvl9pPr lvl="8" algn="r"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52" name="Google Shape;52;p13"/>
          <p:cNvSpPr txBox="1">
            <a:spLocks noGrp="1"/>
          </p:cNvSpPr>
          <p:nvPr>
            <p:ph type="title" idx="6" hasCustomPrompt="1"/>
          </p:nvPr>
        </p:nvSpPr>
        <p:spPr>
          <a:xfrm>
            <a:off x="3377303" y="739713"/>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3" name="Google Shape;53;p13"/>
          <p:cNvSpPr txBox="1">
            <a:spLocks noGrp="1"/>
          </p:cNvSpPr>
          <p:nvPr>
            <p:ph type="title" idx="7" hasCustomPrompt="1"/>
          </p:nvPr>
        </p:nvSpPr>
        <p:spPr>
          <a:xfrm>
            <a:off x="3377303" y="217665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4" name="Google Shape;54;p13"/>
          <p:cNvSpPr txBox="1">
            <a:spLocks noGrp="1"/>
          </p:cNvSpPr>
          <p:nvPr>
            <p:ph type="title" idx="8" hasCustomPrompt="1"/>
          </p:nvPr>
        </p:nvSpPr>
        <p:spPr>
          <a:xfrm>
            <a:off x="3377303" y="3613600"/>
            <a:ext cx="1192200" cy="790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55" name="Google Shape;55;p13"/>
          <p:cNvSpPr txBox="1">
            <a:spLocks noGrp="1"/>
          </p:cNvSpPr>
          <p:nvPr>
            <p:ph type="title" idx="9" hasCustomPrompt="1"/>
          </p:nvPr>
        </p:nvSpPr>
        <p:spPr>
          <a:xfrm>
            <a:off x="4574503" y="739713"/>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6" name="Google Shape;56;p13"/>
          <p:cNvSpPr txBox="1">
            <a:spLocks noGrp="1"/>
          </p:cNvSpPr>
          <p:nvPr>
            <p:ph type="title" idx="13" hasCustomPrompt="1"/>
          </p:nvPr>
        </p:nvSpPr>
        <p:spPr>
          <a:xfrm>
            <a:off x="4574503" y="217665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7" name="Google Shape;57;p13"/>
          <p:cNvSpPr txBox="1">
            <a:spLocks noGrp="1"/>
          </p:cNvSpPr>
          <p:nvPr>
            <p:ph type="title" idx="14" hasCustomPrompt="1"/>
          </p:nvPr>
        </p:nvSpPr>
        <p:spPr>
          <a:xfrm>
            <a:off x="4574503" y="3613600"/>
            <a:ext cx="1192200" cy="7902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000"/>
              <a:buNone/>
              <a:defRPr sz="4000"/>
            </a:lvl1pPr>
            <a:lvl2pPr lvl="1" algn="r" rtl="0">
              <a:spcBef>
                <a:spcPts val="0"/>
              </a:spcBef>
              <a:spcAft>
                <a:spcPts val="0"/>
              </a:spcAft>
              <a:buSzPts val="4000"/>
              <a:buNone/>
              <a:defRPr sz="4000"/>
            </a:lvl2pPr>
            <a:lvl3pPr lvl="2" algn="r" rtl="0">
              <a:spcBef>
                <a:spcPts val="0"/>
              </a:spcBef>
              <a:spcAft>
                <a:spcPts val="0"/>
              </a:spcAft>
              <a:buSzPts val="4000"/>
              <a:buNone/>
              <a:defRPr sz="4000"/>
            </a:lvl3pPr>
            <a:lvl4pPr lvl="3" algn="r" rtl="0">
              <a:spcBef>
                <a:spcPts val="0"/>
              </a:spcBef>
              <a:spcAft>
                <a:spcPts val="0"/>
              </a:spcAft>
              <a:buSzPts val="4000"/>
              <a:buNone/>
              <a:defRPr sz="4000"/>
            </a:lvl4pPr>
            <a:lvl5pPr lvl="4" algn="r" rtl="0">
              <a:spcBef>
                <a:spcPts val="0"/>
              </a:spcBef>
              <a:spcAft>
                <a:spcPts val="0"/>
              </a:spcAft>
              <a:buSzPts val="4000"/>
              <a:buNone/>
              <a:defRPr sz="4000"/>
            </a:lvl5pPr>
            <a:lvl6pPr lvl="5" algn="r" rtl="0">
              <a:spcBef>
                <a:spcPts val="0"/>
              </a:spcBef>
              <a:spcAft>
                <a:spcPts val="0"/>
              </a:spcAft>
              <a:buSzPts val="4000"/>
              <a:buNone/>
              <a:defRPr sz="4000"/>
            </a:lvl6pPr>
            <a:lvl7pPr lvl="6" algn="r" rtl="0">
              <a:spcBef>
                <a:spcPts val="0"/>
              </a:spcBef>
              <a:spcAft>
                <a:spcPts val="0"/>
              </a:spcAft>
              <a:buSzPts val="4000"/>
              <a:buNone/>
              <a:defRPr sz="4000"/>
            </a:lvl7pPr>
            <a:lvl8pPr lvl="7" algn="r" rtl="0">
              <a:spcBef>
                <a:spcPts val="0"/>
              </a:spcBef>
              <a:spcAft>
                <a:spcPts val="0"/>
              </a:spcAft>
              <a:buSzPts val="4000"/>
              <a:buNone/>
              <a:defRPr sz="4000"/>
            </a:lvl8pPr>
            <a:lvl9pPr lvl="8" algn="r" rtl="0">
              <a:spcBef>
                <a:spcPts val="0"/>
              </a:spcBef>
              <a:spcAft>
                <a:spcPts val="0"/>
              </a:spcAft>
              <a:buSzPts val="4000"/>
              <a:buNone/>
              <a:defRPr sz="4000"/>
            </a:lvl9pPr>
          </a:lstStyle>
          <a:p>
            <a:r>
              <a:t>xx%</a:t>
            </a:r>
          </a:p>
        </p:txBody>
      </p:sp>
      <p:sp>
        <p:nvSpPr>
          <p:cNvPr id="58" name="Google Shape;58;p13"/>
          <p:cNvSpPr txBox="1">
            <a:spLocks noGrp="1"/>
          </p:cNvSpPr>
          <p:nvPr>
            <p:ph type="ctrTitle" idx="15"/>
          </p:nvPr>
        </p:nvSpPr>
        <p:spPr>
          <a:xfrm>
            <a:off x="5842903" y="614888"/>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59" name="Google Shape;59;p13"/>
          <p:cNvSpPr txBox="1">
            <a:spLocks noGrp="1"/>
          </p:cNvSpPr>
          <p:nvPr>
            <p:ph type="subTitle" idx="16"/>
          </p:nvPr>
        </p:nvSpPr>
        <p:spPr>
          <a:xfrm>
            <a:off x="5842903" y="1013113"/>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0" name="Google Shape;60;p13"/>
          <p:cNvSpPr txBox="1">
            <a:spLocks noGrp="1"/>
          </p:cNvSpPr>
          <p:nvPr>
            <p:ph type="ctrTitle" idx="17"/>
          </p:nvPr>
        </p:nvSpPr>
        <p:spPr>
          <a:xfrm>
            <a:off x="5842903" y="20550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1" name="Google Shape;61;p13"/>
          <p:cNvSpPr txBox="1">
            <a:spLocks noGrp="1"/>
          </p:cNvSpPr>
          <p:nvPr>
            <p:ph type="subTitle" idx="18"/>
          </p:nvPr>
        </p:nvSpPr>
        <p:spPr>
          <a:xfrm>
            <a:off x="5842903" y="24533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
        <p:nvSpPr>
          <p:cNvPr id="62" name="Google Shape;62;p13"/>
          <p:cNvSpPr txBox="1">
            <a:spLocks noGrp="1"/>
          </p:cNvSpPr>
          <p:nvPr>
            <p:ph type="ctrTitle" idx="19"/>
          </p:nvPr>
        </p:nvSpPr>
        <p:spPr>
          <a:xfrm>
            <a:off x="5842903" y="3495275"/>
            <a:ext cx="2729100" cy="458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F1C51"/>
              </a:buClr>
              <a:buSzPts val="1800"/>
              <a:buNone/>
              <a:defRPr sz="1800">
                <a:solidFill>
                  <a:srgbClr val="1F1C51"/>
                </a:solidFill>
              </a:defRPr>
            </a:lvl1pPr>
            <a:lvl2pPr lvl="1" rtl="0">
              <a:spcBef>
                <a:spcPts val="0"/>
              </a:spcBef>
              <a:spcAft>
                <a:spcPts val="0"/>
              </a:spcAft>
              <a:buClr>
                <a:srgbClr val="1F1C51"/>
              </a:buClr>
              <a:buSzPts val="1800"/>
              <a:buNone/>
              <a:defRPr sz="1800">
                <a:solidFill>
                  <a:srgbClr val="1F1C51"/>
                </a:solidFill>
              </a:defRPr>
            </a:lvl2pPr>
            <a:lvl3pPr lvl="2" rtl="0">
              <a:spcBef>
                <a:spcPts val="0"/>
              </a:spcBef>
              <a:spcAft>
                <a:spcPts val="0"/>
              </a:spcAft>
              <a:buClr>
                <a:srgbClr val="1F1C51"/>
              </a:buClr>
              <a:buSzPts val="1800"/>
              <a:buNone/>
              <a:defRPr sz="1800">
                <a:solidFill>
                  <a:srgbClr val="1F1C51"/>
                </a:solidFill>
              </a:defRPr>
            </a:lvl3pPr>
            <a:lvl4pPr lvl="3" rtl="0">
              <a:spcBef>
                <a:spcPts val="0"/>
              </a:spcBef>
              <a:spcAft>
                <a:spcPts val="0"/>
              </a:spcAft>
              <a:buClr>
                <a:srgbClr val="1F1C51"/>
              </a:buClr>
              <a:buSzPts val="1800"/>
              <a:buNone/>
              <a:defRPr sz="1800">
                <a:solidFill>
                  <a:srgbClr val="1F1C51"/>
                </a:solidFill>
              </a:defRPr>
            </a:lvl4pPr>
            <a:lvl5pPr lvl="4" rtl="0">
              <a:spcBef>
                <a:spcPts val="0"/>
              </a:spcBef>
              <a:spcAft>
                <a:spcPts val="0"/>
              </a:spcAft>
              <a:buClr>
                <a:srgbClr val="1F1C51"/>
              </a:buClr>
              <a:buSzPts val="1800"/>
              <a:buNone/>
              <a:defRPr sz="1800">
                <a:solidFill>
                  <a:srgbClr val="1F1C51"/>
                </a:solidFill>
              </a:defRPr>
            </a:lvl5pPr>
            <a:lvl6pPr lvl="5" rtl="0">
              <a:spcBef>
                <a:spcPts val="0"/>
              </a:spcBef>
              <a:spcAft>
                <a:spcPts val="0"/>
              </a:spcAft>
              <a:buClr>
                <a:srgbClr val="1F1C51"/>
              </a:buClr>
              <a:buSzPts val="1800"/>
              <a:buNone/>
              <a:defRPr sz="1800">
                <a:solidFill>
                  <a:srgbClr val="1F1C51"/>
                </a:solidFill>
              </a:defRPr>
            </a:lvl6pPr>
            <a:lvl7pPr lvl="6" rtl="0">
              <a:spcBef>
                <a:spcPts val="0"/>
              </a:spcBef>
              <a:spcAft>
                <a:spcPts val="0"/>
              </a:spcAft>
              <a:buClr>
                <a:srgbClr val="1F1C51"/>
              </a:buClr>
              <a:buSzPts val="1800"/>
              <a:buNone/>
              <a:defRPr sz="1800">
                <a:solidFill>
                  <a:srgbClr val="1F1C51"/>
                </a:solidFill>
              </a:defRPr>
            </a:lvl7pPr>
            <a:lvl8pPr lvl="7" rtl="0">
              <a:spcBef>
                <a:spcPts val="0"/>
              </a:spcBef>
              <a:spcAft>
                <a:spcPts val="0"/>
              </a:spcAft>
              <a:buClr>
                <a:srgbClr val="1F1C51"/>
              </a:buClr>
              <a:buSzPts val="1800"/>
              <a:buNone/>
              <a:defRPr sz="1800">
                <a:solidFill>
                  <a:srgbClr val="1F1C51"/>
                </a:solidFill>
              </a:defRPr>
            </a:lvl8pPr>
            <a:lvl9pPr lvl="8" rtl="0">
              <a:spcBef>
                <a:spcPts val="0"/>
              </a:spcBef>
              <a:spcAft>
                <a:spcPts val="0"/>
              </a:spcAft>
              <a:buClr>
                <a:srgbClr val="1F1C51"/>
              </a:buClr>
              <a:buSzPts val="1800"/>
              <a:buNone/>
              <a:defRPr sz="1800">
                <a:solidFill>
                  <a:srgbClr val="1F1C51"/>
                </a:solidFill>
              </a:defRPr>
            </a:lvl9pPr>
          </a:lstStyle>
          <a:p>
            <a:endParaRPr/>
          </a:p>
        </p:txBody>
      </p:sp>
      <p:sp>
        <p:nvSpPr>
          <p:cNvPr id="63" name="Google Shape;63;p13"/>
          <p:cNvSpPr txBox="1">
            <a:spLocks noGrp="1"/>
          </p:cNvSpPr>
          <p:nvPr>
            <p:ph type="subTitle" idx="20"/>
          </p:nvPr>
        </p:nvSpPr>
        <p:spPr>
          <a:xfrm>
            <a:off x="5842903" y="3893500"/>
            <a:ext cx="2729100" cy="63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F1C51"/>
              </a:buClr>
              <a:buSzPts val="1400"/>
              <a:buNone/>
              <a:defRPr sz="1400">
                <a:solidFill>
                  <a:srgbClr val="1F1C51"/>
                </a:solidFill>
              </a:defRPr>
            </a:lvl1pPr>
            <a:lvl2pPr lvl="1" rtl="0">
              <a:lnSpc>
                <a:spcPct val="100000"/>
              </a:lnSpc>
              <a:spcBef>
                <a:spcPts val="0"/>
              </a:spcBef>
              <a:spcAft>
                <a:spcPts val="0"/>
              </a:spcAft>
              <a:buClr>
                <a:srgbClr val="1F1C51"/>
              </a:buClr>
              <a:buSzPts val="1400"/>
              <a:buNone/>
              <a:defRPr>
                <a:solidFill>
                  <a:srgbClr val="1F1C51"/>
                </a:solidFill>
              </a:defRPr>
            </a:lvl2pPr>
            <a:lvl3pPr lvl="2" rtl="0">
              <a:lnSpc>
                <a:spcPct val="100000"/>
              </a:lnSpc>
              <a:spcBef>
                <a:spcPts val="0"/>
              </a:spcBef>
              <a:spcAft>
                <a:spcPts val="0"/>
              </a:spcAft>
              <a:buClr>
                <a:srgbClr val="1F1C51"/>
              </a:buClr>
              <a:buSzPts val="1400"/>
              <a:buNone/>
              <a:defRPr>
                <a:solidFill>
                  <a:srgbClr val="1F1C51"/>
                </a:solidFill>
              </a:defRPr>
            </a:lvl3pPr>
            <a:lvl4pPr lvl="3" rtl="0">
              <a:lnSpc>
                <a:spcPct val="100000"/>
              </a:lnSpc>
              <a:spcBef>
                <a:spcPts val="0"/>
              </a:spcBef>
              <a:spcAft>
                <a:spcPts val="0"/>
              </a:spcAft>
              <a:buClr>
                <a:srgbClr val="1F1C51"/>
              </a:buClr>
              <a:buSzPts val="1400"/>
              <a:buNone/>
              <a:defRPr>
                <a:solidFill>
                  <a:srgbClr val="1F1C51"/>
                </a:solidFill>
              </a:defRPr>
            </a:lvl4pPr>
            <a:lvl5pPr lvl="4" rtl="0">
              <a:lnSpc>
                <a:spcPct val="100000"/>
              </a:lnSpc>
              <a:spcBef>
                <a:spcPts val="0"/>
              </a:spcBef>
              <a:spcAft>
                <a:spcPts val="0"/>
              </a:spcAft>
              <a:buClr>
                <a:srgbClr val="1F1C51"/>
              </a:buClr>
              <a:buSzPts val="1400"/>
              <a:buNone/>
              <a:defRPr>
                <a:solidFill>
                  <a:srgbClr val="1F1C51"/>
                </a:solidFill>
              </a:defRPr>
            </a:lvl5pPr>
            <a:lvl6pPr lvl="5" rtl="0">
              <a:lnSpc>
                <a:spcPct val="100000"/>
              </a:lnSpc>
              <a:spcBef>
                <a:spcPts val="0"/>
              </a:spcBef>
              <a:spcAft>
                <a:spcPts val="0"/>
              </a:spcAft>
              <a:buClr>
                <a:srgbClr val="1F1C51"/>
              </a:buClr>
              <a:buSzPts val="1400"/>
              <a:buNone/>
              <a:defRPr>
                <a:solidFill>
                  <a:srgbClr val="1F1C51"/>
                </a:solidFill>
              </a:defRPr>
            </a:lvl6pPr>
            <a:lvl7pPr lvl="6" rtl="0">
              <a:lnSpc>
                <a:spcPct val="100000"/>
              </a:lnSpc>
              <a:spcBef>
                <a:spcPts val="0"/>
              </a:spcBef>
              <a:spcAft>
                <a:spcPts val="0"/>
              </a:spcAft>
              <a:buClr>
                <a:srgbClr val="1F1C51"/>
              </a:buClr>
              <a:buSzPts val="1400"/>
              <a:buNone/>
              <a:defRPr>
                <a:solidFill>
                  <a:srgbClr val="1F1C51"/>
                </a:solidFill>
              </a:defRPr>
            </a:lvl7pPr>
            <a:lvl8pPr lvl="7" rtl="0">
              <a:lnSpc>
                <a:spcPct val="100000"/>
              </a:lnSpc>
              <a:spcBef>
                <a:spcPts val="0"/>
              </a:spcBef>
              <a:spcAft>
                <a:spcPts val="0"/>
              </a:spcAft>
              <a:buClr>
                <a:srgbClr val="1F1C51"/>
              </a:buClr>
              <a:buSzPts val="1400"/>
              <a:buNone/>
              <a:defRPr>
                <a:solidFill>
                  <a:srgbClr val="1F1C51"/>
                </a:solidFill>
              </a:defRPr>
            </a:lvl8pPr>
            <a:lvl9pPr lvl="8" rtl="0">
              <a:lnSpc>
                <a:spcPct val="100000"/>
              </a:lnSpc>
              <a:spcBef>
                <a:spcPts val="0"/>
              </a:spcBef>
              <a:spcAft>
                <a:spcPts val="0"/>
              </a:spcAft>
              <a:buClr>
                <a:srgbClr val="1F1C51"/>
              </a:buClr>
              <a:buSzPts val="1400"/>
              <a:buNone/>
              <a:defRPr>
                <a:solidFill>
                  <a:srgbClr val="1F1C5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Text">
  <p:cSld name="ONE_COLUMN_TEXT_1">
    <p:spTree>
      <p:nvGrpSpPr>
        <p:cNvPr id="1" name="Shape 64"/>
        <p:cNvGrpSpPr/>
        <p:nvPr/>
      </p:nvGrpSpPr>
      <p:grpSpPr>
        <a:xfrm>
          <a:off x="0" y="0"/>
          <a:ext cx="0" cy="0"/>
          <a:chOff x="0" y="0"/>
          <a:chExt cx="0" cy="0"/>
        </a:xfrm>
      </p:grpSpPr>
      <p:cxnSp>
        <p:nvCxnSpPr>
          <p:cNvPr id="65" name="Google Shape;65;p14"/>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66" name="Google Shape;66;p1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7" name="Google Shape;67;p14"/>
          <p:cNvSpPr txBox="1">
            <a:spLocks noGrp="1"/>
          </p:cNvSpPr>
          <p:nvPr>
            <p:ph type="body" idx="1"/>
          </p:nvPr>
        </p:nvSpPr>
        <p:spPr>
          <a:xfrm>
            <a:off x="5267775" y="2040625"/>
            <a:ext cx="2785200" cy="17895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wo Columns">
  <p:cSld name="ONE_COLUMN_TEXT_1_1_1">
    <p:spTree>
      <p:nvGrpSpPr>
        <p:cNvPr id="1" name="Shape 73"/>
        <p:cNvGrpSpPr/>
        <p:nvPr/>
      </p:nvGrpSpPr>
      <p:grpSpPr>
        <a:xfrm>
          <a:off x="0" y="0"/>
          <a:ext cx="0" cy="0"/>
          <a:chOff x="0" y="0"/>
          <a:chExt cx="0" cy="0"/>
        </a:xfrm>
      </p:grpSpPr>
      <p:cxnSp>
        <p:nvCxnSpPr>
          <p:cNvPr id="74" name="Google Shape;74;p16"/>
          <p:cNvCxnSpPr/>
          <p:nvPr/>
        </p:nvCxnSpPr>
        <p:spPr>
          <a:xfrm>
            <a:off x="242600" y="608025"/>
            <a:ext cx="8988300" cy="0"/>
          </a:xfrm>
          <a:prstGeom prst="straightConnector1">
            <a:avLst/>
          </a:prstGeom>
          <a:noFill/>
          <a:ln w="19050" cap="flat" cmpd="sng">
            <a:solidFill>
              <a:schemeClr val="accent2"/>
            </a:solidFill>
            <a:prstDash val="solid"/>
            <a:round/>
            <a:headEnd type="oval" w="med" len="med"/>
            <a:tailEnd type="none" w="med" len="med"/>
          </a:ln>
        </p:spPr>
      </p:cxnSp>
      <p:sp>
        <p:nvSpPr>
          <p:cNvPr id="75" name="Google Shape;75;p1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6" name="Google Shape;76;p16"/>
          <p:cNvSpPr txBox="1">
            <a:spLocks noGrp="1"/>
          </p:cNvSpPr>
          <p:nvPr>
            <p:ph type="body" idx="1"/>
          </p:nvPr>
        </p:nvSpPr>
        <p:spPr>
          <a:xfrm>
            <a:off x="5316193"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7" name="Google Shape;77;p16"/>
          <p:cNvSpPr txBox="1">
            <a:spLocks noGrp="1"/>
          </p:cNvSpPr>
          <p:nvPr>
            <p:ph type="title" idx="2"/>
          </p:nvPr>
        </p:nvSpPr>
        <p:spPr>
          <a:xfrm>
            <a:off x="5316193"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8" name="Google Shape;78;p16"/>
          <p:cNvSpPr txBox="1">
            <a:spLocks noGrp="1"/>
          </p:cNvSpPr>
          <p:nvPr>
            <p:ph type="body" idx="3"/>
          </p:nvPr>
        </p:nvSpPr>
        <p:spPr>
          <a:xfrm>
            <a:off x="1199212" y="3450300"/>
            <a:ext cx="2628600" cy="11499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sz="1400"/>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79" name="Google Shape;79;p16"/>
          <p:cNvSpPr txBox="1">
            <a:spLocks noGrp="1"/>
          </p:cNvSpPr>
          <p:nvPr>
            <p:ph type="title" idx="4"/>
          </p:nvPr>
        </p:nvSpPr>
        <p:spPr>
          <a:xfrm>
            <a:off x="1199212" y="2952450"/>
            <a:ext cx="2628600" cy="5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2"/>
              </a:buClr>
              <a:buSzPts val="2800"/>
              <a:buFont typeface="Viga"/>
              <a:buNone/>
              <a:defRPr sz="2800">
                <a:solidFill>
                  <a:schemeClr val="lt2"/>
                </a:solidFill>
                <a:latin typeface="Viga"/>
                <a:ea typeface="Viga"/>
                <a:cs typeface="Viga"/>
                <a:sym typeface="Viga"/>
              </a:defRPr>
            </a:lvl1pPr>
            <a:lvl2pPr lvl="1">
              <a:spcBef>
                <a:spcPts val="0"/>
              </a:spcBef>
              <a:spcAft>
                <a:spcPts val="0"/>
              </a:spcAft>
              <a:buClr>
                <a:schemeClr val="lt2"/>
              </a:buClr>
              <a:buSzPts val="2800"/>
              <a:buNone/>
              <a:defRPr sz="2800">
                <a:solidFill>
                  <a:schemeClr val="lt2"/>
                </a:solidFill>
              </a:defRPr>
            </a:lvl2pPr>
            <a:lvl3pPr lvl="2">
              <a:spcBef>
                <a:spcPts val="0"/>
              </a:spcBef>
              <a:spcAft>
                <a:spcPts val="0"/>
              </a:spcAft>
              <a:buClr>
                <a:schemeClr val="lt2"/>
              </a:buClr>
              <a:buSzPts val="2800"/>
              <a:buNone/>
              <a:defRPr sz="2800">
                <a:solidFill>
                  <a:schemeClr val="lt2"/>
                </a:solidFill>
              </a:defRPr>
            </a:lvl3pPr>
            <a:lvl4pPr lvl="3">
              <a:spcBef>
                <a:spcPts val="0"/>
              </a:spcBef>
              <a:spcAft>
                <a:spcPts val="0"/>
              </a:spcAft>
              <a:buClr>
                <a:schemeClr val="lt2"/>
              </a:buClr>
              <a:buSzPts val="2800"/>
              <a:buNone/>
              <a:defRPr sz="2800">
                <a:solidFill>
                  <a:schemeClr val="lt2"/>
                </a:solidFill>
              </a:defRPr>
            </a:lvl4pPr>
            <a:lvl5pPr lvl="4">
              <a:spcBef>
                <a:spcPts val="0"/>
              </a:spcBef>
              <a:spcAft>
                <a:spcPts val="0"/>
              </a:spcAft>
              <a:buClr>
                <a:schemeClr val="lt2"/>
              </a:buClr>
              <a:buSzPts val="2800"/>
              <a:buNone/>
              <a:defRPr sz="2800">
                <a:solidFill>
                  <a:schemeClr val="lt2"/>
                </a:solidFill>
              </a:defRPr>
            </a:lvl5pPr>
            <a:lvl6pPr lvl="5">
              <a:spcBef>
                <a:spcPts val="0"/>
              </a:spcBef>
              <a:spcAft>
                <a:spcPts val="0"/>
              </a:spcAft>
              <a:buClr>
                <a:schemeClr val="lt2"/>
              </a:buClr>
              <a:buSzPts val="2800"/>
              <a:buNone/>
              <a:defRPr sz="2800">
                <a:solidFill>
                  <a:schemeClr val="lt2"/>
                </a:solidFill>
              </a:defRPr>
            </a:lvl6pPr>
            <a:lvl7pPr lvl="6">
              <a:spcBef>
                <a:spcPts val="0"/>
              </a:spcBef>
              <a:spcAft>
                <a:spcPts val="0"/>
              </a:spcAft>
              <a:buClr>
                <a:schemeClr val="lt2"/>
              </a:buClr>
              <a:buSzPts val="2800"/>
              <a:buNone/>
              <a:defRPr sz="2800">
                <a:solidFill>
                  <a:schemeClr val="lt2"/>
                </a:solidFill>
              </a:defRPr>
            </a:lvl7pPr>
            <a:lvl8pPr lvl="7">
              <a:spcBef>
                <a:spcPts val="0"/>
              </a:spcBef>
              <a:spcAft>
                <a:spcPts val="0"/>
              </a:spcAft>
              <a:buClr>
                <a:schemeClr val="lt2"/>
              </a:buClr>
              <a:buSzPts val="2800"/>
              <a:buNone/>
              <a:defRPr sz="2800">
                <a:solidFill>
                  <a:schemeClr val="lt2"/>
                </a:solidFill>
              </a:defRPr>
            </a:lvl8pPr>
            <a:lvl9pPr lvl="8">
              <a:spcBef>
                <a:spcPts val="0"/>
              </a:spcBef>
              <a:spcAft>
                <a:spcPts val="0"/>
              </a:spcAft>
              <a:buClr>
                <a:schemeClr val="lt2"/>
              </a:buClr>
              <a:buSzPts val="2800"/>
              <a:buNone/>
              <a:defRPr sz="2800">
                <a:solidFill>
                  <a:schemeClr val="lt2"/>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00000"/>
              </a:lnSpc>
              <a:spcBef>
                <a:spcPts val="0"/>
              </a:spcBef>
              <a:spcAft>
                <a:spcPts val="0"/>
              </a:spcAft>
              <a:buClr>
                <a:schemeClr val="lt2"/>
              </a:buClr>
              <a:buSzPts val="1800"/>
              <a:buFont typeface="DM Sans"/>
              <a:buChar char="●"/>
              <a:defRPr sz="1800">
                <a:solidFill>
                  <a:schemeClr val="lt2"/>
                </a:solidFill>
                <a:latin typeface="DM Sans"/>
                <a:ea typeface="DM Sans"/>
                <a:cs typeface="DM Sans"/>
                <a:sym typeface="DM Sans"/>
              </a:defRPr>
            </a:lvl1pPr>
            <a:lvl2pPr marL="914400" lvl="1"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2pPr>
            <a:lvl3pPr marL="1371600" lvl="2"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3pPr>
            <a:lvl4pPr marL="1828800" lvl="3"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4pPr>
            <a:lvl5pPr marL="2286000" lvl="4"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5pPr>
            <a:lvl6pPr marL="2743200" lvl="5"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6pPr>
            <a:lvl7pPr marL="3200400" lvl="6"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7pPr>
            <a:lvl8pPr marL="3657600" lvl="7" indent="-317500" rtl="0">
              <a:lnSpc>
                <a:spcPct val="100000"/>
              </a:lnSpc>
              <a:spcBef>
                <a:spcPts val="1600"/>
              </a:spcBef>
              <a:spcAft>
                <a:spcPts val="0"/>
              </a:spcAft>
              <a:buClr>
                <a:schemeClr val="lt2"/>
              </a:buClr>
              <a:buSzPts val="1400"/>
              <a:buFont typeface="DM Sans"/>
              <a:buChar char="○"/>
              <a:defRPr>
                <a:solidFill>
                  <a:schemeClr val="lt2"/>
                </a:solidFill>
                <a:latin typeface="DM Sans"/>
                <a:ea typeface="DM Sans"/>
                <a:cs typeface="DM Sans"/>
                <a:sym typeface="DM Sans"/>
              </a:defRPr>
            </a:lvl8pPr>
            <a:lvl9pPr marL="4114800" lvl="8" indent="-317500" rtl="0">
              <a:lnSpc>
                <a:spcPct val="100000"/>
              </a:lnSpc>
              <a:spcBef>
                <a:spcPts val="1600"/>
              </a:spcBef>
              <a:spcAft>
                <a:spcPts val="1600"/>
              </a:spcAft>
              <a:buClr>
                <a:schemeClr val="lt2"/>
              </a:buClr>
              <a:buSzPts val="1400"/>
              <a:buFont typeface="DM Sans"/>
              <a:buChar char="■"/>
              <a:defRPr>
                <a:solidFill>
                  <a:schemeClr val="lt2"/>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0" r:id="rId8"/>
    <p:sldLayoutId id="2147483662" r:id="rId9"/>
    <p:sldLayoutId id="2147483664" r:id="rId10"/>
    <p:sldLayoutId id="214748366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1"/>
          <p:cNvSpPr>
            <a:spLocks noGrp="1"/>
          </p:cNvSpPr>
          <p:nvPr/>
        </p:nvSpPr>
        <p:spPr>
          <a:xfrm>
            <a:off x="2296420" y="1450088"/>
            <a:ext cx="4153018" cy="36982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4800"/>
              <a:buFont typeface="Viga"/>
              <a:buNone/>
              <a:defRPr sz="4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4800"/>
              <a:buFont typeface="Arial"/>
              <a:buNone/>
              <a:defRPr sz="4800" b="0" i="0" u="none" strike="noStrike" cap="none">
                <a:solidFill>
                  <a:schemeClr val="lt2"/>
                </a:solidFill>
                <a:latin typeface="Arial"/>
                <a:ea typeface="Arial"/>
                <a:cs typeface="Arial"/>
                <a:sym typeface="Arial"/>
              </a:defRPr>
            </a:lvl9pPr>
          </a:lstStyle>
          <a:p>
            <a:r>
              <a:rPr lang="en-US" sz="1200" dirty="0"/>
              <a:t>PRESENTED BY</a:t>
            </a:r>
          </a:p>
        </p:txBody>
      </p:sp>
      <p:sp>
        <p:nvSpPr>
          <p:cNvPr id="3" name="Subtitle 2"/>
          <p:cNvSpPr>
            <a:spLocks noGrp="1"/>
          </p:cNvSpPr>
          <p:nvPr/>
        </p:nvSpPr>
        <p:spPr>
          <a:xfrm>
            <a:off x="5632315" y="2983538"/>
            <a:ext cx="45719" cy="45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rgbClr val="1F1C51"/>
              </a:buClr>
              <a:buSzPts val="1800"/>
              <a:buFont typeface="DM Sans"/>
              <a:buNone/>
              <a:defRPr sz="1800" b="0" i="0" u="none" strike="noStrike" cap="none">
                <a:solidFill>
                  <a:srgbClr val="1F1C51"/>
                </a:solidFill>
                <a:latin typeface="DM Sans"/>
                <a:ea typeface="DM Sans"/>
                <a:cs typeface="DM Sans"/>
                <a:sym typeface="DM Sans"/>
              </a:defRPr>
            </a:lvl1pPr>
            <a:lvl2pPr marL="914400" marR="0" lvl="1" indent="-317500" algn="ctr"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2pPr>
            <a:lvl3pPr marL="1371600" marR="0" lvl="2" indent="-317500" algn="ctr"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3pPr>
            <a:lvl4pPr marL="1828800" marR="0" lvl="3" indent="-317500" algn="ctr"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4pPr>
            <a:lvl5pPr marL="2286000" marR="0" lvl="4" indent="-317500" algn="ctr"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5pPr>
            <a:lvl6pPr marL="2743200" marR="0" lvl="5" indent="-317500" algn="ctr"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6pPr>
            <a:lvl7pPr marL="3200400" marR="0" lvl="6" indent="-317500" algn="ctr"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7pPr>
            <a:lvl8pPr marL="3657600" marR="0" lvl="7" indent="-317500" algn="ctr"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8pPr>
            <a:lvl9pPr marL="4114800" marR="0" lvl="8" indent="-317500" algn="ctr" rtl="0">
              <a:lnSpc>
                <a:spcPct val="100000"/>
              </a:lnSpc>
              <a:spcBef>
                <a:spcPts val="0"/>
              </a:spcBef>
              <a:spcAft>
                <a:spcPts val="0"/>
              </a:spcAft>
              <a:buClr>
                <a:srgbClr val="1F1C51"/>
              </a:buClr>
              <a:buSzPts val="2800"/>
              <a:buFont typeface="DM Sans"/>
              <a:buNone/>
              <a:defRPr sz="2800" b="0" i="0" u="none" strike="noStrike" cap="none">
                <a:solidFill>
                  <a:srgbClr val="1F1C51"/>
                </a:solidFill>
                <a:latin typeface="DM Sans"/>
                <a:ea typeface="DM Sans"/>
                <a:cs typeface="DM Sans"/>
                <a:sym typeface="DM Sans"/>
              </a:defRPr>
            </a:lvl9pPr>
          </a:lstStyle>
          <a:p>
            <a:r>
              <a:rPr lang="en-US" sz="800" dirty="0"/>
              <a:t>/</a:t>
            </a:r>
          </a:p>
        </p:txBody>
      </p:sp>
      <p:sp>
        <p:nvSpPr>
          <p:cNvPr id="6" name="TextBox 5">
            <a:extLst>
              <a:ext uri="{FF2B5EF4-FFF2-40B4-BE49-F238E27FC236}">
                <a16:creationId xmlns:a16="http://schemas.microsoft.com/office/drawing/2014/main" id="{0611102B-EA83-F99F-726B-9519E19FBC43}"/>
              </a:ext>
            </a:extLst>
          </p:cNvPr>
          <p:cNvSpPr txBox="1"/>
          <p:nvPr/>
        </p:nvSpPr>
        <p:spPr>
          <a:xfrm>
            <a:off x="513708" y="1993187"/>
            <a:ext cx="9246741" cy="584775"/>
          </a:xfrm>
          <a:prstGeom prst="rect">
            <a:avLst/>
          </a:prstGeom>
          <a:noFill/>
        </p:spPr>
        <p:txBody>
          <a:bodyPr wrap="square" rtlCol="0">
            <a:spAutoFit/>
          </a:bodyPr>
          <a:lstStyle/>
          <a:p>
            <a:pPr algn="ctr"/>
            <a:r>
              <a:rPr lang="en-US" sz="3200" dirty="0">
                <a:solidFill>
                  <a:srgbClr val="FFC000"/>
                </a:solidFill>
              </a:rPr>
              <a:t>MUHAMMAD   WALEED   AHMED</a:t>
            </a:r>
            <a:endParaRPr lang="en-PK" sz="3200" dirty="0">
              <a:solidFill>
                <a:srgbClr val="FFC000"/>
              </a:solidFill>
            </a:endParaRPr>
          </a:p>
        </p:txBody>
      </p:sp>
    </p:spTree>
    <p:extLst>
      <p:ext uri="{BB962C8B-B14F-4D97-AF65-F5344CB8AC3E}">
        <p14:creationId xmlns:p14="http://schemas.microsoft.com/office/powerpoint/2010/main" val="389911316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Tools </a:t>
            </a:r>
            <a:endParaRPr dirty="0"/>
          </a:p>
        </p:txBody>
      </p:sp>
      <p:sp>
        <p:nvSpPr>
          <p:cNvPr id="629" name="Google Shape;629;p36"/>
          <p:cNvSpPr txBox="1">
            <a:spLocks noGrp="1"/>
          </p:cNvSpPr>
          <p:nvPr>
            <p:ph type="body" idx="3"/>
          </p:nvPr>
        </p:nvSpPr>
        <p:spPr>
          <a:xfrm>
            <a:off x="-57174" y="1291933"/>
            <a:ext cx="4802483" cy="1149900"/>
          </a:xfrm>
          <a:prstGeom prst="rect">
            <a:avLst/>
          </a:prstGeom>
        </p:spPr>
        <p:txBody>
          <a:bodyPr spcFirstLastPara="1" wrap="square" lIns="91425" tIns="91425" rIns="91425" bIns="91425" anchor="t" anchorCtr="0">
            <a:noAutofit/>
          </a:bodyPr>
          <a:lstStyle/>
          <a:p>
            <a:pPr algn="ctr"/>
            <a:r>
              <a:rPr lang="en-US" sz="12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A potent network scanning tool to find open ports, services, vulnerabilities, hosts, operating systems, and firewalls.</a:t>
            </a:r>
            <a:endParaRPr lang="en-PK" sz="12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endParaRPr>
          </a:p>
        </p:txBody>
      </p:sp>
      <p:grpSp>
        <p:nvGrpSpPr>
          <p:cNvPr id="631" name="Google Shape;631;p36"/>
          <p:cNvGrpSpPr/>
          <p:nvPr/>
        </p:nvGrpSpPr>
        <p:grpSpPr>
          <a:xfrm>
            <a:off x="5644746" y="853299"/>
            <a:ext cx="1971493" cy="1950831"/>
            <a:chOff x="1265450" y="370125"/>
            <a:chExt cx="5159625" cy="5105550"/>
          </a:xfrm>
        </p:grpSpPr>
        <p:sp>
          <p:nvSpPr>
            <p:cNvPr id="632" name="Google Shape;632;p36"/>
            <p:cNvSpPr/>
            <p:nvPr/>
          </p:nvSpPr>
          <p:spPr>
            <a:xfrm>
              <a:off x="1265450" y="370125"/>
              <a:ext cx="5159625" cy="4258100"/>
            </a:xfrm>
            <a:custGeom>
              <a:avLst/>
              <a:gdLst/>
              <a:ahLst/>
              <a:cxnLst/>
              <a:rect l="l" t="t" r="r" b="b"/>
              <a:pathLst>
                <a:path w="206385" h="170324" extrusionOk="0">
                  <a:moveTo>
                    <a:pt x="117410" y="1"/>
                  </a:moveTo>
                  <a:cubicBezTo>
                    <a:pt x="105360" y="1"/>
                    <a:pt x="93531" y="2578"/>
                    <a:pt x="83893" y="7842"/>
                  </a:cubicBezTo>
                  <a:cubicBezTo>
                    <a:pt x="62493" y="19530"/>
                    <a:pt x="58312" y="45845"/>
                    <a:pt x="40332" y="60830"/>
                  </a:cubicBezTo>
                  <a:cubicBezTo>
                    <a:pt x="23789" y="74614"/>
                    <a:pt x="8626" y="86102"/>
                    <a:pt x="5409" y="108158"/>
                  </a:cubicBezTo>
                  <a:cubicBezTo>
                    <a:pt x="0" y="145249"/>
                    <a:pt x="35926" y="170324"/>
                    <a:pt x="69990" y="170324"/>
                  </a:cubicBezTo>
                  <a:cubicBezTo>
                    <a:pt x="78722" y="170324"/>
                    <a:pt x="87331" y="168676"/>
                    <a:pt x="95091" y="165161"/>
                  </a:cubicBezTo>
                  <a:cubicBezTo>
                    <a:pt x="107093" y="159723"/>
                    <a:pt x="116570" y="150633"/>
                    <a:pt x="129934" y="148595"/>
                  </a:cubicBezTo>
                  <a:cubicBezTo>
                    <a:pt x="157045" y="144459"/>
                    <a:pt x="167155" y="146758"/>
                    <a:pt x="186915" y="128835"/>
                  </a:cubicBezTo>
                  <a:cubicBezTo>
                    <a:pt x="206384" y="111176"/>
                    <a:pt x="203086" y="81348"/>
                    <a:pt x="192211" y="55849"/>
                  </a:cubicBezTo>
                  <a:cubicBezTo>
                    <a:pt x="185999" y="41288"/>
                    <a:pt x="177317" y="28138"/>
                    <a:pt x="168992" y="19473"/>
                  </a:cubicBezTo>
                  <a:cubicBezTo>
                    <a:pt x="156664" y="6642"/>
                    <a:pt x="136753" y="1"/>
                    <a:pt x="1174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2902575" y="1647075"/>
              <a:ext cx="2518250" cy="1982150"/>
            </a:xfrm>
            <a:custGeom>
              <a:avLst/>
              <a:gdLst/>
              <a:ahLst/>
              <a:cxnLst/>
              <a:rect l="l" t="t" r="r" b="b"/>
              <a:pathLst>
                <a:path w="100730" h="79286" extrusionOk="0">
                  <a:moveTo>
                    <a:pt x="48967" y="1"/>
                  </a:moveTo>
                  <a:cubicBezTo>
                    <a:pt x="47675" y="1"/>
                    <a:pt x="46533" y="845"/>
                    <a:pt x="46157" y="2083"/>
                  </a:cubicBezTo>
                  <a:lnTo>
                    <a:pt x="44517" y="7475"/>
                  </a:lnTo>
                  <a:lnTo>
                    <a:pt x="1" y="7475"/>
                  </a:lnTo>
                  <a:lnTo>
                    <a:pt x="1" y="79285"/>
                  </a:lnTo>
                  <a:lnTo>
                    <a:pt x="100730" y="79285"/>
                  </a:lnTo>
                  <a:lnTo>
                    <a:pt x="100730" y="2762"/>
                  </a:lnTo>
                  <a:cubicBezTo>
                    <a:pt x="100730" y="1237"/>
                    <a:pt x="99493" y="1"/>
                    <a:pt x="9796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2895575" y="1640075"/>
              <a:ext cx="2532275" cy="1996150"/>
            </a:xfrm>
            <a:custGeom>
              <a:avLst/>
              <a:gdLst/>
              <a:ahLst/>
              <a:cxnLst/>
              <a:rect l="l" t="t" r="r" b="b"/>
              <a:pathLst>
                <a:path w="101291" h="79846" extrusionOk="0">
                  <a:moveTo>
                    <a:pt x="49235" y="562"/>
                  </a:moveTo>
                  <a:cubicBezTo>
                    <a:pt x="49239" y="562"/>
                    <a:pt x="49243" y="562"/>
                    <a:pt x="49247" y="562"/>
                  </a:cubicBezTo>
                  <a:lnTo>
                    <a:pt x="98248" y="562"/>
                  </a:lnTo>
                  <a:cubicBezTo>
                    <a:pt x="99616" y="562"/>
                    <a:pt x="100729" y="1675"/>
                    <a:pt x="100729" y="3042"/>
                  </a:cubicBezTo>
                  <a:lnTo>
                    <a:pt x="100729" y="79284"/>
                  </a:lnTo>
                  <a:lnTo>
                    <a:pt x="561" y="79284"/>
                  </a:lnTo>
                  <a:lnTo>
                    <a:pt x="561" y="8035"/>
                  </a:lnTo>
                  <a:lnTo>
                    <a:pt x="45004" y="8035"/>
                  </a:lnTo>
                  <a:lnTo>
                    <a:pt x="46707" y="2445"/>
                  </a:lnTo>
                  <a:cubicBezTo>
                    <a:pt x="47041" y="1326"/>
                    <a:pt x="48069" y="562"/>
                    <a:pt x="49235" y="562"/>
                  </a:cubicBezTo>
                  <a:close/>
                  <a:moveTo>
                    <a:pt x="49247" y="0"/>
                  </a:moveTo>
                  <a:cubicBezTo>
                    <a:pt x="47821" y="0"/>
                    <a:pt x="46584" y="916"/>
                    <a:pt x="46168" y="2282"/>
                  </a:cubicBezTo>
                  <a:lnTo>
                    <a:pt x="44589" y="7474"/>
                  </a:lnTo>
                  <a:lnTo>
                    <a:pt x="0" y="7474"/>
                  </a:lnTo>
                  <a:lnTo>
                    <a:pt x="0" y="79846"/>
                  </a:lnTo>
                  <a:lnTo>
                    <a:pt x="101290" y="79846"/>
                  </a:lnTo>
                  <a:lnTo>
                    <a:pt x="101290" y="3042"/>
                  </a:lnTo>
                  <a:cubicBezTo>
                    <a:pt x="101290" y="1366"/>
                    <a:pt x="99925" y="0"/>
                    <a:pt x="982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2902575" y="2020775"/>
              <a:ext cx="2518250" cy="1795275"/>
            </a:xfrm>
            <a:custGeom>
              <a:avLst/>
              <a:gdLst/>
              <a:ahLst/>
              <a:cxnLst/>
              <a:rect l="l" t="t" r="r" b="b"/>
              <a:pathLst>
                <a:path w="100730" h="71811" extrusionOk="0">
                  <a:moveTo>
                    <a:pt x="1" y="0"/>
                  </a:moveTo>
                  <a:lnTo>
                    <a:pt x="1" y="71811"/>
                  </a:lnTo>
                  <a:lnTo>
                    <a:pt x="100730" y="71811"/>
                  </a:lnTo>
                  <a:lnTo>
                    <a:pt x="100730"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6"/>
            <p:cNvSpPr/>
            <p:nvPr/>
          </p:nvSpPr>
          <p:spPr>
            <a:xfrm>
              <a:off x="2895575" y="2013750"/>
              <a:ext cx="2532275" cy="1809325"/>
            </a:xfrm>
            <a:custGeom>
              <a:avLst/>
              <a:gdLst/>
              <a:ahLst/>
              <a:cxnLst/>
              <a:rect l="l" t="t" r="r" b="b"/>
              <a:pathLst>
                <a:path w="101291" h="72373" extrusionOk="0">
                  <a:moveTo>
                    <a:pt x="100729" y="562"/>
                  </a:moveTo>
                  <a:lnTo>
                    <a:pt x="100729" y="71811"/>
                  </a:lnTo>
                  <a:lnTo>
                    <a:pt x="561" y="71811"/>
                  </a:lnTo>
                  <a:lnTo>
                    <a:pt x="561" y="562"/>
                  </a:lnTo>
                  <a:close/>
                  <a:moveTo>
                    <a:pt x="0" y="0"/>
                  </a:moveTo>
                  <a:lnTo>
                    <a:pt x="0" y="72372"/>
                  </a:lnTo>
                  <a:lnTo>
                    <a:pt x="101290" y="72372"/>
                  </a:lnTo>
                  <a:lnTo>
                    <a:pt x="1012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6"/>
            <p:cNvSpPr/>
            <p:nvPr/>
          </p:nvSpPr>
          <p:spPr>
            <a:xfrm>
              <a:off x="3498125" y="1833075"/>
              <a:ext cx="222175" cy="1983650"/>
            </a:xfrm>
            <a:custGeom>
              <a:avLst/>
              <a:gdLst/>
              <a:ahLst/>
              <a:cxnLst/>
              <a:rect l="l" t="t" r="r" b="b"/>
              <a:pathLst>
                <a:path w="8887" h="79346" extrusionOk="0">
                  <a:moveTo>
                    <a:pt x="1" y="1"/>
                  </a:moveTo>
                  <a:lnTo>
                    <a:pt x="1" y="79346"/>
                  </a:lnTo>
                  <a:lnTo>
                    <a:pt x="8887" y="79346"/>
                  </a:lnTo>
                  <a:lnTo>
                    <a:pt x="888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6"/>
            <p:cNvSpPr/>
            <p:nvPr/>
          </p:nvSpPr>
          <p:spPr>
            <a:xfrm>
              <a:off x="3491125" y="1826075"/>
              <a:ext cx="236200" cy="1997675"/>
            </a:xfrm>
            <a:custGeom>
              <a:avLst/>
              <a:gdLst/>
              <a:ahLst/>
              <a:cxnLst/>
              <a:rect l="l" t="t" r="r" b="b"/>
              <a:pathLst>
                <a:path w="9448" h="79907" extrusionOk="0">
                  <a:moveTo>
                    <a:pt x="8886" y="561"/>
                  </a:moveTo>
                  <a:lnTo>
                    <a:pt x="8886" y="79345"/>
                  </a:lnTo>
                  <a:lnTo>
                    <a:pt x="561" y="79345"/>
                  </a:lnTo>
                  <a:lnTo>
                    <a:pt x="561" y="561"/>
                  </a:lnTo>
                  <a:close/>
                  <a:moveTo>
                    <a:pt x="281" y="0"/>
                  </a:moveTo>
                  <a:cubicBezTo>
                    <a:pt x="126" y="0"/>
                    <a:pt x="0" y="126"/>
                    <a:pt x="0" y="281"/>
                  </a:cubicBezTo>
                  <a:lnTo>
                    <a:pt x="0" y="79626"/>
                  </a:lnTo>
                  <a:cubicBezTo>
                    <a:pt x="0" y="79781"/>
                    <a:pt x="126" y="79906"/>
                    <a:pt x="281" y="79906"/>
                  </a:cubicBezTo>
                  <a:lnTo>
                    <a:pt x="9167" y="79906"/>
                  </a:lnTo>
                  <a:cubicBezTo>
                    <a:pt x="9322" y="79906"/>
                    <a:pt x="9447" y="79781"/>
                    <a:pt x="9447" y="79626"/>
                  </a:cubicBezTo>
                  <a:lnTo>
                    <a:pt x="9447" y="281"/>
                  </a:lnTo>
                  <a:cubicBezTo>
                    <a:pt x="9447" y="126"/>
                    <a:pt x="9322" y="0"/>
                    <a:pt x="9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6"/>
            <p:cNvSpPr/>
            <p:nvPr/>
          </p:nvSpPr>
          <p:spPr>
            <a:xfrm>
              <a:off x="3410850" y="3642150"/>
              <a:ext cx="388800" cy="47625"/>
            </a:xfrm>
            <a:custGeom>
              <a:avLst/>
              <a:gdLst/>
              <a:ahLst/>
              <a:cxnLst/>
              <a:rect l="l" t="t" r="r" b="b"/>
              <a:pathLst>
                <a:path w="15552" h="1905" extrusionOk="0">
                  <a:moveTo>
                    <a:pt x="25" y="0"/>
                  </a:moveTo>
                  <a:cubicBezTo>
                    <a:pt x="11" y="0"/>
                    <a:pt x="0" y="11"/>
                    <a:pt x="0" y="24"/>
                  </a:cubicBezTo>
                  <a:lnTo>
                    <a:pt x="0" y="1879"/>
                  </a:lnTo>
                  <a:cubicBezTo>
                    <a:pt x="0" y="1894"/>
                    <a:pt x="11" y="1905"/>
                    <a:pt x="25" y="1905"/>
                  </a:cubicBezTo>
                  <a:lnTo>
                    <a:pt x="15528" y="1905"/>
                  </a:lnTo>
                  <a:cubicBezTo>
                    <a:pt x="15541" y="1905"/>
                    <a:pt x="15552" y="1894"/>
                    <a:pt x="15552" y="1879"/>
                  </a:cubicBezTo>
                  <a:lnTo>
                    <a:pt x="15552" y="24"/>
                  </a:lnTo>
                  <a:cubicBezTo>
                    <a:pt x="15552" y="11"/>
                    <a:pt x="15541" y="0"/>
                    <a:pt x="15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6"/>
            <p:cNvSpPr/>
            <p:nvPr/>
          </p:nvSpPr>
          <p:spPr>
            <a:xfrm>
              <a:off x="3403825" y="3635125"/>
              <a:ext cx="402850" cy="61675"/>
            </a:xfrm>
            <a:custGeom>
              <a:avLst/>
              <a:gdLst/>
              <a:ahLst/>
              <a:cxnLst/>
              <a:rect l="l" t="t" r="r" b="b"/>
              <a:pathLst>
                <a:path w="16114" h="2467" extrusionOk="0">
                  <a:moveTo>
                    <a:pt x="15010" y="562"/>
                  </a:moveTo>
                  <a:cubicBezTo>
                    <a:pt x="15309" y="562"/>
                    <a:pt x="15552" y="805"/>
                    <a:pt x="15552" y="1104"/>
                  </a:cubicBezTo>
                  <a:lnTo>
                    <a:pt x="15552" y="1363"/>
                  </a:lnTo>
                  <a:cubicBezTo>
                    <a:pt x="15552" y="1662"/>
                    <a:pt x="15309" y="1904"/>
                    <a:pt x="15010" y="1905"/>
                  </a:cubicBezTo>
                  <a:lnTo>
                    <a:pt x="1104" y="1905"/>
                  </a:lnTo>
                  <a:cubicBezTo>
                    <a:pt x="805" y="1904"/>
                    <a:pt x="562" y="1662"/>
                    <a:pt x="562" y="1363"/>
                  </a:cubicBezTo>
                  <a:lnTo>
                    <a:pt x="562" y="1104"/>
                  </a:lnTo>
                  <a:cubicBezTo>
                    <a:pt x="562" y="805"/>
                    <a:pt x="805" y="562"/>
                    <a:pt x="1104" y="562"/>
                  </a:cubicBezTo>
                  <a:close/>
                  <a:moveTo>
                    <a:pt x="1104" y="1"/>
                  </a:moveTo>
                  <a:cubicBezTo>
                    <a:pt x="495" y="1"/>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1"/>
                    <a:pt x="150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6"/>
            <p:cNvSpPr/>
            <p:nvPr/>
          </p:nvSpPr>
          <p:spPr>
            <a:xfrm>
              <a:off x="3410850" y="2128175"/>
              <a:ext cx="388800" cy="47650"/>
            </a:xfrm>
            <a:custGeom>
              <a:avLst/>
              <a:gdLst/>
              <a:ahLst/>
              <a:cxnLst/>
              <a:rect l="l" t="t" r="r" b="b"/>
              <a:pathLst>
                <a:path w="15552" h="1906" extrusionOk="0">
                  <a:moveTo>
                    <a:pt x="25" y="1"/>
                  </a:moveTo>
                  <a:cubicBezTo>
                    <a:pt x="11" y="1"/>
                    <a:pt x="0" y="11"/>
                    <a:pt x="0" y="25"/>
                  </a:cubicBezTo>
                  <a:lnTo>
                    <a:pt x="0" y="1880"/>
                  </a:lnTo>
                  <a:cubicBezTo>
                    <a:pt x="0" y="1893"/>
                    <a:pt x="11" y="1905"/>
                    <a:pt x="25" y="1905"/>
                  </a:cubicBezTo>
                  <a:lnTo>
                    <a:pt x="15528" y="1905"/>
                  </a:lnTo>
                  <a:cubicBezTo>
                    <a:pt x="15541" y="1905"/>
                    <a:pt x="15552" y="1893"/>
                    <a:pt x="15552" y="1880"/>
                  </a:cubicBezTo>
                  <a:lnTo>
                    <a:pt x="15552" y="25"/>
                  </a:lnTo>
                  <a:cubicBezTo>
                    <a:pt x="15552" y="11"/>
                    <a:pt x="15541" y="1"/>
                    <a:pt x="155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6"/>
            <p:cNvSpPr/>
            <p:nvPr/>
          </p:nvSpPr>
          <p:spPr>
            <a:xfrm>
              <a:off x="3403825" y="2121175"/>
              <a:ext cx="402850" cy="61675"/>
            </a:xfrm>
            <a:custGeom>
              <a:avLst/>
              <a:gdLst/>
              <a:ahLst/>
              <a:cxnLst/>
              <a:rect l="l" t="t" r="r" b="b"/>
              <a:pathLst>
                <a:path w="16114" h="2467" extrusionOk="0">
                  <a:moveTo>
                    <a:pt x="15010" y="561"/>
                  </a:moveTo>
                  <a:cubicBezTo>
                    <a:pt x="15309" y="561"/>
                    <a:pt x="15552" y="804"/>
                    <a:pt x="15552" y="1104"/>
                  </a:cubicBezTo>
                  <a:lnTo>
                    <a:pt x="15552" y="1363"/>
                  </a:lnTo>
                  <a:cubicBezTo>
                    <a:pt x="15552" y="1661"/>
                    <a:pt x="15309" y="1903"/>
                    <a:pt x="15010" y="1903"/>
                  </a:cubicBezTo>
                  <a:lnTo>
                    <a:pt x="1104" y="1903"/>
                  </a:lnTo>
                  <a:cubicBezTo>
                    <a:pt x="805" y="1903"/>
                    <a:pt x="562" y="1661"/>
                    <a:pt x="562" y="1363"/>
                  </a:cubicBezTo>
                  <a:lnTo>
                    <a:pt x="562" y="1104"/>
                  </a:lnTo>
                  <a:cubicBezTo>
                    <a:pt x="562" y="804"/>
                    <a:pt x="805" y="561"/>
                    <a:pt x="1104" y="561"/>
                  </a:cubicBezTo>
                  <a:close/>
                  <a:moveTo>
                    <a:pt x="1104" y="0"/>
                  </a:moveTo>
                  <a:cubicBezTo>
                    <a:pt x="495" y="0"/>
                    <a:pt x="1" y="494"/>
                    <a:pt x="1" y="1104"/>
                  </a:cubicBezTo>
                  <a:lnTo>
                    <a:pt x="1" y="1363"/>
                  </a:lnTo>
                  <a:cubicBezTo>
                    <a:pt x="1" y="1971"/>
                    <a:pt x="495" y="2465"/>
                    <a:pt x="1104" y="2466"/>
                  </a:cubicBezTo>
                  <a:lnTo>
                    <a:pt x="15010" y="2466"/>
                  </a:lnTo>
                  <a:cubicBezTo>
                    <a:pt x="15620" y="2465"/>
                    <a:pt x="16113" y="1971"/>
                    <a:pt x="16113" y="1363"/>
                  </a:cubicBezTo>
                  <a:lnTo>
                    <a:pt x="16113" y="1104"/>
                  </a:lnTo>
                  <a:cubicBezTo>
                    <a:pt x="16113" y="494"/>
                    <a:pt x="15620" y="0"/>
                    <a:pt x="150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6"/>
            <p:cNvSpPr/>
            <p:nvPr/>
          </p:nvSpPr>
          <p:spPr>
            <a:xfrm>
              <a:off x="3349275" y="2591025"/>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9"/>
                  </a:cubicBezTo>
                  <a:cubicBezTo>
                    <a:pt x="0" y="13156"/>
                    <a:pt x="1096" y="15800"/>
                    <a:pt x="3045" y="17751"/>
                  </a:cubicBezTo>
                  <a:cubicBezTo>
                    <a:pt x="4996" y="19700"/>
                    <a:pt x="7640" y="20795"/>
                    <a:pt x="10398" y="20795"/>
                  </a:cubicBezTo>
                  <a:cubicBezTo>
                    <a:pt x="13156" y="20795"/>
                    <a:pt x="15800" y="19700"/>
                    <a:pt x="17750" y="17751"/>
                  </a:cubicBezTo>
                  <a:cubicBezTo>
                    <a:pt x="19700" y="15800"/>
                    <a:pt x="20795" y="13156"/>
                    <a:pt x="20795" y="10399"/>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6"/>
            <p:cNvSpPr/>
            <p:nvPr/>
          </p:nvSpPr>
          <p:spPr>
            <a:xfrm>
              <a:off x="3342250" y="2584000"/>
              <a:ext cx="533975" cy="533950"/>
            </a:xfrm>
            <a:custGeom>
              <a:avLst/>
              <a:gdLst/>
              <a:ahLst/>
              <a:cxnLst/>
              <a:rect l="l" t="t" r="r" b="b"/>
              <a:pathLst>
                <a:path w="21359" h="21358" extrusionOk="0">
                  <a:moveTo>
                    <a:pt x="10679" y="562"/>
                  </a:moveTo>
                  <a:cubicBezTo>
                    <a:pt x="16258" y="562"/>
                    <a:pt x="20797" y="5100"/>
                    <a:pt x="20797" y="10680"/>
                  </a:cubicBezTo>
                  <a:cubicBezTo>
                    <a:pt x="20797" y="16259"/>
                    <a:pt x="16258" y="20797"/>
                    <a:pt x="10679" y="20797"/>
                  </a:cubicBezTo>
                  <a:cubicBezTo>
                    <a:pt x="5100" y="20797"/>
                    <a:pt x="562" y="16259"/>
                    <a:pt x="562" y="10680"/>
                  </a:cubicBezTo>
                  <a:cubicBezTo>
                    <a:pt x="562" y="5100"/>
                    <a:pt x="5100" y="562"/>
                    <a:pt x="10679" y="562"/>
                  </a:cubicBezTo>
                  <a:close/>
                  <a:moveTo>
                    <a:pt x="10679" y="1"/>
                  </a:moveTo>
                  <a:cubicBezTo>
                    <a:pt x="4791" y="1"/>
                    <a:pt x="1" y="4791"/>
                    <a:pt x="1" y="10680"/>
                  </a:cubicBezTo>
                  <a:cubicBezTo>
                    <a:pt x="1" y="16568"/>
                    <a:pt x="4791" y="21357"/>
                    <a:pt x="10679" y="21357"/>
                  </a:cubicBezTo>
                  <a:cubicBezTo>
                    <a:pt x="16566" y="21357"/>
                    <a:pt x="21358" y="16568"/>
                    <a:pt x="21358" y="10680"/>
                  </a:cubicBezTo>
                  <a:cubicBezTo>
                    <a:pt x="21358" y="4791"/>
                    <a:pt x="16566" y="1"/>
                    <a:pt x="1067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6"/>
            <p:cNvSpPr/>
            <p:nvPr/>
          </p:nvSpPr>
          <p:spPr>
            <a:xfrm>
              <a:off x="3349275" y="2615450"/>
              <a:ext cx="519900" cy="519900"/>
            </a:xfrm>
            <a:custGeom>
              <a:avLst/>
              <a:gdLst/>
              <a:ahLst/>
              <a:cxnLst/>
              <a:rect l="l" t="t" r="r" b="b"/>
              <a:pathLst>
                <a:path w="20796" h="20796" extrusionOk="0">
                  <a:moveTo>
                    <a:pt x="10398" y="0"/>
                  </a:moveTo>
                  <a:cubicBezTo>
                    <a:pt x="7640" y="0"/>
                    <a:pt x="4996" y="1096"/>
                    <a:pt x="3045" y="3045"/>
                  </a:cubicBezTo>
                  <a:cubicBezTo>
                    <a:pt x="1096" y="4996"/>
                    <a:pt x="0" y="7640"/>
                    <a:pt x="0" y="10397"/>
                  </a:cubicBezTo>
                  <a:cubicBezTo>
                    <a:pt x="0" y="13156"/>
                    <a:pt x="1096" y="15800"/>
                    <a:pt x="3045" y="17750"/>
                  </a:cubicBezTo>
                  <a:cubicBezTo>
                    <a:pt x="4996" y="19700"/>
                    <a:pt x="7640" y="20795"/>
                    <a:pt x="10398" y="20795"/>
                  </a:cubicBezTo>
                  <a:cubicBezTo>
                    <a:pt x="13156" y="20795"/>
                    <a:pt x="15800" y="19700"/>
                    <a:pt x="17750" y="17750"/>
                  </a:cubicBezTo>
                  <a:cubicBezTo>
                    <a:pt x="19700" y="15800"/>
                    <a:pt x="20795" y="13156"/>
                    <a:pt x="20795" y="10397"/>
                  </a:cubicBezTo>
                  <a:cubicBezTo>
                    <a:pt x="20795" y="7640"/>
                    <a:pt x="19700" y="4996"/>
                    <a:pt x="17750" y="3045"/>
                  </a:cubicBezTo>
                  <a:cubicBezTo>
                    <a:pt x="15800" y="1096"/>
                    <a:pt x="13156" y="0"/>
                    <a:pt x="10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6"/>
            <p:cNvSpPr/>
            <p:nvPr/>
          </p:nvSpPr>
          <p:spPr>
            <a:xfrm>
              <a:off x="3342250" y="2608425"/>
              <a:ext cx="533975" cy="533925"/>
            </a:xfrm>
            <a:custGeom>
              <a:avLst/>
              <a:gdLst/>
              <a:ahLst/>
              <a:cxnLst/>
              <a:rect l="l" t="t" r="r" b="b"/>
              <a:pathLst>
                <a:path w="21359" h="21357" extrusionOk="0">
                  <a:moveTo>
                    <a:pt x="10679" y="562"/>
                  </a:moveTo>
                  <a:cubicBezTo>
                    <a:pt x="16258" y="562"/>
                    <a:pt x="20797" y="5100"/>
                    <a:pt x="20797" y="10679"/>
                  </a:cubicBezTo>
                  <a:cubicBezTo>
                    <a:pt x="20797" y="16259"/>
                    <a:pt x="16258" y="20797"/>
                    <a:pt x="10679" y="20797"/>
                  </a:cubicBezTo>
                  <a:cubicBezTo>
                    <a:pt x="5100" y="20797"/>
                    <a:pt x="562" y="16259"/>
                    <a:pt x="562" y="10679"/>
                  </a:cubicBezTo>
                  <a:cubicBezTo>
                    <a:pt x="562" y="5100"/>
                    <a:pt x="5100" y="562"/>
                    <a:pt x="10679" y="562"/>
                  </a:cubicBezTo>
                  <a:close/>
                  <a:moveTo>
                    <a:pt x="10679" y="1"/>
                  </a:moveTo>
                  <a:cubicBezTo>
                    <a:pt x="4791" y="1"/>
                    <a:pt x="1" y="4791"/>
                    <a:pt x="1" y="10679"/>
                  </a:cubicBezTo>
                  <a:cubicBezTo>
                    <a:pt x="1" y="16566"/>
                    <a:pt x="4791" y="21357"/>
                    <a:pt x="10679" y="21357"/>
                  </a:cubicBezTo>
                  <a:cubicBezTo>
                    <a:pt x="16566" y="21357"/>
                    <a:pt x="21358" y="16566"/>
                    <a:pt x="21358" y="10679"/>
                  </a:cubicBezTo>
                  <a:cubicBezTo>
                    <a:pt x="21358" y="4791"/>
                    <a:pt x="16566" y="1"/>
                    <a:pt x="106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6"/>
            <p:cNvSpPr/>
            <p:nvPr/>
          </p:nvSpPr>
          <p:spPr>
            <a:xfrm>
              <a:off x="3437425" y="2703600"/>
              <a:ext cx="343575" cy="343575"/>
            </a:xfrm>
            <a:custGeom>
              <a:avLst/>
              <a:gdLst/>
              <a:ahLst/>
              <a:cxnLst/>
              <a:rect l="l" t="t" r="r" b="b"/>
              <a:pathLst>
                <a:path w="13743" h="13743" extrusionOk="0">
                  <a:moveTo>
                    <a:pt x="6872" y="0"/>
                  </a:moveTo>
                  <a:cubicBezTo>
                    <a:pt x="5050" y="0"/>
                    <a:pt x="3302" y="725"/>
                    <a:pt x="2013" y="2013"/>
                  </a:cubicBezTo>
                  <a:cubicBezTo>
                    <a:pt x="725" y="3301"/>
                    <a:pt x="1" y="5050"/>
                    <a:pt x="1" y="6871"/>
                  </a:cubicBezTo>
                  <a:cubicBezTo>
                    <a:pt x="1" y="8693"/>
                    <a:pt x="725" y="10442"/>
                    <a:pt x="2013" y="11730"/>
                  </a:cubicBezTo>
                  <a:cubicBezTo>
                    <a:pt x="3302" y="13018"/>
                    <a:pt x="5050" y="13743"/>
                    <a:pt x="6872" y="13743"/>
                  </a:cubicBezTo>
                  <a:cubicBezTo>
                    <a:pt x="8694" y="13743"/>
                    <a:pt x="10442" y="13018"/>
                    <a:pt x="11730" y="11730"/>
                  </a:cubicBezTo>
                  <a:cubicBezTo>
                    <a:pt x="13018" y="10442"/>
                    <a:pt x="13743" y="8693"/>
                    <a:pt x="13743" y="6871"/>
                  </a:cubicBezTo>
                  <a:cubicBezTo>
                    <a:pt x="13743" y="5050"/>
                    <a:pt x="13018" y="3301"/>
                    <a:pt x="11730" y="2013"/>
                  </a:cubicBezTo>
                  <a:cubicBezTo>
                    <a:pt x="10442" y="725"/>
                    <a:pt x="8694" y="0"/>
                    <a:pt x="68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6"/>
            <p:cNvSpPr/>
            <p:nvPr/>
          </p:nvSpPr>
          <p:spPr>
            <a:xfrm>
              <a:off x="3430400" y="2696575"/>
              <a:ext cx="357625" cy="357625"/>
            </a:xfrm>
            <a:custGeom>
              <a:avLst/>
              <a:gdLst/>
              <a:ahLst/>
              <a:cxnLst/>
              <a:rect l="l" t="t" r="r" b="b"/>
              <a:pathLst>
                <a:path w="14305" h="14305" extrusionOk="0">
                  <a:moveTo>
                    <a:pt x="7153" y="562"/>
                  </a:moveTo>
                  <a:cubicBezTo>
                    <a:pt x="10786" y="562"/>
                    <a:pt x="13743" y="3518"/>
                    <a:pt x="13743" y="7152"/>
                  </a:cubicBezTo>
                  <a:cubicBezTo>
                    <a:pt x="13743" y="10786"/>
                    <a:pt x="10788" y="13743"/>
                    <a:pt x="7153" y="13743"/>
                  </a:cubicBezTo>
                  <a:cubicBezTo>
                    <a:pt x="3519" y="13743"/>
                    <a:pt x="562" y="10786"/>
                    <a:pt x="562" y="7152"/>
                  </a:cubicBezTo>
                  <a:cubicBezTo>
                    <a:pt x="562" y="3518"/>
                    <a:pt x="3519" y="562"/>
                    <a:pt x="7153" y="562"/>
                  </a:cubicBezTo>
                  <a:close/>
                  <a:moveTo>
                    <a:pt x="7153" y="1"/>
                  </a:moveTo>
                  <a:cubicBezTo>
                    <a:pt x="3209" y="1"/>
                    <a:pt x="1" y="3209"/>
                    <a:pt x="1" y="7152"/>
                  </a:cubicBezTo>
                  <a:cubicBezTo>
                    <a:pt x="1" y="11096"/>
                    <a:pt x="3209" y="14304"/>
                    <a:pt x="7153" y="14304"/>
                  </a:cubicBezTo>
                  <a:cubicBezTo>
                    <a:pt x="11097" y="14304"/>
                    <a:pt x="14304" y="11096"/>
                    <a:pt x="14304" y="7152"/>
                  </a:cubicBezTo>
                  <a:cubicBezTo>
                    <a:pt x="14304" y="3209"/>
                    <a:pt x="11097" y="1"/>
                    <a:pt x="71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6"/>
            <p:cNvSpPr/>
            <p:nvPr/>
          </p:nvSpPr>
          <p:spPr>
            <a:xfrm>
              <a:off x="3437425" y="2723925"/>
              <a:ext cx="343575" cy="343600"/>
            </a:xfrm>
            <a:custGeom>
              <a:avLst/>
              <a:gdLst/>
              <a:ahLst/>
              <a:cxnLst/>
              <a:rect l="l" t="t" r="r" b="b"/>
              <a:pathLst>
                <a:path w="13743" h="13744" extrusionOk="0">
                  <a:moveTo>
                    <a:pt x="6872" y="1"/>
                  </a:moveTo>
                  <a:cubicBezTo>
                    <a:pt x="5050" y="1"/>
                    <a:pt x="3302" y="725"/>
                    <a:pt x="2013" y="2014"/>
                  </a:cubicBezTo>
                  <a:cubicBezTo>
                    <a:pt x="725" y="3302"/>
                    <a:pt x="1" y="5050"/>
                    <a:pt x="1" y="6873"/>
                  </a:cubicBezTo>
                  <a:cubicBezTo>
                    <a:pt x="1" y="8695"/>
                    <a:pt x="725" y="10442"/>
                    <a:pt x="2013" y="11731"/>
                  </a:cubicBezTo>
                  <a:cubicBezTo>
                    <a:pt x="3302" y="13020"/>
                    <a:pt x="5050" y="13743"/>
                    <a:pt x="6872" y="13743"/>
                  </a:cubicBezTo>
                  <a:cubicBezTo>
                    <a:pt x="8694" y="13743"/>
                    <a:pt x="10442" y="13020"/>
                    <a:pt x="11730" y="11731"/>
                  </a:cubicBezTo>
                  <a:cubicBezTo>
                    <a:pt x="13018" y="10442"/>
                    <a:pt x="13743" y="8695"/>
                    <a:pt x="13743" y="6873"/>
                  </a:cubicBezTo>
                  <a:cubicBezTo>
                    <a:pt x="13743" y="5050"/>
                    <a:pt x="13018" y="3302"/>
                    <a:pt x="11730" y="2014"/>
                  </a:cubicBezTo>
                  <a:cubicBezTo>
                    <a:pt x="10442" y="725"/>
                    <a:pt x="8694" y="1"/>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6"/>
            <p:cNvSpPr/>
            <p:nvPr/>
          </p:nvSpPr>
          <p:spPr>
            <a:xfrm>
              <a:off x="3430400" y="2716925"/>
              <a:ext cx="357625" cy="357650"/>
            </a:xfrm>
            <a:custGeom>
              <a:avLst/>
              <a:gdLst/>
              <a:ahLst/>
              <a:cxnLst/>
              <a:rect l="l" t="t" r="r" b="b"/>
              <a:pathLst>
                <a:path w="14305" h="14306" extrusionOk="0">
                  <a:moveTo>
                    <a:pt x="7153" y="562"/>
                  </a:moveTo>
                  <a:cubicBezTo>
                    <a:pt x="10786" y="562"/>
                    <a:pt x="13743" y="3519"/>
                    <a:pt x="13743" y="7153"/>
                  </a:cubicBezTo>
                  <a:cubicBezTo>
                    <a:pt x="13743" y="10787"/>
                    <a:pt x="10788" y="13744"/>
                    <a:pt x="7153" y="13744"/>
                  </a:cubicBezTo>
                  <a:cubicBezTo>
                    <a:pt x="3519" y="13744"/>
                    <a:pt x="562" y="10787"/>
                    <a:pt x="562" y="7153"/>
                  </a:cubicBezTo>
                  <a:cubicBezTo>
                    <a:pt x="562" y="3519"/>
                    <a:pt x="3519" y="562"/>
                    <a:pt x="7153" y="562"/>
                  </a:cubicBezTo>
                  <a:close/>
                  <a:moveTo>
                    <a:pt x="7153" y="0"/>
                  </a:moveTo>
                  <a:cubicBezTo>
                    <a:pt x="3209" y="0"/>
                    <a:pt x="1" y="3210"/>
                    <a:pt x="1" y="7153"/>
                  </a:cubicBezTo>
                  <a:cubicBezTo>
                    <a:pt x="1" y="11096"/>
                    <a:pt x="3209" y="14305"/>
                    <a:pt x="7153" y="14305"/>
                  </a:cubicBezTo>
                  <a:cubicBezTo>
                    <a:pt x="11097" y="14305"/>
                    <a:pt x="14304" y="11096"/>
                    <a:pt x="14304" y="7153"/>
                  </a:cubicBezTo>
                  <a:cubicBezTo>
                    <a:pt x="14304" y="3208"/>
                    <a:pt x="11097" y="0"/>
                    <a:pt x="71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6"/>
            <p:cNvSpPr/>
            <p:nvPr/>
          </p:nvSpPr>
          <p:spPr>
            <a:xfrm>
              <a:off x="3503525" y="2832675"/>
              <a:ext cx="254375" cy="215275"/>
            </a:xfrm>
            <a:custGeom>
              <a:avLst/>
              <a:gdLst/>
              <a:ahLst/>
              <a:cxnLst/>
              <a:rect l="l" t="t" r="r" b="b"/>
              <a:pathLst>
                <a:path w="10175" h="8611" extrusionOk="0">
                  <a:moveTo>
                    <a:pt x="9457" y="0"/>
                  </a:moveTo>
                  <a:lnTo>
                    <a:pt x="1" y="6635"/>
                  </a:lnTo>
                  <a:cubicBezTo>
                    <a:pt x="1066" y="7845"/>
                    <a:pt x="2622" y="8611"/>
                    <a:pt x="4361" y="8611"/>
                  </a:cubicBezTo>
                  <a:cubicBezTo>
                    <a:pt x="7573" y="8611"/>
                    <a:pt x="10175" y="6009"/>
                    <a:pt x="10175" y="2797"/>
                  </a:cubicBezTo>
                  <a:cubicBezTo>
                    <a:pt x="10175" y="1819"/>
                    <a:pt x="9929" y="857"/>
                    <a:pt x="9457"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6"/>
            <p:cNvSpPr/>
            <p:nvPr/>
          </p:nvSpPr>
          <p:spPr>
            <a:xfrm>
              <a:off x="3601500" y="2610950"/>
              <a:ext cx="14250" cy="58925"/>
            </a:xfrm>
            <a:custGeom>
              <a:avLst/>
              <a:gdLst/>
              <a:ahLst/>
              <a:cxnLst/>
              <a:rect l="l" t="t" r="r" b="b"/>
              <a:pathLst>
                <a:path w="570" h="2357" extrusionOk="0">
                  <a:moveTo>
                    <a:pt x="285" y="1"/>
                  </a:moveTo>
                  <a:cubicBezTo>
                    <a:pt x="127" y="1"/>
                    <a:pt x="0" y="130"/>
                    <a:pt x="4" y="288"/>
                  </a:cubicBezTo>
                  <a:lnTo>
                    <a:pt x="4" y="2076"/>
                  </a:lnTo>
                  <a:cubicBezTo>
                    <a:pt x="4" y="2231"/>
                    <a:pt x="130" y="2356"/>
                    <a:pt x="285" y="2356"/>
                  </a:cubicBezTo>
                  <a:cubicBezTo>
                    <a:pt x="440" y="2356"/>
                    <a:pt x="566" y="2231"/>
                    <a:pt x="566" y="2076"/>
                  </a:cubicBezTo>
                  <a:lnTo>
                    <a:pt x="566" y="288"/>
                  </a:lnTo>
                  <a:cubicBezTo>
                    <a:pt x="570" y="130"/>
                    <a:pt x="443" y="1"/>
                    <a:pt x="2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6"/>
            <p:cNvSpPr/>
            <p:nvPr/>
          </p:nvSpPr>
          <p:spPr>
            <a:xfrm>
              <a:off x="3472050" y="2645875"/>
              <a:ext cx="39200" cy="52800"/>
            </a:xfrm>
            <a:custGeom>
              <a:avLst/>
              <a:gdLst/>
              <a:ahLst/>
              <a:cxnLst/>
              <a:rect l="l" t="t" r="r" b="b"/>
              <a:pathLst>
                <a:path w="1568" h="2112" extrusionOk="0">
                  <a:moveTo>
                    <a:pt x="321" y="1"/>
                  </a:moveTo>
                  <a:cubicBezTo>
                    <a:pt x="274" y="1"/>
                    <a:pt x="225" y="13"/>
                    <a:pt x="180" y="39"/>
                  </a:cubicBezTo>
                  <a:cubicBezTo>
                    <a:pt x="47" y="116"/>
                    <a:pt x="1" y="289"/>
                    <a:pt x="78" y="422"/>
                  </a:cubicBezTo>
                  <a:lnTo>
                    <a:pt x="972" y="1970"/>
                  </a:lnTo>
                  <a:cubicBezTo>
                    <a:pt x="1022" y="2057"/>
                    <a:pt x="1115" y="2110"/>
                    <a:pt x="1215" y="2110"/>
                  </a:cubicBezTo>
                  <a:lnTo>
                    <a:pt x="1215" y="2111"/>
                  </a:lnTo>
                  <a:cubicBezTo>
                    <a:pt x="1431" y="2111"/>
                    <a:pt x="1567" y="1876"/>
                    <a:pt x="1458" y="1689"/>
                  </a:cubicBezTo>
                  <a:lnTo>
                    <a:pt x="565" y="142"/>
                  </a:lnTo>
                  <a:cubicBezTo>
                    <a:pt x="512" y="51"/>
                    <a:pt x="418"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6"/>
            <p:cNvSpPr/>
            <p:nvPr/>
          </p:nvSpPr>
          <p:spPr>
            <a:xfrm>
              <a:off x="3378125" y="2740250"/>
              <a:ext cx="54325" cy="36425"/>
            </a:xfrm>
            <a:custGeom>
              <a:avLst/>
              <a:gdLst/>
              <a:ahLst/>
              <a:cxnLst/>
              <a:rect l="l" t="t" r="r" b="b"/>
              <a:pathLst>
                <a:path w="2173" h="1457" extrusionOk="0">
                  <a:moveTo>
                    <a:pt x="322" y="1"/>
                  </a:moveTo>
                  <a:cubicBezTo>
                    <a:pt x="225" y="1"/>
                    <a:pt x="130" y="51"/>
                    <a:pt x="78" y="141"/>
                  </a:cubicBezTo>
                  <a:cubicBezTo>
                    <a:pt x="1" y="276"/>
                    <a:pt x="47" y="447"/>
                    <a:pt x="180" y="524"/>
                  </a:cubicBezTo>
                  <a:lnTo>
                    <a:pt x="1728" y="1419"/>
                  </a:lnTo>
                  <a:cubicBezTo>
                    <a:pt x="1771" y="1443"/>
                    <a:pt x="1819" y="1456"/>
                    <a:pt x="1868" y="1456"/>
                  </a:cubicBezTo>
                  <a:cubicBezTo>
                    <a:pt x="1995" y="1456"/>
                    <a:pt x="2107" y="1371"/>
                    <a:pt x="2139" y="1249"/>
                  </a:cubicBezTo>
                  <a:cubicBezTo>
                    <a:pt x="2173" y="1126"/>
                    <a:pt x="2119" y="995"/>
                    <a:pt x="2008" y="932"/>
                  </a:cubicBezTo>
                  <a:lnTo>
                    <a:pt x="461" y="39"/>
                  </a:lnTo>
                  <a:cubicBezTo>
                    <a:pt x="417" y="13"/>
                    <a:pt x="369" y="1"/>
                    <a:pt x="3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6"/>
            <p:cNvSpPr/>
            <p:nvPr/>
          </p:nvSpPr>
          <p:spPr>
            <a:xfrm>
              <a:off x="3345125" y="2869000"/>
              <a:ext cx="58400" cy="14050"/>
            </a:xfrm>
            <a:custGeom>
              <a:avLst/>
              <a:gdLst/>
              <a:ahLst/>
              <a:cxnLst/>
              <a:rect l="l" t="t" r="r" b="b"/>
              <a:pathLst>
                <a:path w="2336" h="562" extrusionOk="0">
                  <a:moveTo>
                    <a:pt x="274" y="0"/>
                  </a:moveTo>
                  <a:cubicBezTo>
                    <a:pt x="122" y="4"/>
                    <a:pt x="0" y="128"/>
                    <a:pt x="0" y="281"/>
                  </a:cubicBezTo>
                  <a:cubicBezTo>
                    <a:pt x="0" y="433"/>
                    <a:pt x="122" y="557"/>
                    <a:pt x="274" y="561"/>
                  </a:cubicBezTo>
                  <a:lnTo>
                    <a:pt x="2062" y="561"/>
                  </a:lnTo>
                  <a:cubicBezTo>
                    <a:pt x="2214" y="557"/>
                    <a:pt x="2335" y="433"/>
                    <a:pt x="2335" y="281"/>
                  </a:cubicBezTo>
                  <a:cubicBezTo>
                    <a:pt x="2335" y="128"/>
                    <a:pt x="2214" y="4"/>
                    <a:pt x="2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6"/>
            <p:cNvSpPr/>
            <p:nvPr/>
          </p:nvSpPr>
          <p:spPr>
            <a:xfrm>
              <a:off x="3379175" y="2975125"/>
              <a:ext cx="54425" cy="36450"/>
            </a:xfrm>
            <a:custGeom>
              <a:avLst/>
              <a:gdLst/>
              <a:ahLst/>
              <a:cxnLst/>
              <a:rect l="l" t="t" r="r" b="b"/>
              <a:pathLst>
                <a:path w="2177" h="1458" extrusionOk="0">
                  <a:moveTo>
                    <a:pt x="1855" y="0"/>
                  </a:moveTo>
                  <a:cubicBezTo>
                    <a:pt x="1806" y="0"/>
                    <a:pt x="1756" y="13"/>
                    <a:pt x="1710" y="41"/>
                  </a:cubicBezTo>
                  <a:lnTo>
                    <a:pt x="163" y="934"/>
                  </a:lnTo>
                  <a:cubicBezTo>
                    <a:pt x="53" y="999"/>
                    <a:pt x="1" y="1127"/>
                    <a:pt x="33" y="1250"/>
                  </a:cubicBezTo>
                  <a:cubicBezTo>
                    <a:pt x="67" y="1371"/>
                    <a:pt x="177" y="1456"/>
                    <a:pt x="304" y="1457"/>
                  </a:cubicBezTo>
                  <a:cubicBezTo>
                    <a:pt x="353" y="1457"/>
                    <a:pt x="401" y="1445"/>
                    <a:pt x="443" y="1420"/>
                  </a:cubicBezTo>
                  <a:lnTo>
                    <a:pt x="1991" y="526"/>
                  </a:lnTo>
                  <a:cubicBezTo>
                    <a:pt x="2128" y="450"/>
                    <a:pt x="2177" y="277"/>
                    <a:pt x="2097" y="141"/>
                  </a:cubicBezTo>
                  <a:cubicBezTo>
                    <a:pt x="2045" y="50"/>
                    <a:pt x="1952" y="0"/>
                    <a:pt x="18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6"/>
            <p:cNvSpPr/>
            <p:nvPr/>
          </p:nvSpPr>
          <p:spPr>
            <a:xfrm>
              <a:off x="3473100" y="3052750"/>
              <a:ext cx="38400" cy="52750"/>
            </a:xfrm>
            <a:custGeom>
              <a:avLst/>
              <a:gdLst/>
              <a:ahLst/>
              <a:cxnLst/>
              <a:rect l="l" t="t" r="r" b="b"/>
              <a:pathLst>
                <a:path w="1536" h="2110" extrusionOk="0">
                  <a:moveTo>
                    <a:pt x="1214" y="0"/>
                  </a:moveTo>
                  <a:cubicBezTo>
                    <a:pt x="1117" y="0"/>
                    <a:pt x="1024" y="51"/>
                    <a:pt x="972" y="141"/>
                  </a:cubicBezTo>
                  <a:lnTo>
                    <a:pt x="78" y="1688"/>
                  </a:lnTo>
                  <a:cubicBezTo>
                    <a:pt x="1" y="1822"/>
                    <a:pt x="47" y="1995"/>
                    <a:pt x="180" y="2072"/>
                  </a:cubicBezTo>
                  <a:cubicBezTo>
                    <a:pt x="223" y="2096"/>
                    <a:pt x="272" y="2109"/>
                    <a:pt x="320" y="2109"/>
                  </a:cubicBezTo>
                  <a:cubicBezTo>
                    <a:pt x="422" y="2109"/>
                    <a:pt x="513" y="2055"/>
                    <a:pt x="565" y="1969"/>
                  </a:cubicBezTo>
                  <a:lnTo>
                    <a:pt x="1458" y="422"/>
                  </a:lnTo>
                  <a:cubicBezTo>
                    <a:pt x="1536" y="287"/>
                    <a:pt x="1489" y="115"/>
                    <a:pt x="1355" y="39"/>
                  </a:cubicBezTo>
                  <a:cubicBezTo>
                    <a:pt x="1311" y="13"/>
                    <a:pt x="1262" y="0"/>
                    <a:pt x="1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6"/>
            <p:cNvSpPr/>
            <p:nvPr/>
          </p:nvSpPr>
          <p:spPr>
            <a:xfrm>
              <a:off x="3602775" y="3080925"/>
              <a:ext cx="14100" cy="58725"/>
            </a:xfrm>
            <a:custGeom>
              <a:avLst/>
              <a:gdLst/>
              <a:ahLst/>
              <a:cxnLst/>
              <a:rect l="l" t="t" r="r" b="b"/>
              <a:pathLst>
                <a:path w="564" h="2349" extrusionOk="0">
                  <a:moveTo>
                    <a:pt x="283" y="0"/>
                  </a:moveTo>
                  <a:cubicBezTo>
                    <a:pt x="128" y="0"/>
                    <a:pt x="1" y="126"/>
                    <a:pt x="1" y="281"/>
                  </a:cubicBezTo>
                  <a:lnTo>
                    <a:pt x="1" y="2068"/>
                  </a:lnTo>
                  <a:cubicBezTo>
                    <a:pt x="1" y="2223"/>
                    <a:pt x="128" y="2349"/>
                    <a:pt x="283" y="2349"/>
                  </a:cubicBezTo>
                  <a:cubicBezTo>
                    <a:pt x="436" y="2349"/>
                    <a:pt x="563" y="2223"/>
                    <a:pt x="563" y="2068"/>
                  </a:cubicBezTo>
                  <a:lnTo>
                    <a:pt x="563" y="281"/>
                  </a:lnTo>
                  <a:cubicBezTo>
                    <a:pt x="563" y="126"/>
                    <a:pt x="436"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6"/>
            <p:cNvSpPr/>
            <p:nvPr/>
          </p:nvSpPr>
          <p:spPr>
            <a:xfrm>
              <a:off x="3707975" y="3052150"/>
              <a:ext cx="38400" cy="52725"/>
            </a:xfrm>
            <a:custGeom>
              <a:avLst/>
              <a:gdLst/>
              <a:ahLst/>
              <a:cxnLst/>
              <a:rect l="l" t="t" r="r" b="b"/>
              <a:pathLst>
                <a:path w="1536" h="2109" extrusionOk="0">
                  <a:moveTo>
                    <a:pt x="321" y="0"/>
                  </a:moveTo>
                  <a:cubicBezTo>
                    <a:pt x="274" y="0"/>
                    <a:pt x="225" y="12"/>
                    <a:pt x="181" y="38"/>
                  </a:cubicBezTo>
                  <a:cubicBezTo>
                    <a:pt x="46" y="115"/>
                    <a:pt x="0" y="288"/>
                    <a:pt x="79" y="421"/>
                  </a:cubicBezTo>
                  <a:lnTo>
                    <a:pt x="972" y="1969"/>
                  </a:lnTo>
                  <a:cubicBezTo>
                    <a:pt x="1021" y="2055"/>
                    <a:pt x="1115" y="2109"/>
                    <a:pt x="1216" y="2109"/>
                  </a:cubicBezTo>
                  <a:cubicBezTo>
                    <a:pt x="1264" y="2109"/>
                    <a:pt x="1313" y="2096"/>
                    <a:pt x="1355" y="2071"/>
                  </a:cubicBezTo>
                  <a:cubicBezTo>
                    <a:pt x="1490" y="1994"/>
                    <a:pt x="1535" y="1822"/>
                    <a:pt x="1459" y="1688"/>
                  </a:cubicBezTo>
                  <a:lnTo>
                    <a:pt x="564" y="141"/>
                  </a:lnTo>
                  <a:cubicBezTo>
                    <a:pt x="513" y="50"/>
                    <a:pt x="418"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6"/>
            <p:cNvSpPr/>
            <p:nvPr/>
          </p:nvSpPr>
          <p:spPr>
            <a:xfrm>
              <a:off x="3785575" y="2974125"/>
              <a:ext cx="54325" cy="36400"/>
            </a:xfrm>
            <a:custGeom>
              <a:avLst/>
              <a:gdLst/>
              <a:ahLst/>
              <a:cxnLst/>
              <a:rect l="l" t="t" r="r" b="b"/>
              <a:pathLst>
                <a:path w="2173" h="1456" extrusionOk="0">
                  <a:moveTo>
                    <a:pt x="322" y="0"/>
                  </a:moveTo>
                  <a:cubicBezTo>
                    <a:pt x="224" y="0"/>
                    <a:pt x="130" y="51"/>
                    <a:pt x="79" y="140"/>
                  </a:cubicBezTo>
                  <a:cubicBezTo>
                    <a:pt x="0" y="275"/>
                    <a:pt x="46" y="446"/>
                    <a:pt x="181" y="523"/>
                  </a:cubicBezTo>
                  <a:lnTo>
                    <a:pt x="1728" y="1418"/>
                  </a:lnTo>
                  <a:cubicBezTo>
                    <a:pt x="1770" y="1442"/>
                    <a:pt x="1819" y="1455"/>
                    <a:pt x="1869" y="1455"/>
                  </a:cubicBezTo>
                  <a:cubicBezTo>
                    <a:pt x="1996" y="1455"/>
                    <a:pt x="2106" y="1370"/>
                    <a:pt x="2140" y="1248"/>
                  </a:cubicBezTo>
                  <a:cubicBezTo>
                    <a:pt x="2172" y="1125"/>
                    <a:pt x="2118" y="995"/>
                    <a:pt x="2009" y="932"/>
                  </a:cubicBezTo>
                  <a:lnTo>
                    <a:pt x="462" y="38"/>
                  </a:lnTo>
                  <a:cubicBezTo>
                    <a:pt x="417" y="12"/>
                    <a:pt x="369" y="0"/>
                    <a:pt x="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6"/>
            <p:cNvSpPr/>
            <p:nvPr/>
          </p:nvSpPr>
          <p:spPr>
            <a:xfrm>
              <a:off x="3814750" y="2867775"/>
              <a:ext cx="58725" cy="14050"/>
            </a:xfrm>
            <a:custGeom>
              <a:avLst/>
              <a:gdLst/>
              <a:ahLst/>
              <a:cxnLst/>
              <a:rect l="l" t="t" r="r" b="b"/>
              <a:pathLst>
                <a:path w="2349" h="562" extrusionOk="0">
                  <a:moveTo>
                    <a:pt x="281" y="0"/>
                  </a:moveTo>
                  <a:cubicBezTo>
                    <a:pt x="126" y="0"/>
                    <a:pt x="0" y="126"/>
                    <a:pt x="0" y="281"/>
                  </a:cubicBezTo>
                  <a:cubicBezTo>
                    <a:pt x="0" y="436"/>
                    <a:pt x="126" y="562"/>
                    <a:pt x="281" y="562"/>
                  </a:cubicBezTo>
                  <a:lnTo>
                    <a:pt x="2068" y="562"/>
                  </a:lnTo>
                  <a:cubicBezTo>
                    <a:pt x="2223" y="562"/>
                    <a:pt x="2349" y="436"/>
                    <a:pt x="2349" y="281"/>
                  </a:cubicBezTo>
                  <a:cubicBezTo>
                    <a:pt x="2349" y="126"/>
                    <a:pt x="2223" y="0"/>
                    <a:pt x="2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6"/>
            <p:cNvSpPr/>
            <p:nvPr/>
          </p:nvSpPr>
          <p:spPr>
            <a:xfrm>
              <a:off x="3785375" y="2739200"/>
              <a:ext cx="54350" cy="36425"/>
            </a:xfrm>
            <a:custGeom>
              <a:avLst/>
              <a:gdLst/>
              <a:ahLst/>
              <a:cxnLst/>
              <a:rect l="l" t="t" r="r" b="b"/>
              <a:pathLst>
                <a:path w="2174" h="1457" extrusionOk="0">
                  <a:moveTo>
                    <a:pt x="1852" y="1"/>
                  </a:moveTo>
                  <a:cubicBezTo>
                    <a:pt x="1805" y="1"/>
                    <a:pt x="1756" y="13"/>
                    <a:pt x="1712" y="39"/>
                  </a:cubicBezTo>
                  <a:lnTo>
                    <a:pt x="165" y="932"/>
                  </a:lnTo>
                  <a:cubicBezTo>
                    <a:pt x="54" y="995"/>
                    <a:pt x="0" y="1126"/>
                    <a:pt x="34" y="1249"/>
                  </a:cubicBezTo>
                  <a:cubicBezTo>
                    <a:pt x="66" y="1372"/>
                    <a:pt x="178" y="1457"/>
                    <a:pt x="305" y="1457"/>
                  </a:cubicBezTo>
                  <a:cubicBezTo>
                    <a:pt x="355" y="1457"/>
                    <a:pt x="404" y="1444"/>
                    <a:pt x="447" y="1420"/>
                  </a:cubicBezTo>
                  <a:lnTo>
                    <a:pt x="1993" y="524"/>
                  </a:lnTo>
                  <a:cubicBezTo>
                    <a:pt x="2128" y="448"/>
                    <a:pt x="2173" y="276"/>
                    <a:pt x="2095" y="141"/>
                  </a:cubicBezTo>
                  <a:cubicBezTo>
                    <a:pt x="2044" y="52"/>
                    <a:pt x="1949" y="1"/>
                    <a:pt x="18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6"/>
            <p:cNvSpPr/>
            <p:nvPr/>
          </p:nvSpPr>
          <p:spPr>
            <a:xfrm>
              <a:off x="3706175" y="2645275"/>
              <a:ext cx="39175" cy="52750"/>
            </a:xfrm>
            <a:custGeom>
              <a:avLst/>
              <a:gdLst/>
              <a:ahLst/>
              <a:cxnLst/>
              <a:rect l="l" t="t" r="r" b="b"/>
              <a:pathLst>
                <a:path w="1567" h="2110" extrusionOk="0">
                  <a:moveTo>
                    <a:pt x="1245" y="1"/>
                  </a:moveTo>
                  <a:cubicBezTo>
                    <a:pt x="1148" y="1"/>
                    <a:pt x="1055" y="51"/>
                    <a:pt x="1003" y="141"/>
                  </a:cubicBezTo>
                  <a:lnTo>
                    <a:pt x="109" y="1689"/>
                  </a:lnTo>
                  <a:cubicBezTo>
                    <a:pt x="1" y="1875"/>
                    <a:pt x="136" y="2110"/>
                    <a:pt x="352" y="2110"/>
                  </a:cubicBezTo>
                  <a:cubicBezTo>
                    <a:pt x="453" y="2110"/>
                    <a:pt x="546" y="2056"/>
                    <a:pt x="596" y="1969"/>
                  </a:cubicBezTo>
                  <a:lnTo>
                    <a:pt x="1489" y="422"/>
                  </a:lnTo>
                  <a:cubicBezTo>
                    <a:pt x="1567" y="287"/>
                    <a:pt x="1520" y="116"/>
                    <a:pt x="1386" y="39"/>
                  </a:cubicBezTo>
                  <a:cubicBezTo>
                    <a:pt x="1342" y="13"/>
                    <a:pt x="1293" y="1"/>
                    <a:pt x="12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6"/>
            <p:cNvSpPr/>
            <p:nvPr/>
          </p:nvSpPr>
          <p:spPr>
            <a:xfrm>
              <a:off x="4161700"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6"/>
            <p:cNvSpPr/>
            <p:nvPr/>
          </p:nvSpPr>
          <p:spPr>
            <a:xfrm>
              <a:off x="4470400" y="2433350"/>
              <a:ext cx="219325" cy="219350"/>
            </a:xfrm>
            <a:custGeom>
              <a:avLst/>
              <a:gdLst/>
              <a:ahLst/>
              <a:cxnLst/>
              <a:rect l="l" t="t" r="r" b="b"/>
              <a:pathLst>
                <a:path w="8773" h="8774" extrusionOk="0">
                  <a:moveTo>
                    <a:pt x="0" y="1"/>
                  </a:moveTo>
                  <a:lnTo>
                    <a:pt x="0"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6"/>
            <p:cNvSpPr/>
            <p:nvPr/>
          </p:nvSpPr>
          <p:spPr>
            <a:xfrm>
              <a:off x="4779075" y="2433350"/>
              <a:ext cx="219350" cy="219350"/>
            </a:xfrm>
            <a:custGeom>
              <a:avLst/>
              <a:gdLst/>
              <a:ahLst/>
              <a:cxnLst/>
              <a:rect l="l" t="t" r="r" b="b"/>
              <a:pathLst>
                <a:path w="8774" h="8774" extrusionOk="0">
                  <a:moveTo>
                    <a:pt x="1" y="1"/>
                  </a:moveTo>
                  <a:lnTo>
                    <a:pt x="1" y="8773"/>
                  </a:lnTo>
                  <a:lnTo>
                    <a:pt x="8773" y="8773"/>
                  </a:lnTo>
                  <a:lnTo>
                    <a:pt x="87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6"/>
            <p:cNvSpPr/>
            <p:nvPr/>
          </p:nvSpPr>
          <p:spPr>
            <a:xfrm>
              <a:off x="4161700"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6"/>
            <p:cNvSpPr/>
            <p:nvPr/>
          </p:nvSpPr>
          <p:spPr>
            <a:xfrm>
              <a:off x="4470400" y="2725800"/>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4779075" y="2725800"/>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4161700"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4470400" y="3018225"/>
              <a:ext cx="219325" cy="219375"/>
            </a:xfrm>
            <a:custGeom>
              <a:avLst/>
              <a:gdLst/>
              <a:ahLst/>
              <a:cxnLst/>
              <a:rect l="l" t="t" r="r" b="b"/>
              <a:pathLst>
                <a:path w="8773" h="8775" extrusionOk="0">
                  <a:moveTo>
                    <a:pt x="0" y="0"/>
                  </a:moveTo>
                  <a:lnTo>
                    <a:pt x="0"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4779075" y="3018225"/>
              <a:ext cx="219350" cy="219375"/>
            </a:xfrm>
            <a:custGeom>
              <a:avLst/>
              <a:gdLst/>
              <a:ahLst/>
              <a:cxnLst/>
              <a:rect l="l" t="t" r="r" b="b"/>
              <a:pathLst>
                <a:path w="8774" h="8775" extrusionOk="0">
                  <a:moveTo>
                    <a:pt x="1" y="0"/>
                  </a:moveTo>
                  <a:lnTo>
                    <a:pt x="1" y="8774"/>
                  </a:lnTo>
                  <a:lnTo>
                    <a:pt x="8773" y="8774"/>
                  </a:lnTo>
                  <a:lnTo>
                    <a:pt x="87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4827875" y="2266900"/>
              <a:ext cx="1404750" cy="3201750"/>
            </a:xfrm>
            <a:custGeom>
              <a:avLst/>
              <a:gdLst/>
              <a:ahLst/>
              <a:cxnLst/>
              <a:rect l="l" t="t" r="r" b="b"/>
              <a:pathLst>
                <a:path w="56190" h="128070" extrusionOk="0">
                  <a:moveTo>
                    <a:pt x="15950" y="0"/>
                  </a:moveTo>
                  <a:cubicBezTo>
                    <a:pt x="12296" y="0"/>
                    <a:pt x="10963" y="8469"/>
                    <a:pt x="10963" y="16691"/>
                  </a:cubicBezTo>
                  <a:cubicBezTo>
                    <a:pt x="10963" y="24914"/>
                    <a:pt x="9136" y="30396"/>
                    <a:pt x="4569" y="37705"/>
                  </a:cubicBezTo>
                  <a:cubicBezTo>
                    <a:pt x="1" y="45014"/>
                    <a:pt x="5482" y="61001"/>
                    <a:pt x="5482" y="61001"/>
                  </a:cubicBezTo>
                  <a:cubicBezTo>
                    <a:pt x="5482" y="61001"/>
                    <a:pt x="8223" y="70594"/>
                    <a:pt x="11420" y="75162"/>
                  </a:cubicBezTo>
                  <a:cubicBezTo>
                    <a:pt x="14617" y="79729"/>
                    <a:pt x="21016" y="128070"/>
                    <a:pt x="21016" y="128070"/>
                  </a:cubicBezTo>
                  <a:lnTo>
                    <a:pt x="56190" y="115280"/>
                  </a:lnTo>
                  <a:cubicBezTo>
                    <a:pt x="56190" y="115280"/>
                    <a:pt x="38986" y="82055"/>
                    <a:pt x="38986" y="79771"/>
                  </a:cubicBezTo>
                  <a:cubicBezTo>
                    <a:pt x="38986" y="77487"/>
                    <a:pt x="44309" y="61458"/>
                    <a:pt x="47963" y="55976"/>
                  </a:cubicBezTo>
                  <a:cubicBezTo>
                    <a:pt x="48750" y="54796"/>
                    <a:pt x="49388" y="53892"/>
                    <a:pt x="49906" y="53198"/>
                  </a:cubicBezTo>
                  <a:cubicBezTo>
                    <a:pt x="51304" y="51326"/>
                    <a:pt x="52075" y="49062"/>
                    <a:pt x="52075" y="46727"/>
                  </a:cubicBezTo>
                  <a:lnTo>
                    <a:pt x="52075" y="45471"/>
                  </a:lnTo>
                  <a:cubicBezTo>
                    <a:pt x="52075" y="42273"/>
                    <a:pt x="52075" y="37705"/>
                    <a:pt x="51161" y="33595"/>
                  </a:cubicBezTo>
                  <a:cubicBezTo>
                    <a:pt x="50247" y="29483"/>
                    <a:pt x="46135" y="28112"/>
                    <a:pt x="46135" y="28112"/>
                  </a:cubicBezTo>
                  <a:cubicBezTo>
                    <a:pt x="46135" y="28112"/>
                    <a:pt x="45020" y="24011"/>
                    <a:pt x="41364" y="21727"/>
                  </a:cubicBezTo>
                  <a:cubicBezTo>
                    <a:pt x="39855" y="20783"/>
                    <a:pt x="38190" y="20373"/>
                    <a:pt x="37140" y="18981"/>
                  </a:cubicBezTo>
                  <a:cubicBezTo>
                    <a:pt x="36137" y="17648"/>
                    <a:pt x="35652" y="15371"/>
                    <a:pt x="35134" y="13815"/>
                  </a:cubicBezTo>
                  <a:cubicBezTo>
                    <a:pt x="33901" y="10116"/>
                    <a:pt x="31414" y="6503"/>
                    <a:pt x="28153" y="6503"/>
                  </a:cubicBezTo>
                  <a:cubicBezTo>
                    <a:pt x="26807" y="6503"/>
                    <a:pt x="25329" y="7118"/>
                    <a:pt x="23753" y="8597"/>
                  </a:cubicBezTo>
                  <a:lnTo>
                    <a:pt x="23753" y="24002"/>
                  </a:lnTo>
                  <a:lnTo>
                    <a:pt x="20100" y="31767"/>
                  </a:lnTo>
                  <a:cubicBezTo>
                    <a:pt x="20100" y="31767"/>
                    <a:pt x="20556" y="14865"/>
                    <a:pt x="20556" y="8469"/>
                  </a:cubicBezTo>
                  <a:cubicBezTo>
                    <a:pt x="20556" y="2074"/>
                    <a:pt x="19605" y="0"/>
                    <a:pt x="15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4821475" y="2259875"/>
              <a:ext cx="1419150" cy="3215800"/>
            </a:xfrm>
            <a:custGeom>
              <a:avLst/>
              <a:gdLst/>
              <a:ahLst/>
              <a:cxnLst/>
              <a:rect l="l" t="t" r="r" b="b"/>
              <a:pathLst>
                <a:path w="56766" h="128632" extrusionOk="0">
                  <a:moveTo>
                    <a:pt x="16206" y="1"/>
                  </a:moveTo>
                  <a:cubicBezTo>
                    <a:pt x="11319" y="1"/>
                    <a:pt x="10940" y="12992"/>
                    <a:pt x="10940" y="16972"/>
                  </a:cubicBezTo>
                  <a:cubicBezTo>
                    <a:pt x="10940" y="24872"/>
                    <a:pt x="9276" y="30332"/>
                    <a:pt x="4586" y="37836"/>
                  </a:cubicBezTo>
                  <a:cubicBezTo>
                    <a:pt x="0" y="45175"/>
                    <a:pt x="5247" y="60715"/>
                    <a:pt x="5468" y="61359"/>
                  </a:cubicBezTo>
                  <a:cubicBezTo>
                    <a:pt x="5580" y="61753"/>
                    <a:pt x="8258" y="71050"/>
                    <a:pt x="11447" y="75603"/>
                  </a:cubicBezTo>
                  <a:cubicBezTo>
                    <a:pt x="14568" y="80064"/>
                    <a:pt x="20930" y="127906"/>
                    <a:pt x="20994" y="128387"/>
                  </a:cubicBezTo>
                  <a:cubicBezTo>
                    <a:pt x="21011" y="128526"/>
                    <a:pt x="21130" y="128631"/>
                    <a:pt x="21272" y="128631"/>
                  </a:cubicBezTo>
                  <a:cubicBezTo>
                    <a:pt x="21284" y="128631"/>
                    <a:pt x="21296" y="128631"/>
                    <a:pt x="21309" y="128630"/>
                  </a:cubicBezTo>
                  <a:cubicBezTo>
                    <a:pt x="21463" y="128609"/>
                    <a:pt x="21571" y="128468"/>
                    <a:pt x="21551" y="128314"/>
                  </a:cubicBezTo>
                  <a:cubicBezTo>
                    <a:pt x="21288" y="126338"/>
                    <a:pt x="15105" y="79853"/>
                    <a:pt x="11905" y="75281"/>
                  </a:cubicBezTo>
                  <a:cubicBezTo>
                    <a:pt x="8773" y="70805"/>
                    <a:pt x="6036" y="61300"/>
                    <a:pt x="6004" y="61190"/>
                  </a:cubicBezTo>
                  <a:cubicBezTo>
                    <a:pt x="5950" y="61032"/>
                    <a:pt x="618" y="45245"/>
                    <a:pt x="5063" y="38134"/>
                  </a:cubicBezTo>
                  <a:cubicBezTo>
                    <a:pt x="9816" y="30529"/>
                    <a:pt x="11501" y="24991"/>
                    <a:pt x="11501" y="16972"/>
                  </a:cubicBezTo>
                  <a:cubicBezTo>
                    <a:pt x="11501" y="9402"/>
                    <a:pt x="12732" y="562"/>
                    <a:pt x="16206" y="562"/>
                  </a:cubicBezTo>
                  <a:cubicBezTo>
                    <a:pt x="19602" y="562"/>
                    <a:pt x="20531" y="2322"/>
                    <a:pt x="20531" y="8750"/>
                  </a:cubicBezTo>
                  <a:cubicBezTo>
                    <a:pt x="20531" y="15069"/>
                    <a:pt x="20079" y="31871"/>
                    <a:pt x="20075" y="32040"/>
                  </a:cubicBezTo>
                  <a:cubicBezTo>
                    <a:pt x="20071" y="32172"/>
                    <a:pt x="20161" y="32289"/>
                    <a:pt x="20291" y="32320"/>
                  </a:cubicBezTo>
                  <a:cubicBezTo>
                    <a:pt x="20312" y="32325"/>
                    <a:pt x="20334" y="32328"/>
                    <a:pt x="20356" y="32328"/>
                  </a:cubicBezTo>
                  <a:cubicBezTo>
                    <a:pt x="20462" y="32328"/>
                    <a:pt x="20562" y="32266"/>
                    <a:pt x="20609" y="32166"/>
                  </a:cubicBezTo>
                  <a:lnTo>
                    <a:pt x="24264" y="24401"/>
                  </a:lnTo>
                  <a:cubicBezTo>
                    <a:pt x="24281" y="24364"/>
                    <a:pt x="24291" y="24323"/>
                    <a:pt x="24291" y="24281"/>
                  </a:cubicBezTo>
                  <a:lnTo>
                    <a:pt x="24291" y="9000"/>
                  </a:lnTo>
                  <a:cubicBezTo>
                    <a:pt x="25692" y="7712"/>
                    <a:pt x="27072" y="7064"/>
                    <a:pt x="28410" y="7064"/>
                  </a:cubicBezTo>
                  <a:cubicBezTo>
                    <a:pt x="28752" y="7064"/>
                    <a:pt x="29091" y="7106"/>
                    <a:pt x="29426" y="7191"/>
                  </a:cubicBezTo>
                  <a:cubicBezTo>
                    <a:pt x="31729" y="7774"/>
                    <a:pt x="33859" y="10388"/>
                    <a:pt x="35125" y="14184"/>
                  </a:cubicBezTo>
                  <a:cubicBezTo>
                    <a:pt x="35246" y="14550"/>
                    <a:pt x="35366" y="14956"/>
                    <a:pt x="35492" y="15379"/>
                  </a:cubicBezTo>
                  <a:cubicBezTo>
                    <a:pt x="35906" y="16782"/>
                    <a:pt x="36376" y="18371"/>
                    <a:pt x="37172" y="19429"/>
                  </a:cubicBezTo>
                  <a:cubicBezTo>
                    <a:pt x="37925" y="20427"/>
                    <a:pt x="38941" y="20930"/>
                    <a:pt x="40017" y="21463"/>
                  </a:cubicBezTo>
                  <a:cubicBezTo>
                    <a:pt x="40499" y="21702"/>
                    <a:pt x="40998" y="21949"/>
                    <a:pt x="41472" y="22244"/>
                  </a:cubicBezTo>
                  <a:cubicBezTo>
                    <a:pt x="44987" y="24443"/>
                    <a:pt x="46111" y="28427"/>
                    <a:pt x="46122" y="28467"/>
                  </a:cubicBezTo>
                  <a:cubicBezTo>
                    <a:pt x="46146" y="28558"/>
                    <a:pt x="46215" y="28629"/>
                    <a:pt x="46304" y="28659"/>
                  </a:cubicBezTo>
                  <a:cubicBezTo>
                    <a:pt x="46343" y="28672"/>
                    <a:pt x="50274" y="30025"/>
                    <a:pt x="51143" y="33935"/>
                  </a:cubicBezTo>
                  <a:cubicBezTo>
                    <a:pt x="52051" y="38017"/>
                    <a:pt x="52051" y="42488"/>
                    <a:pt x="52051" y="45752"/>
                  </a:cubicBezTo>
                  <a:lnTo>
                    <a:pt x="52051" y="47010"/>
                  </a:lnTo>
                  <a:cubicBezTo>
                    <a:pt x="52051" y="49281"/>
                    <a:pt x="51321" y="51460"/>
                    <a:pt x="49938" y="53312"/>
                  </a:cubicBezTo>
                  <a:cubicBezTo>
                    <a:pt x="49375" y="54065"/>
                    <a:pt x="48719" y="55004"/>
                    <a:pt x="47986" y="56102"/>
                  </a:cubicBezTo>
                  <a:cubicBezTo>
                    <a:pt x="44333" y="61582"/>
                    <a:pt x="38961" y="77562"/>
                    <a:pt x="38961" y="80052"/>
                  </a:cubicBezTo>
                  <a:cubicBezTo>
                    <a:pt x="38961" y="82378"/>
                    <a:pt x="55493" y="114332"/>
                    <a:pt x="56196" y="115690"/>
                  </a:cubicBezTo>
                  <a:cubicBezTo>
                    <a:pt x="56246" y="115787"/>
                    <a:pt x="56344" y="115842"/>
                    <a:pt x="56445" y="115842"/>
                  </a:cubicBezTo>
                  <a:cubicBezTo>
                    <a:pt x="56488" y="115842"/>
                    <a:pt x="56533" y="115832"/>
                    <a:pt x="56574" y="115810"/>
                  </a:cubicBezTo>
                  <a:cubicBezTo>
                    <a:pt x="56711" y="115740"/>
                    <a:pt x="56765" y="115570"/>
                    <a:pt x="56695" y="115433"/>
                  </a:cubicBezTo>
                  <a:cubicBezTo>
                    <a:pt x="51918" y="106208"/>
                    <a:pt x="39522" y="81871"/>
                    <a:pt x="39522" y="80052"/>
                  </a:cubicBezTo>
                  <a:cubicBezTo>
                    <a:pt x="39522" y="77971"/>
                    <a:pt x="44747" y="61974"/>
                    <a:pt x="48454" y="56413"/>
                  </a:cubicBezTo>
                  <a:cubicBezTo>
                    <a:pt x="49180" y="55323"/>
                    <a:pt x="49831" y="54394"/>
                    <a:pt x="50387" y="53648"/>
                  </a:cubicBezTo>
                  <a:cubicBezTo>
                    <a:pt x="51843" y="51699"/>
                    <a:pt x="52612" y="49403"/>
                    <a:pt x="52612" y="47010"/>
                  </a:cubicBezTo>
                  <a:lnTo>
                    <a:pt x="52612" y="45752"/>
                  </a:lnTo>
                  <a:cubicBezTo>
                    <a:pt x="52612" y="42462"/>
                    <a:pt x="52612" y="37955"/>
                    <a:pt x="51692" y="33813"/>
                  </a:cubicBezTo>
                  <a:cubicBezTo>
                    <a:pt x="50841" y="29981"/>
                    <a:pt x="47378" y="28465"/>
                    <a:pt x="46622" y="28177"/>
                  </a:cubicBezTo>
                  <a:cubicBezTo>
                    <a:pt x="46385" y="27415"/>
                    <a:pt x="45134" y="23874"/>
                    <a:pt x="41768" y="21770"/>
                  </a:cubicBezTo>
                  <a:cubicBezTo>
                    <a:pt x="41272" y="21458"/>
                    <a:pt x="40761" y="21206"/>
                    <a:pt x="40266" y="20960"/>
                  </a:cubicBezTo>
                  <a:cubicBezTo>
                    <a:pt x="39251" y="20458"/>
                    <a:pt x="38292" y="19983"/>
                    <a:pt x="37620" y="19092"/>
                  </a:cubicBezTo>
                  <a:cubicBezTo>
                    <a:pt x="36885" y="18115"/>
                    <a:pt x="36432" y="16577"/>
                    <a:pt x="36030" y="15220"/>
                  </a:cubicBezTo>
                  <a:cubicBezTo>
                    <a:pt x="35903" y="14790"/>
                    <a:pt x="35780" y="14377"/>
                    <a:pt x="35657" y="14006"/>
                  </a:cubicBezTo>
                  <a:cubicBezTo>
                    <a:pt x="34331" y="10028"/>
                    <a:pt x="32053" y="7276"/>
                    <a:pt x="29564" y="6647"/>
                  </a:cubicBezTo>
                  <a:cubicBezTo>
                    <a:pt x="29178" y="6550"/>
                    <a:pt x="28791" y="6501"/>
                    <a:pt x="28401" y="6501"/>
                  </a:cubicBezTo>
                  <a:cubicBezTo>
                    <a:pt x="26893" y="6501"/>
                    <a:pt x="25358" y="7228"/>
                    <a:pt x="23819" y="8673"/>
                  </a:cubicBezTo>
                  <a:cubicBezTo>
                    <a:pt x="23762" y="8726"/>
                    <a:pt x="23730" y="8800"/>
                    <a:pt x="23730" y="8878"/>
                  </a:cubicBezTo>
                  <a:lnTo>
                    <a:pt x="23730" y="24219"/>
                  </a:lnTo>
                  <a:lnTo>
                    <a:pt x="20671" y="30718"/>
                  </a:lnTo>
                  <a:cubicBezTo>
                    <a:pt x="20778" y="26590"/>
                    <a:pt x="21092" y="14025"/>
                    <a:pt x="21092" y="8750"/>
                  </a:cubicBezTo>
                  <a:cubicBezTo>
                    <a:pt x="21092" y="2823"/>
                    <a:pt x="20361" y="1"/>
                    <a:pt x="16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5306375" y="3054025"/>
              <a:ext cx="33275" cy="193425"/>
            </a:xfrm>
            <a:custGeom>
              <a:avLst/>
              <a:gdLst/>
              <a:ahLst/>
              <a:cxnLst/>
              <a:rect l="l" t="t" r="r" b="b"/>
              <a:pathLst>
                <a:path w="1331" h="7737" extrusionOk="0">
                  <a:moveTo>
                    <a:pt x="975" y="0"/>
                  </a:moveTo>
                  <a:cubicBezTo>
                    <a:pt x="968" y="0"/>
                    <a:pt x="961" y="1"/>
                    <a:pt x="954" y="1"/>
                  </a:cubicBezTo>
                  <a:cubicBezTo>
                    <a:pt x="799" y="4"/>
                    <a:pt x="675" y="131"/>
                    <a:pt x="678" y="286"/>
                  </a:cubicBezTo>
                  <a:cubicBezTo>
                    <a:pt x="679" y="340"/>
                    <a:pt x="767" y="5618"/>
                    <a:pt x="75" y="7352"/>
                  </a:cubicBezTo>
                  <a:cubicBezTo>
                    <a:pt x="0" y="7535"/>
                    <a:pt x="137" y="7736"/>
                    <a:pt x="335" y="7736"/>
                  </a:cubicBezTo>
                  <a:cubicBezTo>
                    <a:pt x="450" y="7736"/>
                    <a:pt x="552" y="7666"/>
                    <a:pt x="595" y="7560"/>
                  </a:cubicBezTo>
                  <a:cubicBezTo>
                    <a:pt x="1331" y="5724"/>
                    <a:pt x="1244" y="497"/>
                    <a:pt x="1240" y="276"/>
                  </a:cubicBezTo>
                  <a:cubicBezTo>
                    <a:pt x="1238" y="128"/>
                    <a:pt x="1131" y="0"/>
                    <a:pt x="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5160000" y="2266900"/>
              <a:ext cx="170925" cy="242125"/>
            </a:xfrm>
            <a:custGeom>
              <a:avLst/>
              <a:gdLst/>
              <a:ahLst/>
              <a:cxnLst/>
              <a:rect l="l" t="t" r="r" b="b"/>
              <a:pathLst>
                <a:path w="6837" h="9685" extrusionOk="0">
                  <a:moveTo>
                    <a:pt x="2665" y="0"/>
                  </a:moveTo>
                  <a:cubicBezTo>
                    <a:pt x="1791" y="0"/>
                    <a:pt x="1052" y="488"/>
                    <a:pt x="430" y="1337"/>
                  </a:cubicBezTo>
                  <a:lnTo>
                    <a:pt x="616" y="1641"/>
                  </a:lnTo>
                  <a:cubicBezTo>
                    <a:pt x="616" y="1641"/>
                    <a:pt x="1" y="5535"/>
                    <a:pt x="1" y="6765"/>
                  </a:cubicBezTo>
                  <a:cubicBezTo>
                    <a:pt x="1" y="7994"/>
                    <a:pt x="206" y="8610"/>
                    <a:pt x="1845" y="9223"/>
                  </a:cubicBezTo>
                  <a:cubicBezTo>
                    <a:pt x="2664" y="9531"/>
                    <a:pt x="3587" y="9685"/>
                    <a:pt x="4356" y="9685"/>
                  </a:cubicBezTo>
                  <a:cubicBezTo>
                    <a:pt x="5124" y="9685"/>
                    <a:pt x="5739" y="9531"/>
                    <a:pt x="5945" y="9223"/>
                  </a:cubicBezTo>
                  <a:cubicBezTo>
                    <a:pt x="6355" y="8610"/>
                    <a:pt x="6560" y="6149"/>
                    <a:pt x="6765" y="4305"/>
                  </a:cubicBezTo>
                  <a:cubicBezTo>
                    <a:pt x="6802" y="3965"/>
                    <a:pt x="6823" y="3601"/>
                    <a:pt x="6836" y="3232"/>
                  </a:cubicBezTo>
                  <a:cubicBezTo>
                    <a:pt x="6262" y="880"/>
                    <a:pt x="5031" y="0"/>
                    <a:pt x="26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5152950" y="2259875"/>
              <a:ext cx="185025" cy="256225"/>
            </a:xfrm>
            <a:custGeom>
              <a:avLst/>
              <a:gdLst/>
              <a:ahLst/>
              <a:cxnLst/>
              <a:rect l="l" t="t" r="r" b="b"/>
              <a:pathLst>
                <a:path w="7401" h="10249" extrusionOk="0">
                  <a:moveTo>
                    <a:pt x="2947" y="562"/>
                  </a:moveTo>
                  <a:cubicBezTo>
                    <a:pt x="5208" y="562"/>
                    <a:pt x="6301" y="1398"/>
                    <a:pt x="6836" y="3542"/>
                  </a:cubicBezTo>
                  <a:cubicBezTo>
                    <a:pt x="6820" y="3953"/>
                    <a:pt x="6799" y="4277"/>
                    <a:pt x="6766" y="4555"/>
                  </a:cubicBezTo>
                  <a:lnTo>
                    <a:pt x="6680" y="5361"/>
                  </a:lnTo>
                  <a:cubicBezTo>
                    <a:pt x="6514" y="6929"/>
                    <a:pt x="6306" y="8878"/>
                    <a:pt x="5993" y="9349"/>
                  </a:cubicBezTo>
                  <a:cubicBezTo>
                    <a:pt x="5855" y="9557"/>
                    <a:pt x="5333" y="9689"/>
                    <a:pt x="4632" y="9689"/>
                  </a:cubicBezTo>
                  <a:cubicBezTo>
                    <a:pt x="3938" y="9689"/>
                    <a:pt x="3069" y="9559"/>
                    <a:pt x="2225" y="9243"/>
                  </a:cubicBezTo>
                  <a:cubicBezTo>
                    <a:pt x="713" y="8675"/>
                    <a:pt x="562" y="8163"/>
                    <a:pt x="562" y="7045"/>
                  </a:cubicBezTo>
                  <a:cubicBezTo>
                    <a:pt x="562" y="5851"/>
                    <a:pt x="1169" y="2004"/>
                    <a:pt x="1174" y="1965"/>
                  </a:cubicBezTo>
                  <a:cubicBezTo>
                    <a:pt x="1185" y="1899"/>
                    <a:pt x="1172" y="1831"/>
                    <a:pt x="1137" y="1774"/>
                  </a:cubicBezTo>
                  <a:lnTo>
                    <a:pt x="1053" y="1636"/>
                  </a:lnTo>
                  <a:cubicBezTo>
                    <a:pt x="1618" y="923"/>
                    <a:pt x="2255" y="562"/>
                    <a:pt x="2947" y="562"/>
                  </a:cubicBezTo>
                  <a:close/>
                  <a:moveTo>
                    <a:pt x="2947" y="1"/>
                  </a:moveTo>
                  <a:cubicBezTo>
                    <a:pt x="2019" y="1"/>
                    <a:pt x="1191" y="489"/>
                    <a:pt x="485" y="1452"/>
                  </a:cubicBezTo>
                  <a:cubicBezTo>
                    <a:pt x="418" y="1544"/>
                    <a:pt x="414" y="1668"/>
                    <a:pt x="473" y="1765"/>
                  </a:cubicBezTo>
                  <a:lnTo>
                    <a:pt x="604" y="1980"/>
                  </a:lnTo>
                  <a:cubicBezTo>
                    <a:pt x="505" y="2616"/>
                    <a:pt x="1" y="5905"/>
                    <a:pt x="1" y="7045"/>
                  </a:cubicBezTo>
                  <a:cubicBezTo>
                    <a:pt x="1" y="8402"/>
                    <a:pt x="294" y="9117"/>
                    <a:pt x="2028" y="9767"/>
                  </a:cubicBezTo>
                  <a:cubicBezTo>
                    <a:pt x="2846" y="10075"/>
                    <a:pt x="3809" y="10249"/>
                    <a:pt x="4640" y="10249"/>
                  </a:cubicBezTo>
                  <a:cubicBezTo>
                    <a:pt x="5483" y="10249"/>
                    <a:pt x="6189" y="10068"/>
                    <a:pt x="6461" y="9661"/>
                  </a:cubicBezTo>
                  <a:cubicBezTo>
                    <a:pt x="6823" y="9117"/>
                    <a:pt x="7012" y="7560"/>
                    <a:pt x="7240" y="5421"/>
                  </a:cubicBezTo>
                  <a:lnTo>
                    <a:pt x="7326" y="4617"/>
                  </a:lnTo>
                  <a:cubicBezTo>
                    <a:pt x="7360" y="4316"/>
                    <a:pt x="7383" y="3968"/>
                    <a:pt x="7399" y="3524"/>
                  </a:cubicBezTo>
                  <a:cubicBezTo>
                    <a:pt x="7400" y="3497"/>
                    <a:pt x="7397" y="3472"/>
                    <a:pt x="7391" y="3447"/>
                  </a:cubicBezTo>
                  <a:cubicBezTo>
                    <a:pt x="6792" y="999"/>
                    <a:pt x="5505" y="1"/>
                    <a:pt x="2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5413550" y="2751800"/>
              <a:ext cx="158475" cy="122125"/>
            </a:xfrm>
            <a:custGeom>
              <a:avLst/>
              <a:gdLst/>
              <a:ahLst/>
              <a:cxnLst/>
              <a:rect l="l" t="t" r="r" b="b"/>
              <a:pathLst>
                <a:path w="6339" h="4885" extrusionOk="0">
                  <a:moveTo>
                    <a:pt x="6058" y="0"/>
                  </a:moveTo>
                  <a:cubicBezTo>
                    <a:pt x="6056" y="0"/>
                    <a:pt x="6053" y="0"/>
                    <a:pt x="6051" y="0"/>
                  </a:cubicBezTo>
                  <a:cubicBezTo>
                    <a:pt x="1595" y="0"/>
                    <a:pt x="75" y="4472"/>
                    <a:pt x="60" y="4517"/>
                  </a:cubicBezTo>
                  <a:cubicBezTo>
                    <a:pt x="1" y="4699"/>
                    <a:pt x="136" y="4885"/>
                    <a:pt x="327" y="4885"/>
                  </a:cubicBezTo>
                  <a:cubicBezTo>
                    <a:pt x="449" y="4885"/>
                    <a:pt x="555" y="4807"/>
                    <a:pt x="593" y="4692"/>
                  </a:cubicBezTo>
                  <a:cubicBezTo>
                    <a:pt x="606" y="4652"/>
                    <a:pt x="1996" y="561"/>
                    <a:pt x="6051" y="561"/>
                  </a:cubicBezTo>
                  <a:cubicBezTo>
                    <a:pt x="6053" y="561"/>
                    <a:pt x="6056" y="561"/>
                    <a:pt x="6058" y="561"/>
                  </a:cubicBezTo>
                  <a:cubicBezTo>
                    <a:pt x="6213" y="561"/>
                    <a:pt x="6338" y="436"/>
                    <a:pt x="6338" y="281"/>
                  </a:cubicBezTo>
                  <a:cubicBezTo>
                    <a:pt x="6338" y="125"/>
                    <a:pt x="6213" y="0"/>
                    <a:pt x="60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5710750" y="2765075"/>
              <a:ext cx="221125" cy="186625"/>
            </a:xfrm>
            <a:custGeom>
              <a:avLst/>
              <a:gdLst/>
              <a:ahLst/>
              <a:cxnLst/>
              <a:rect l="l" t="t" r="r" b="b"/>
              <a:pathLst>
                <a:path w="8845" h="7465" extrusionOk="0">
                  <a:moveTo>
                    <a:pt x="585" y="0"/>
                  </a:moveTo>
                  <a:cubicBezTo>
                    <a:pt x="406" y="0"/>
                    <a:pt x="290" y="10"/>
                    <a:pt x="269" y="12"/>
                  </a:cubicBezTo>
                  <a:cubicBezTo>
                    <a:pt x="113" y="26"/>
                    <a:pt x="0" y="163"/>
                    <a:pt x="14" y="316"/>
                  </a:cubicBezTo>
                  <a:cubicBezTo>
                    <a:pt x="26" y="464"/>
                    <a:pt x="162" y="572"/>
                    <a:pt x="297" y="572"/>
                  </a:cubicBezTo>
                  <a:cubicBezTo>
                    <a:pt x="304" y="572"/>
                    <a:pt x="311" y="572"/>
                    <a:pt x="318" y="571"/>
                  </a:cubicBezTo>
                  <a:cubicBezTo>
                    <a:pt x="324" y="571"/>
                    <a:pt x="416" y="563"/>
                    <a:pt x="569" y="563"/>
                  </a:cubicBezTo>
                  <a:cubicBezTo>
                    <a:pt x="1211" y="563"/>
                    <a:pt x="2912" y="699"/>
                    <a:pt x="3601" y="2077"/>
                  </a:cubicBezTo>
                  <a:cubicBezTo>
                    <a:pt x="4514" y="3905"/>
                    <a:pt x="4755" y="5994"/>
                    <a:pt x="4758" y="6015"/>
                  </a:cubicBezTo>
                  <a:cubicBezTo>
                    <a:pt x="4772" y="6143"/>
                    <a:pt x="4871" y="6245"/>
                    <a:pt x="5000" y="6261"/>
                  </a:cubicBezTo>
                  <a:cubicBezTo>
                    <a:pt x="5020" y="6264"/>
                    <a:pt x="6961" y="6533"/>
                    <a:pt x="8391" y="7423"/>
                  </a:cubicBezTo>
                  <a:cubicBezTo>
                    <a:pt x="8435" y="7450"/>
                    <a:pt x="8487" y="7465"/>
                    <a:pt x="8539" y="7465"/>
                  </a:cubicBezTo>
                  <a:cubicBezTo>
                    <a:pt x="8665" y="7465"/>
                    <a:pt x="8775" y="7381"/>
                    <a:pt x="8809" y="7261"/>
                  </a:cubicBezTo>
                  <a:cubicBezTo>
                    <a:pt x="8844" y="7140"/>
                    <a:pt x="8794" y="7012"/>
                    <a:pt x="8688" y="6945"/>
                  </a:cubicBezTo>
                  <a:cubicBezTo>
                    <a:pt x="7426" y="6160"/>
                    <a:pt x="5855" y="5835"/>
                    <a:pt x="5288" y="5738"/>
                  </a:cubicBezTo>
                  <a:cubicBezTo>
                    <a:pt x="5202" y="5143"/>
                    <a:pt x="4897" y="3416"/>
                    <a:pt x="4102" y="1826"/>
                  </a:cubicBezTo>
                  <a:cubicBezTo>
                    <a:pt x="3274" y="171"/>
                    <a:pt x="1348" y="0"/>
                    <a:pt x="5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5933675" y="3011225"/>
              <a:ext cx="92075" cy="266975"/>
            </a:xfrm>
            <a:custGeom>
              <a:avLst/>
              <a:gdLst/>
              <a:ahLst/>
              <a:cxnLst/>
              <a:rect l="l" t="t" r="r" b="b"/>
              <a:pathLst>
                <a:path w="3683" h="10679" extrusionOk="0">
                  <a:moveTo>
                    <a:pt x="1607" y="1"/>
                  </a:moveTo>
                  <a:cubicBezTo>
                    <a:pt x="1528" y="1"/>
                    <a:pt x="1450" y="34"/>
                    <a:pt x="1395" y="100"/>
                  </a:cubicBezTo>
                  <a:cubicBezTo>
                    <a:pt x="1295" y="216"/>
                    <a:pt x="1306" y="390"/>
                    <a:pt x="1421" y="492"/>
                  </a:cubicBezTo>
                  <a:cubicBezTo>
                    <a:pt x="1437" y="506"/>
                    <a:pt x="3053" y="1925"/>
                    <a:pt x="2596" y="3753"/>
                  </a:cubicBezTo>
                  <a:cubicBezTo>
                    <a:pt x="2103" y="5729"/>
                    <a:pt x="103" y="10239"/>
                    <a:pt x="82" y="10285"/>
                  </a:cubicBezTo>
                  <a:cubicBezTo>
                    <a:pt x="0" y="10469"/>
                    <a:pt x="136" y="10679"/>
                    <a:pt x="339" y="10679"/>
                  </a:cubicBezTo>
                  <a:cubicBezTo>
                    <a:pt x="449" y="10679"/>
                    <a:pt x="550" y="10614"/>
                    <a:pt x="595" y="10513"/>
                  </a:cubicBezTo>
                  <a:cubicBezTo>
                    <a:pt x="679" y="10325"/>
                    <a:pt x="2635" y="5913"/>
                    <a:pt x="3141" y="3888"/>
                  </a:cubicBezTo>
                  <a:cubicBezTo>
                    <a:pt x="3683" y="1721"/>
                    <a:pt x="1864" y="133"/>
                    <a:pt x="1786" y="66"/>
                  </a:cubicBezTo>
                  <a:cubicBezTo>
                    <a:pt x="1734" y="22"/>
                    <a:pt x="1670" y="1"/>
                    <a:pt x="16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333925" y="2122500"/>
              <a:ext cx="2569675" cy="3130075"/>
            </a:xfrm>
            <a:custGeom>
              <a:avLst/>
              <a:gdLst/>
              <a:ahLst/>
              <a:cxnLst/>
              <a:rect l="l" t="t" r="r" b="b"/>
              <a:pathLst>
                <a:path w="102787" h="125203" extrusionOk="0">
                  <a:moveTo>
                    <a:pt x="45550" y="0"/>
                  </a:moveTo>
                  <a:cubicBezTo>
                    <a:pt x="45231" y="0"/>
                    <a:pt x="44915" y="119"/>
                    <a:pt x="44633" y="376"/>
                  </a:cubicBezTo>
                  <a:cubicBezTo>
                    <a:pt x="43282" y="1608"/>
                    <a:pt x="37053" y="8243"/>
                    <a:pt x="35248" y="11303"/>
                  </a:cubicBezTo>
                  <a:cubicBezTo>
                    <a:pt x="33689" y="13949"/>
                    <a:pt x="30021" y="20447"/>
                    <a:pt x="29058" y="22157"/>
                  </a:cubicBezTo>
                  <a:lnTo>
                    <a:pt x="29058" y="22157"/>
                  </a:lnTo>
                  <a:cubicBezTo>
                    <a:pt x="29484" y="21343"/>
                    <a:pt x="30309" y="19462"/>
                    <a:pt x="29974" y="17635"/>
                  </a:cubicBezTo>
                  <a:cubicBezTo>
                    <a:pt x="29615" y="15678"/>
                    <a:pt x="28399" y="14042"/>
                    <a:pt x="27335" y="14042"/>
                  </a:cubicBezTo>
                  <a:cubicBezTo>
                    <a:pt x="27081" y="14042"/>
                    <a:pt x="26836" y="14135"/>
                    <a:pt x="26613" y="14338"/>
                  </a:cubicBezTo>
                  <a:cubicBezTo>
                    <a:pt x="25456" y="15395"/>
                    <a:pt x="25042" y="20367"/>
                    <a:pt x="23447" y="22882"/>
                  </a:cubicBezTo>
                  <a:cubicBezTo>
                    <a:pt x="21853" y="25396"/>
                    <a:pt x="22293" y="35955"/>
                    <a:pt x="22753" y="38009"/>
                  </a:cubicBezTo>
                  <a:cubicBezTo>
                    <a:pt x="23213" y="40064"/>
                    <a:pt x="32426" y="44740"/>
                    <a:pt x="34873" y="47810"/>
                  </a:cubicBezTo>
                  <a:cubicBezTo>
                    <a:pt x="37320" y="50880"/>
                    <a:pt x="36991" y="74159"/>
                    <a:pt x="35641" y="75392"/>
                  </a:cubicBezTo>
                  <a:cubicBezTo>
                    <a:pt x="34289" y="76625"/>
                    <a:pt x="0" y="100286"/>
                    <a:pt x="0" y="100286"/>
                  </a:cubicBezTo>
                  <a:lnTo>
                    <a:pt x="20712" y="125081"/>
                  </a:lnTo>
                  <a:cubicBezTo>
                    <a:pt x="20712" y="125081"/>
                    <a:pt x="20668" y="125202"/>
                    <a:pt x="20764" y="125202"/>
                  </a:cubicBezTo>
                  <a:cubicBezTo>
                    <a:pt x="21009" y="125202"/>
                    <a:pt x="22174" y="124398"/>
                    <a:pt x="27368" y="118642"/>
                  </a:cubicBezTo>
                  <a:cubicBezTo>
                    <a:pt x="34575" y="110655"/>
                    <a:pt x="50591" y="96045"/>
                    <a:pt x="55415" y="91645"/>
                  </a:cubicBezTo>
                  <a:cubicBezTo>
                    <a:pt x="60239" y="87244"/>
                    <a:pt x="68292" y="80959"/>
                    <a:pt x="72152" y="77440"/>
                  </a:cubicBezTo>
                  <a:cubicBezTo>
                    <a:pt x="76011" y="73919"/>
                    <a:pt x="79853" y="70767"/>
                    <a:pt x="83253" y="65192"/>
                  </a:cubicBezTo>
                  <a:cubicBezTo>
                    <a:pt x="86651" y="59618"/>
                    <a:pt x="91861" y="54865"/>
                    <a:pt x="95227" y="50028"/>
                  </a:cubicBezTo>
                  <a:cubicBezTo>
                    <a:pt x="98591" y="45192"/>
                    <a:pt x="100856" y="44187"/>
                    <a:pt x="101821" y="43306"/>
                  </a:cubicBezTo>
                  <a:cubicBezTo>
                    <a:pt x="102787" y="42426"/>
                    <a:pt x="101957" y="40354"/>
                    <a:pt x="98846" y="39657"/>
                  </a:cubicBezTo>
                  <a:cubicBezTo>
                    <a:pt x="98287" y="39531"/>
                    <a:pt x="97713" y="39477"/>
                    <a:pt x="97137" y="39477"/>
                  </a:cubicBezTo>
                  <a:cubicBezTo>
                    <a:pt x="94509" y="39477"/>
                    <a:pt x="91848" y="40610"/>
                    <a:pt x="90451" y="41305"/>
                  </a:cubicBezTo>
                  <a:cubicBezTo>
                    <a:pt x="88749" y="42151"/>
                    <a:pt x="86240" y="44439"/>
                    <a:pt x="84452" y="47130"/>
                  </a:cubicBezTo>
                  <a:cubicBezTo>
                    <a:pt x="82665" y="49821"/>
                    <a:pt x="75876" y="56719"/>
                    <a:pt x="74208" y="56828"/>
                  </a:cubicBezTo>
                  <a:cubicBezTo>
                    <a:pt x="74187" y="56829"/>
                    <a:pt x="74165" y="56830"/>
                    <a:pt x="74142" y="56830"/>
                  </a:cubicBezTo>
                  <a:cubicBezTo>
                    <a:pt x="72320" y="56830"/>
                    <a:pt x="63650" y="52640"/>
                    <a:pt x="61480" y="52175"/>
                  </a:cubicBezTo>
                  <a:cubicBezTo>
                    <a:pt x="59284" y="51705"/>
                    <a:pt x="56837" y="48634"/>
                    <a:pt x="57324" y="46068"/>
                  </a:cubicBezTo>
                  <a:cubicBezTo>
                    <a:pt x="57812" y="43503"/>
                    <a:pt x="56881" y="43644"/>
                    <a:pt x="61421" y="37382"/>
                  </a:cubicBezTo>
                  <a:cubicBezTo>
                    <a:pt x="64943" y="32522"/>
                    <a:pt x="65151" y="31965"/>
                    <a:pt x="65068" y="31958"/>
                  </a:cubicBezTo>
                  <a:lnTo>
                    <a:pt x="65068" y="31958"/>
                  </a:lnTo>
                  <a:cubicBezTo>
                    <a:pt x="65349" y="31797"/>
                    <a:pt x="66438" y="31192"/>
                    <a:pt x="68207" y="30485"/>
                  </a:cubicBezTo>
                  <a:cubicBezTo>
                    <a:pt x="70279" y="29655"/>
                    <a:pt x="73912" y="27049"/>
                    <a:pt x="73912" y="27049"/>
                  </a:cubicBezTo>
                  <a:cubicBezTo>
                    <a:pt x="73912" y="27049"/>
                    <a:pt x="81182" y="25720"/>
                    <a:pt x="83339" y="23046"/>
                  </a:cubicBezTo>
                  <a:cubicBezTo>
                    <a:pt x="85347" y="20556"/>
                    <a:pt x="83960" y="18712"/>
                    <a:pt x="82555" y="18712"/>
                  </a:cubicBezTo>
                  <a:cubicBezTo>
                    <a:pt x="82451" y="18712"/>
                    <a:pt x="82347" y="18722"/>
                    <a:pt x="82244" y="18743"/>
                  </a:cubicBezTo>
                  <a:cubicBezTo>
                    <a:pt x="80750" y="19045"/>
                    <a:pt x="74268" y="19301"/>
                    <a:pt x="69965" y="20398"/>
                  </a:cubicBezTo>
                  <a:cubicBezTo>
                    <a:pt x="65663" y="21495"/>
                    <a:pt x="59852" y="23261"/>
                    <a:pt x="59272" y="23788"/>
                  </a:cubicBezTo>
                  <a:cubicBezTo>
                    <a:pt x="58693" y="24317"/>
                    <a:pt x="50503" y="33554"/>
                    <a:pt x="50503" y="33554"/>
                  </a:cubicBezTo>
                  <a:lnTo>
                    <a:pt x="50236" y="31324"/>
                  </a:lnTo>
                  <a:lnTo>
                    <a:pt x="51307" y="20095"/>
                  </a:lnTo>
                  <a:lnTo>
                    <a:pt x="57533" y="13356"/>
                  </a:lnTo>
                  <a:cubicBezTo>
                    <a:pt x="57533" y="13356"/>
                    <a:pt x="63696" y="11975"/>
                    <a:pt x="66046" y="9126"/>
                  </a:cubicBezTo>
                  <a:cubicBezTo>
                    <a:pt x="68375" y="6301"/>
                    <a:pt x="68103" y="3254"/>
                    <a:pt x="67083" y="3254"/>
                  </a:cubicBezTo>
                  <a:cubicBezTo>
                    <a:pt x="67074" y="3254"/>
                    <a:pt x="67065" y="3254"/>
                    <a:pt x="67055" y="3255"/>
                  </a:cubicBezTo>
                  <a:cubicBezTo>
                    <a:pt x="65381" y="3345"/>
                    <a:pt x="57151" y="5574"/>
                    <a:pt x="55254" y="6596"/>
                  </a:cubicBezTo>
                  <a:cubicBezTo>
                    <a:pt x="53359" y="7618"/>
                    <a:pt x="43392" y="15295"/>
                    <a:pt x="42024" y="16896"/>
                  </a:cubicBezTo>
                  <a:cubicBezTo>
                    <a:pt x="40658" y="18496"/>
                    <a:pt x="38416" y="23015"/>
                    <a:pt x="38416" y="23015"/>
                  </a:cubicBezTo>
                  <a:cubicBezTo>
                    <a:pt x="38416" y="23015"/>
                    <a:pt x="39357" y="18621"/>
                    <a:pt x="39812" y="16793"/>
                  </a:cubicBezTo>
                  <a:cubicBezTo>
                    <a:pt x="40265" y="14966"/>
                    <a:pt x="47103" y="6961"/>
                    <a:pt x="47608" y="4025"/>
                  </a:cubicBezTo>
                  <a:cubicBezTo>
                    <a:pt x="48007" y="1703"/>
                    <a:pt x="46758" y="0"/>
                    <a:pt x="455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329950" y="2115525"/>
              <a:ext cx="2568500" cy="3144175"/>
            </a:xfrm>
            <a:custGeom>
              <a:avLst/>
              <a:gdLst/>
              <a:ahLst/>
              <a:cxnLst/>
              <a:rect l="l" t="t" r="r" b="b"/>
              <a:pathLst>
                <a:path w="102740" h="125767" extrusionOk="0">
                  <a:moveTo>
                    <a:pt x="65176" y="32355"/>
                  </a:moveTo>
                  <a:lnTo>
                    <a:pt x="65292" y="32509"/>
                  </a:lnTo>
                  <a:cubicBezTo>
                    <a:pt x="65270" y="32515"/>
                    <a:pt x="65247" y="32518"/>
                    <a:pt x="65225" y="32518"/>
                  </a:cubicBezTo>
                  <a:cubicBezTo>
                    <a:pt x="65170" y="32518"/>
                    <a:pt x="65117" y="32501"/>
                    <a:pt x="65072" y="32469"/>
                  </a:cubicBezTo>
                  <a:lnTo>
                    <a:pt x="65176" y="32355"/>
                  </a:lnTo>
                  <a:close/>
                  <a:moveTo>
                    <a:pt x="45712" y="0"/>
                  </a:moveTo>
                  <a:cubicBezTo>
                    <a:pt x="45314" y="0"/>
                    <a:pt x="44928" y="151"/>
                    <a:pt x="44602" y="447"/>
                  </a:cubicBezTo>
                  <a:cubicBezTo>
                    <a:pt x="43323" y="1616"/>
                    <a:pt x="37030" y="8278"/>
                    <a:pt x="35166" y="11440"/>
                  </a:cubicBezTo>
                  <a:cubicBezTo>
                    <a:pt x="34075" y="13290"/>
                    <a:pt x="31934" y="17059"/>
                    <a:pt x="30423" y="19730"/>
                  </a:cubicBezTo>
                  <a:cubicBezTo>
                    <a:pt x="30511" y="19132"/>
                    <a:pt x="30525" y="18498"/>
                    <a:pt x="30409" y="17864"/>
                  </a:cubicBezTo>
                  <a:cubicBezTo>
                    <a:pt x="30080" y="16062"/>
                    <a:pt x="29051" y="14488"/>
                    <a:pt x="27964" y="14121"/>
                  </a:cubicBezTo>
                  <a:cubicBezTo>
                    <a:pt x="27806" y="14068"/>
                    <a:pt x="27649" y="14042"/>
                    <a:pt x="27497" y="14042"/>
                  </a:cubicBezTo>
                  <a:cubicBezTo>
                    <a:pt x="27164" y="14042"/>
                    <a:pt x="26850" y="14166"/>
                    <a:pt x="26584" y="14410"/>
                  </a:cubicBezTo>
                  <a:cubicBezTo>
                    <a:pt x="25951" y="14986"/>
                    <a:pt x="25557" y="16475"/>
                    <a:pt x="25101" y="18199"/>
                  </a:cubicBezTo>
                  <a:cubicBezTo>
                    <a:pt x="24657" y="19873"/>
                    <a:pt x="24155" y="21771"/>
                    <a:pt x="23369" y="23009"/>
                  </a:cubicBezTo>
                  <a:cubicBezTo>
                    <a:pt x="21710" y="25627"/>
                    <a:pt x="22191" y="36359"/>
                    <a:pt x="22638" y="38350"/>
                  </a:cubicBezTo>
                  <a:cubicBezTo>
                    <a:pt x="22905" y="39540"/>
                    <a:pt x="25494" y="41295"/>
                    <a:pt x="28492" y="43327"/>
                  </a:cubicBezTo>
                  <a:cubicBezTo>
                    <a:pt x="31043" y="45055"/>
                    <a:pt x="33681" y="46842"/>
                    <a:pt x="34814" y="48264"/>
                  </a:cubicBezTo>
                  <a:cubicBezTo>
                    <a:pt x="35826" y="49535"/>
                    <a:pt x="36495" y="55017"/>
                    <a:pt x="36559" y="62572"/>
                  </a:cubicBezTo>
                  <a:cubicBezTo>
                    <a:pt x="36620" y="69604"/>
                    <a:pt x="36108" y="75010"/>
                    <a:pt x="35610" y="75463"/>
                  </a:cubicBezTo>
                  <a:cubicBezTo>
                    <a:pt x="34289" y="76669"/>
                    <a:pt x="343" y="100099"/>
                    <a:pt x="0" y="100335"/>
                  </a:cubicBezTo>
                  <a:lnTo>
                    <a:pt x="321" y="100796"/>
                  </a:lnTo>
                  <a:cubicBezTo>
                    <a:pt x="1721" y="99829"/>
                    <a:pt x="34641" y="77109"/>
                    <a:pt x="35990" y="75879"/>
                  </a:cubicBezTo>
                  <a:cubicBezTo>
                    <a:pt x="37631" y="74383"/>
                    <a:pt x="37687" y="50968"/>
                    <a:pt x="35254" y="47915"/>
                  </a:cubicBezTo>
                  <a:cubicBezTo>
                    <a:pt x="34068" y="46427"/>
                    <a:pt x="31394" y="44615"/>
                    <a:pt x="28809" y="42863"/>
                  </a:cubicBezTo>
                  <a:cubicBezTo>
                    <a:pt x="26152" y="41062"/>
                    <a:pt x="23405" y="39200"/>
                    <a:pt x="23187" y="38228"/>
                  </a:cubicBezTo>
                  <a:cubicBezTo>
                    <a:pt x="22686" y="35996"/>
                    <a:pt x="22356" y="25659"/>
                    <a:pt x="23845" y="23310"/>
                  </a:cubicBezTo>
                  <a:cubicBezTo>
                    <a:pt x="24676" y="21999"/>
                    <a:pt x="25190" y="20057"/>
                    <a:pt x="25645" y="18342"/>
                  </a:cubicBezTo>
                  <a:cubicBezTo>
                    <a:pt x="26060" y="16772"/>
                    <a:pt x="26453" y="15289"/>
                    <a:pt x="26963" y="14825"/>
                  </a:cubicBezTo>
                  <a:cubicBezTo>
                    <a:pt x="27126" y="14676"/>
                    <a:pt x="27301" y="14601"/>
                    <a:pt x="27494" y="14601"/>
                  </a:cubicBezTo>
                  <a:cubicBezTo>
                    <a:pt x="27587" y="14601"/>
                    <a:pt x="27683" y="14618"/>
                    <a:pt x="27784" y="14652"/>
                  </a:cubicBezTo>
                  <a:cubicBezTo>
                    <a:pt x="28554" y="14913"/>
                    <a:pt x="29541" y="16223"/>
                    <a:pt x="29859" y="17964"/>
                  </a:cubicBezTo>
                  <a:cubicBezTo>
                    <a:pt x="30180" y="19719"/>
                    <a:pt x="29361" y="21561"/>
                    <a:pt x="28956" y="22330"/>
                  </a:cubicBezTo>
                  <a:cubicBezTo>
                    <a:pt x="28822" y="22568"/>
                    <a:pt x="28745" y="22705"/>
                    <a:pt x="28739" y="22715"/>
                  </a:cubicBezTo>
                  <a:lnTo>
                    <a:pt x="29221" y="23003"/>
                  </a:lnTo>
                  <a:cubicBezTo>
                    <a:pt x="29237" y="22977"/>
                    <a:pt x="29344" y="22807"/>
                    <a:pt x="29488" y="22531"/>
                  </a:cubicBezTo>
                  <a:cubicBezTo>
                    <a:pt x="30489" y="20754"/>
                    <a:pt x="34115" y="14330"/>
                    <a:pt x="35652" y="11725"/>
                  </a:cubicBezTo>
                  <a:cubicBezTo>
                    <a:pt x="37454" y="8668"/>
                    <a:pt x="43758" y="1980"/>
                    <a:pt x="44983" y="863"/>
                  </a:cubicBezTo>
                  <a:cubicBezTo>
                    <a:pt x="45203" y="661"/>
                    <a:pt x="45452" y="560"/>
                    <a:pt x="45712" y="560"/>
                  </a:cubicBezTo>
                  <a:cubicBezTo>
                    <a:pt x="45900" y="560"/>
                    <a:pt x="46093" y="612"/>
                    <a:pt x="46287" y="718"/>
                  </a:cubicBezTo>
                  <a:cubicBezTo>
                    <a:pt x="47111" y="1169"/>
                    <a:pt x="47789" y="2529"/>
                    <a:pt x="47492" y="4257"/>
                  </a:cubicBezTo>
                  <a:cubicBezTo>
                    <a:pt x="47211" y="5889"/>
                    <a:pt x="44752" y="9353"/>
                    <a:pt x="42777" y="12135"/>
                  </a:cubicBezTo>
                  <a:cubicBezTo>
                    <a:pt x="41172" y="14396"/>
                    <a:pt x="39904" y="16181"/>
                    <a:pt x="39700" y="17004"/>
                  </a:cubicBezTo>
                  <a:cubicBezTo>
                    <a:pt x="39249" y="18815"/>
                    <a:pt x="38312" y="23192"/>
                    <a:pt x="38302" y="23235"/>
                  </a:cubicBezTo>
                  <a:lnTo>
                    <a:pt x="37833" y="25426"/>
                  </a:lnTo>
                  <a:lnTo>
                    <a:pt x="38829" y="23418"/>
                  </a:lnTo>
                  <a:cubicBezTo>
                    <a:pt x="38850" y="23374"/>
                    <a:pt x="41069" y="18913"/>
                    <a:pt x="42399" y="17356"/>
                  </a:cubicBezTo>
                  <a:cubicBezTo>
                    <a:pt x="43786" y="15733"/>
                    <a:pt x="53712" y="8111"/>
                    <a:pt x="55548" y="7121"/>
                  </a:cubicBezTo>
                  <a:cubicBezTo>
                    <a:pt x="57346" y="6152"/>
                    <a:pt x="65559" y="3903"/>
                    <a:pt x="67231" y="3814"/>
                  </a:cubicBezTo>
                  <a:cubicBezTo>
                    <a:pt x="67236" y="3814"/>
                    <a:pt x="67242" y="3814"/>
                    <a:pt x="67247" y="3814"/>
                  </a:cubicBezTo>
                  <a:cubicBezTo>
                    <a:pt x="67355" y="3814"/>
                    <a:pt x="67455" y="3902"/>
                    <a:pt x="67539" y="4071"/>
                  </a:cubicBezTo>
                  <a:cubicBezTo>
                    <a:pt x="67954" y="4890"/>
                    <a:pt x="67747" y="7094"/>
                    <a:pt x="65991" y="9225"/>
                  </a:cubicBezTo>
                  <a:cubicBezTo>
                    <a:pt x="63730" y="11966"/>
                    <a:pt x="57693" y="13347"/>
                    <a:pt x="57631" y="13360"/>
                  </a:cubicBezTo>
                  <a:lnTo>
                    <a:pt x="57546" y="13379"/>
                  </a:lnTo>
                  <a:lnTo>
                    <a:pt x="51196" y="20252"/>
                  </a:lnTo>
                  <a:lnTo>
                    <a:pt x="50117" y="31574"/>
                  </a:lnTo>
                  <a:lnTo>
                    <a:pt x="50114" y="31605"/>
                  </a:lnTo>
                  <a:lnTo>
                    <a:pt x="50460" y="34486"/>
                  </a:lnTo>
                  <a:lnTo>
                    <a:pt x="50874" y="34019"/>
                  </a:lnTo>
                  <a:cubicBezTo>
                    <a:pt x="53703" y="30827"/>
                    <a:pt x="59172" y="24685"/>
                    <a:pt x="59622" y="24275"/>
                  </a:cubicBezTo>
                  <a:cubicBezTo>
                    <a:pt x="60098" y="23840"/>
                    <a:pt x="65434" y="22162"/>
                    <a:pt x="70196" y="20948"/>
                  </a:cubicBezTo>
                  <a:cubicBezTo>
                    <a:pt x="73073" y="20214"/>
                    <a:pt x="77018" y="19851"/>
                    <a:pt x="79627" y="19613"/>
                  </a:cubicBezTo>
                  <a:cubicBezTo>
                    <a:pt x="80930" y="19493"/>
                    <a:pt x="81959" y="19398"/>
                    <a:pt x="82459" y="19297"/>
                  </a:cubicBezTo>
                  <a:cubicBezTo>
                    <a:pt x="82547" y="19279"/>
                    <a:pt x="82634" y="19270"/>
                    <a:pt x="82722" y="19270"/>
                  </a:cubicBezTo>
                  <a:cubicBezTo>
                    <a:pt x="83215" y="19270"/>
                    <a:pt x="83697" y="19547"/>
                    <a:pt x="83977" y="20008"/>
                  </a:cubicBezTo>
                  <a:cubicBezTo>
                    <a:pt x="84215" y="20399"/>
                    <a:pt x="84622" y="21486"/>
                    <a:pt x="83282" y="23147"/>
                  </a:cubicBezTo>
                  <a:cubicBezTo>
                    <a:pt x="81216" y="25710"/>
                    <a:pt x="74094" y="27039"/>
                    <a:pt x="74023" y="27052"/>
                  </a:cubicBezTo>
                  <a:lnTo>
                    <a:pt x="73909" y="27100"/>
                  </a:lnTo>
                  <a:cubicBezTo>
                    <a:pt x="73873" y="27125"/>
                    <a:pt x="70281" y="29695"/>
                    <a:pt x="68264" y="30503"/>
                  </a:cubicBezTo>
                  <a:cubicBezTo>
                    <a:pt x="66528" y="31198"/>
                    <a:pt x="65448" y="31788"/>
                    <a:pt x="65118" y="31976"/>
                  </a:cubicBezTo>
                  <a:cubicBezTo>
                    <a:pt x="65061" y="31998"/>
                    <a:pt x="65010" y="32030"/>
                    <a:pt x="64967" y="32072"/>
                  </a:cubicBezTo>
                  <a:lnTo>
                    <a:pt x="65102" y="32254"/>
                  </a:lnTo>
                  <a:lnTo>
                    <a:pt x="64964" y="32214"/>
                  </a:lnTo>
                  <a:cubicBezTo>
                    <a:pt x="64930" y="32333"/>
                    <a:pt x="64566" y="33064"/>
                    <a:pt x="61352" y="37497"/>
                  </a:cubicBezTo>
                  <a:cubicBezTo>
                    <a:pt x="57635" y="42623"/>
                    <a:pt x="57538" y="43548"/>
                    <a:pt x="57376" y="45081"/>
                  </a:cubicBezTo>
                  <a:cubicBezTo>
                    <a:pt x="57340" y="45425"/>
                    <a:pt x="57298" y="45816"/>
                    <a:pt x="57207" y="46295"/>
                  </a:cubicBezTo>
                  <a:cubicBezTo>
                    <a:pt x="56691" y="49016"/>
                    <a:pt x="59232" y="52226"/>
                    <a:pt x="61581" y="52730"/>
                  </a:cubicBezTo>
                  <a:cubicBezTo>
                    <a:pt x="62493" y="52925"/>
                    <a:pt x="64636" y="53818"/>
                    <a:pt x="66907" y="54764"/>
                  </a:cubicBezTo>
                  <a:cubicBezTo>
                    <a:pt x="70006" y="56054"/>
                    <a:pt x="73210" y="57390"/>
                    <a:pt x="74308" y="57390"/>
                  </a:cubicBezTo>
                  <a:cubicBezTo>
                    <a:pt x="74335" y="57390"/>
                    <a:pt x="74360" y="57389"/>
                    <a:pt x="74384" y="57388"/>
                  </a:cubicBezTo>
                  <a:cubicBezTo>
                    <a:pt x="76211" y="57269"/>
                    <a:pt x="83099" y="50192"/>
                    <a:pt x="84845" y="47564"/>
                  </a:cubicBezTo>
                  <a:cubicBezTo>
                    <a:pt x="86753" y="44691"/>
                    <a:pt x="89236" y="42580"/>
                    <a:pt x="90734" y="41835"/>
                  </a:cubicBezTo>
                  <a:cubicBezTo>
                    <a:pt x="92204" y="41105"/>
                    <a:pt x="94783" y="40038"/>
                    <a:pt x="97294" y="40038"/>
                  </a:cubicBezTo>
                  <a:cubicBezTo>
                    <a:pt x="97852" y="40038"/>
                    <a:pt x="98405" y="40090"/>
                    <a:pt x="98943" y="40211"/>
                  </a:cubicBezTo>
                  <a:cubicBezTo>
                    <a:pt x="100915" y="40652"/>
                    <a:pt x="101833" y="41622"/>
                    <a:pt x="102035" y="42383"/>
                  </a:cubicBezTo>
                  <a:cubicBezTo>
                    <a:pt x="102141" y="42783"/>
                    <a:pt x="102055" y="43137"/>
                    <a:pt x="101791" y="43378"/>
                  </a:cubicBezTo>
                  <a:cubicBezTo>
                    <a:pt x="101596" y="43555"/>
                    <a:pt x="101342" y="43741"/>
                    <a:pt x="101019" y="43976"/>
                  </a:cubicBezTo>
                  <a:cubicBezTo>
                    <a:pt x="99825" y="44847"/>
                    <a:pt x="97827" y="46304"/>
                    <a:pt x="95155" y="50148"/>
                  </a:cubicBezTo>
                  <a:cubicBezTo>
                    <a:pt x="93710" y="52224"/>
                    <a:pt x="91946" y="54259"/>
                    <a:pt x="90077" y="56414"/>
                  </a:cubicBezTo>
                  <a:cubicBezTo>
                    <a:pt x="87638" y="59228"/>
                    <a:pt x="85116" y="62138"/>
                    <a:pt x="83172" y="65325"/>
                  </a:cubicBezTo>
                  <a:cubicBezTo>
                    <a:pt x="80172" y="70246"/>
                    <a:pt x="76887" y="73209"/>
                    <a:pt x="73409" y="76345"/>
                  </a:cubicBezTo>
                  <a:cubicBezTo>
                    <a:pt x="72980" y="76731"/>
                    <a:pt x="72551" y="77118"/>
                    <a:pt x="72122" y="77511"/>
                  </a:cubicBezTo>
                  <a:cubicBezTo>
                    <a:pt x="70304" y="79169"/>
                    <a:pt x="67553" y="81442"/>
                    <a:pt x="64640" y="83849"/>
                  </a:cubicBezTo>
                  <a:cubicBezTo>
                    <a:pt x="61343" y="86574"/>
                    <a:pt x="57936" y="89390"/>
                    <a:pt x="55377" y="91723"/>
                  </a:cubicBezTo>
                  <a:cubicBezTo>
                    <a:pt x="41545" y="104341"/>
                    <a:pt x="32104" y="113428"/>
                    <a:pt x="27317" y="118734"/>
                  </a:cubicBezTo>
                  <a:cubicBezTo>
                    <a:pt x="22078" y="124541"/>
                    <a:pt x="21078" y="125154"/>
                    <a:pt x="20896" y="125204"/>
                  </a:cubicBezTo>
                  <a:cubicBezTo>
                    <a:pt x="20903" y="125202"/>
                    <a:pt x="20912" y="125201"/>
                    <a:pt x="20924" y="125201"/>
                  </a:cubicBezTo>
                  <a:cubicBezTo>
                    <a:pt x="20965" y="125201"/>
                    <a:pt x="21030" y="125216"/>
                    <a:pt x="21082" y="125274"/>
                  </a:cubicBezTo>
                  <a:cubicBezTo>
                    <a:pt x="21132" y="125327"/>
                    <a:pt x="21154" y="125403"/>
                    <a:pt x="21135" y="125455"/>
                  </a:cubicBezTo>
                  <a:lnTo>
                    <a:pt x="20606" y="125266"/>
                  </a:lnTo>
                  <a:lnTo>
                    <a:pt x="20606" y="125266"/>
                  </a:lnTo>
                  <a:cubicBezTo>
                    <a:pt x="20543" y="125447"/>
                    <a:pt x="20597" y="125627"/>
                    <a:pt x="20742" y="125714"/>
                  </a:cubicBezTo>
                  <a:cubicBezTo>
                    <a:pt x="20787" y="125739"/>
                    <a:pt x="20831" y="125766"/>
                    <a:pt x="20904" y="125766"/>
                  </a:cubicBezTo>
                  <a:cubicBezTo>
                    <a:pt x="21289" y="125766"/>
                    <a:pt x="22421" y="125000"/>
                    <a:pt x="27734" y="119110"/>
                  </a:cubicBezTo>
                  <a:cubicBezTo>
                    <a:pt x="32510" y="113820"/>
                    <a:pt x="41937" y="104743"/>
                    <a:pt x="55763" y="92131"/>
                  </a:cubicBezTo>
                  <a:cubicBezTo>
                    <a:pt x="58304" y="89814"/>
                    <a:pt x="61708" y="87001"/>
                    <a:pt x="64998" y="84282"/>
                  </a:cubicBezTo>
                  <a:cubicBezTo>
                    <a:pt x="67916" y="81871"/>
                    <a:pt x="70673" y="79592"/>
                    <a:pt x="72500" y="77925"/>
                  </a:cubicBezTo>
                  <a:cubicBezTo>
                    <a:pt x="72929" y="77535"/>
                    <a:pt x="73358" y="77148"/>
                    <a:pt x="73785" y="76762"/>
                  </a:cubicBezTo>
                  <a:cubicBezTo>
                    <a:pt x="77140" y="73736"/>
                    <a:pt x="80609" y="70608"/>
                    <a:pt x="83651" y="65618"/>
                  </a:cubicBezTo>
                  <a:cubicBezTo>
                    <a:pt x="85570" y="62471"/>
                    <a:pt x="88078" y="59578"/>
                    <a:pt x="90502" y="56782"/>
                  </a:cubicBezTo>
                  <a:cubicBezTo>
                    <a:pt x="92380" y="54615"/>
                    <a:pt x="94154" y="52569"/>
                    <a:pt x="95616" y="50469"/>
                  </a:cubicBezTo>
                  <a:cubicBezTo>
                    <a:pt x="98235" y="46704"/>
                    <a:pt x="100185" y="45280"/>
                    <a:pt x="101351" y="44430"/>
                  </a:cubicBezTo>
                  <a:cubicBezTo>
                    <a:pt x="101673" y="44194"/>
                    <a:pt x="101951" y="43992"/>
                    <a:pt x="102170" y="43792"/>
                  </a:cubicBezTo>
                  <a:cubicBezTo>
                    <a:pt x="102589" y="43409"/>
                    <a:pt x="102739" y="42843"/>
                    <a:pt x="102579" y="42238"/>
                  </a:cubicBezTo>
                  <a:cubicBezTo>
                    <a:pt x="102334" y="41320"/>
                    <a:pt x="101284" y="40159"/>
                    <a:pt x="99066" y="39662"/>
                  </a:cubicBezTo>
                  <a:cubicBezTo>
                    <a:pt x="98489" y="39532"/>
                    <a:pt x="97897" y="39476"/>
                    <a:pt x="97302" y="39476"/>
                  </a:cubicBezTo>
                  <a:cubicBezTo>
                    <a:pt x="94672" y="39476"/>
                    <a:pt x="92003" y="40578"/>
                    <a:pt x="90485" y="41333"/>
                  </a:cubicBezTo>
                  <a:cubicBezTo>
                    <a:pt x="88573" y="42283"/>
                    <a:pt x="86063" y="44718"/>
                    <a:pt x="84376" y="47254"/>
                  </a:cubicBezTo>
                  <a:cubicBezTo>
                    <a:pt x="82581" y="49959"/>
                    <a:pt x="75872" y="56728"/>
                    <a:pt x="74349" y="56827"/>
                  </a:cubicBezTo>
                  <a:cubicBezTo>
                    <a:pt x="74334" y="56827"/>
                    <a:pt x="74317" y="56828"/>
                    <a:pt x="74300" y="56828"/>
                  </a:cubicBezTo>
                  <a:cubicBezTo>
                    <a:pt x="73335" y="56828"/>
                    <a:pt x="69896" y="55401"/>
                    <a:pt x="67123" y="54246"/>
                  </a:cubicBezTo>
                  <a:cubicBezTo>
                    <a:pt x="64828" y="53289"/>
                    <a:pt x="62661" y="52387"/>
                    <a:pt x="61698" y="52181"/>
                  </a:cubicBezTo>
                  <a:cubicBezTo>
                    <a:pt x="59629" y="51737"/>
                    <a:pt x="57303" y="48799"/>
                    <a:pt x="57759" y="46400"/>
                  </a:cubicBezTo>
                  <a:cubicBezTo>
                    <a:pt x="57854" y="45898"/>
                    <a:pt x="57897" y="45495"/>
                    <a:pt x="57935" y="45140"/>
                  </a:cubicBezTo>
                  <a:cubicBezTo>
                    <a:pt x="58087" y="43701"/>
                    <a:pt x="58179" y="42832"/>
                    <a:pt x="61806" y="37827"/>
                  </a:cubicBezTo>
                  <a:cubicBezTo>
                    <a:pt x="64441" y="34193"/>
                    <a:pt x="65279" y="32926"/>
                    <a:pt x="65473" y="32422"/>
                  </a:cubicBezTo>
                  <a:cubicBezTo>
                    <a:pt x="65863" y="32204"/>
                    <a:pt x="66900" y="31653"/>
                    <a:pt x="68472" y="31024"/>
                  </a:cubicBezTo>
                  <a:cubicBezTo>
                    <a:pt x="70441" y="30236"/>
                    <a:pt x="73717" y="27925"/>
                    <a:pt x="74183" y="27593"/>
                  </a:cubicBezTo>
                  <a:cubicBezTo>
                    <a:pt x="74950" y="27448"/>
                    <a:pt x="81603" y="26123"/>
                    <a:pt x="83718" y="23501"/>
                  </a:cubicBezTo>
                  <a:cubicBezTo>
                    <a:pt x="85280" y="21562"/>
                    <a:pt x="84754" y="20209"/>
                    <a:pt x="84456" y="19717"/>
                  </a:cubicBezTo>
                  <a:cubicBezTo>
                    <a:pt x="84073" y="19086"/>
                    <a:pt x="83406" y="18710"/>
                    <a:pt x="82717" y="18710"/>
                  </a:cubicBezTo>
                  <a:cubicBezTo>
                    <a:pt x="82594" y="18710"/>
                    <a:pt x="82471" y="18722"/>
                    <a:pt x="82348" y="18747"/>
                  </a:cubicBezTo>
                  <a:cubicBezTo>
                    <a:pt x="81875" y="18842"/>
                    <a:pt x="80860" y="18935"/>
                    <a:pt x="79574" y="19053"/>
                  </a:cubicBezTo>
                  <a:cubicBezTo>
                    <a:pt x="76947" y="19294"/>
                    <a:pt x="72977" y="19660"/>
                    <a:pt x="70055" y="20405"/>
                  </a:cubicBezTo>
                  <a:cubicBezTo>
                    <a:pt x="66557" y="21296"/>
                    <a:pt x="59951" y="23213"/>
                    <a:pt x="59242" y="23859"/>
                  </a:cubicBezTo>
                  <a:cubicBezTo>
                    <a:pt x="58728" y="24329"/>
                    <a:pt x="52557" y="31275"/>
                    <a:pt x="50867" y="33180"/>
                  </a:cubicBezTo>
                  <a:lnTo>
                    <a:pt x="50678" y="31599"/>
                  </a:lnTo>
                  <a:lnTo>
                    <a:pt x="51737" y="20495"/>
                  </a:lnTo>
                  <a:lnTo>
                    <a:pt x="57839" y="13889"/>
                  </a:lnTo>
                  <a:cubicBezTo>
                    <a:pt x="58629" y="13703"/>
                    <a:pt x="64163" y="12323"/>
                    <a:pt x="66422" y="9581"/>
                  </a:cubicBezTo>
                  <a:cubicBezTo>
                    <a:pt x="68360" y="7233"/>
                    <a:pt x="68534" y="4796"/>
                    <a:pt x="68040" y="3817"/>
                  </a:cubicBezTo>
                  <a:cubicBezTo>
                    <a:pt x="67853" y="3448"/>
                    <a:pt x="67566" y="3253"/>
                    <a:pt x="67233" y="3253"/>
                  </a:cubicBezTo>
                  <a:cubicBezTo>
                    <a:pt x="67222" y="3253"/>
                    <a:pt x="67211" y="3253"/>
                    <a:pt x="67199" y="3253"/>
                  </a:cubicBezTo>
                  <a:cubicBezTo>
                    <a:pt x="65424" y="3348"/>
                    <a:pt x="57159" y="5614"/>
                    <a:pt x="55281" y="6626"/>
                  </a:cubicBezTo>
                  <a:cubicBezTo>
                    <a:pt x="53423" y="7628"/>
                    <a:pt x="43377" y="15344"/>
                    <a:pt x="41972" y="16992"/>
                  </a:cubicBezTo>
                  <a:cubicBezTo>
                    <a:pt x="41162" y="17937"/>
                    <a:pt x="40075" y="19845"/>
                    <a:pt x="39298" y="21294"/>
                  </a:cubicBezTo>
                  <a:cubicBezTo>
                    <a:pt x="39604" y="19897"/>
                    <a:pt x="39997" y="18131"/>
                    <a:pt x="40244" y="17140"/>
                  </a:cubicBezTo>
                  <a:cubicBezTo>
                    <a:pt x="40422" y="16420"/>
                    <a:pt x="41787" y="14497"/>
                    <a:pt x="43233" y="12460"/>
                  </a:cubicBezTo>
                  <a:cubicBezTo>
                    <a:pt x="45346" y="9484"/>
                    <a:pt x="47741" y="6110"/>
                    <a:pt x="48044" y="4351"/>
                  </a:cubicBezTo>
                  <a:cubicBezTo>
                    <a:pt x="48401" y="2272"/>
                    <a:pt x="47523" y="756"/>
                    <a:pt x="46556" y="226"/>
                  </a:cubicBezTo>
                  <a:cubicBezTo>
                    <a:pt x="46279" y="75"/>
                    <a:pt x="45993" y="0"/>
                    <a:pt x="45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3317625" y="2590300"/>
              <a:ext cx="123625" cy="56350"/>
            </a:xfrm>
            <a:custGeom>
              <a:avLst/>
              <a:gdLst/>
              <a:ahLst/>
              <a:cxnLst/>
              <a:rect l="l" t="t" r="r" b="b"/>
              <a:pathLst>
                <a:path w="4945" h="2254" extrusionOk="0">
                  <a:moveTo>
                    <a:pt x="3205" y="0"/>
                  </a:moveTo>
                  <a:cubicBezTo>
                    <a:pt x="3102" y="0"/>
                    <a:pt x="2998" y="10"/>
                    <a:pt x="2896" y="31"/>
                  </a:cubicBezTo>
                  <a:cubicBezTo>
                    <a:pt x="2398" y="131"/>
                    <a:pt x="1340" y="226"/>
                    <a:pt x="1" y="351"/>
                  </a:cubicBezTo>
                  <a:lnTo>
                    <a:pt x="111" y="637"/>
                  </a:lnTo>
                  <a:cubicBezTo>
                    <a:pt x="111" y="637"/>
                    <a:pt x="48" y="1992"/>
                    <a:pt x="1535" y="2197"/>
                  </a:cubicBezTo>
                  <a:cubicBezTo>
                    <a:pt x="1801" y="2234"/>
                    <a:pt x="2086" y="2254"/>
                    <a:pt x="2375" y="2254"/>
                  </a:cubicBezTo>
                  <a:cubicBezTo>
                    <a:pt x="3337" y="2254"/>
                    <a:pt x="4355" y="2036"/>
                    <a:pt x="4945" y="1494"/>
                  </a:cubicBezTo>
                  <a:cubicBezTo>
                    <a:pt x="4751" y="567"/>
                    <a:pt x="3982" y="0"/>
                    <a:pt x="32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3307775" y="2583225"/>
              <a:ext cx="141200" cy="70425"/>
            </a:xfrm>
            <a:custGeom>
              <a:avLst/>
              <a:gdLst/>
              <a:ahLst/>
              <a:cxnLst/>
              <a:rect l="l" t="t" r="r" b="b"/>
              <a:pathLst>
                <a:path w="5648" h="2817" extrusionOk="0">
                  <a:moveTo>
                    <a:pt x="3591" y="565"/>
                  </a:moveTo>
                  <a:cubicBezTo>
                    <a:pt x="4169" y="565"/>
                    <a:pt x="4800" y="946"/>
                    <a:pt x="5023" y="1675"/>
                  </a:cubicBezTo>
                  <a:cubicBezTo>
                    <a:pt x="4477" y="2087"/>
                    <a:pt x="3609" y="2256"/>
                    <a:pt x="2779" y="2256"/>
                  </a:cubicBezTo>
                  <a:cubicBezTo>
                    <a:pt x="2499" y="2256"/>
                    <a:pt x="2224" y="2236"/>
                    <a:pt x="1966" y="2201"/>
                  </a:cubicBezTo>
                  <a:cubicBezTo>
                    <a:pt x="782" y="2038"/>
                    <a:pt x="782" y="1044"/>
                    <a:pt x="786" y="932"/>
                  </a:cubicBezTo>
                  <a:lnTo>
                    <a:pt x="787" y="879"/>
                  </a:lnTo>
                  <a:cubicBezTo>
                    <a:pt x="1960" y="771"/>
                    <a:pt x="2880" y="682"/>
                    <a:pt x="3345" y="589"/>
                  </a:cubicBezTo>
                  <a:cubicBezTo>
                    <a:pt x="3425" y="573"/>
                    <a:pt x="3507" y="565"/>
                    <a:pt x="3591" y="565"/>
                  </a:cubicBezTo>
                  <a:close/>
                  <a:moveTo>
                    <a:pt x="3606" y="1"/>
                  </a:moveTo>
                  <a:cubicBezTo>
                    <a:pt x="3483" y="1"/>
                    <a:pt x="3359" y="13"/>
                    <a:pt x="3235" y="39"/>
                  </a:cubicBezTo>
                  <a:cubicBezTo>
                    <a:pt x="2761" y="133"/>
                    <a:pt x="1736" y="227"/>
                    <a:pt x="439" y="348"/>
                  </a:cubicBezTo>
                  <a:lnTo>
                    <a:pt x="1" y="387"/>
                  </a:lnTo>
                  <a:lnTo>
                    <a:pt x="224" y="968"/>
                  </a:lnTo>
                  <a:cubicBezTo>
                    <a:pt x="222" y="1541"/>
                    <a:pt x="563" y="2575"/>
                    <a:pt x="1890" y="2757"/>
                  </a:cubicBezTo>
                  <a:cubicBezTo>
                    <a:pt x="2184" y="2796"/>
                    <a:pt x="2480" y="2816"/>
                    <a:pt x="2777" y="2816"/>
                  </a:cubicBezTo>
                  <a:cubicBezTo>
                    <a:pt x="3758" y="2816"/>
                    <a:pt x="4855" y="2603"/>
                    <a:pt x="5531" y="1984"/>
                  </a:cubicBezTo>
                  <a:lnTo>
                    <a:pt x="5648" y="1876"/>
                  </a:lnTo>
                  <a:lnTo>
                    <a:pt x="5614" y="1719"/>
                  </a:lnTo>
                  <a:cubicBezTo>
                    <a:pt x="5402" y="709"/>
                    <a:pt x="4542" y="1"/>
                    <a:pt x="36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2002175" y="2679800"/>
              <a:ext cx="146400" cy="447875"/>
            </a:xfrm>
            <a:custGeom>
              <a:avLst/>
              <a:gdLst/>
              <a:ahLst/>
              <a:cxnLst/>
              <a:rect l="l" t="t" r="r" b="b"/>
              <a:pathLst>
                <a:path w="5856" h="17915" extrusionOk="0">
                  <a:moveTo>
                    <a:pt x="2093" y="0"/>
                  </a:moveTo>
                  <a:cubicBezTo>
                    <a:pt x="2008" y="0"/>
                    <a:pt x="1925" y="39"/>
                    <a:pt x="1869" y="112"/>
                  </a:cubicBezTo>
                  <a:cubicBezTo>
                    <a:pt x="1850" y="136"/>
                    <a:pt x="1" y="2618"/>
                    <a:pt x="1634" y="5227"/>
                  </a:cubicBezTo>
                  <a:cubicBezTo>
                    <a:pt x="3141" y="7631"/>
                    <a:pt x="5252" y="17593"/>
                    <a:pt x="5274" y="17692"/>
                  </a:cubicBezTo>
                  <a:cubicBezTo>
                    <a:pt x="5301" y="17822"/>
                    <a:pt x="5416" y="17915"/>
                    <a:pt x="5548" y="17915"/>
                  </a:cubicBezTo>
                  <a:cubicBezTo>
                    <a:pt x="5567" y="17915"/>
                    <a:pt x="5586" y="17914"/>
                    <a:pt x="5606" y="17910"/>
                  </a:cubicBezTo>
                  <a:cubicBezTo>
                    <a:pt x="5757" y="17879"/>
                    <a:pt x="5855" y="17729"/>
                    <a:pt x="5823" y="17576"/>
                  </a:cubicBezTo>
                  <a:cubicBezTo>
                    <a:pt x="5737" y="17162"/>
                    <a:pt x="3670" y="7418"/>
                    <a:pt x="2111" y="4929"/>
                  </a:cubicBezTo>
                  <a:cubicBezTo>
                    <a:pt x="686" y="2655"/>
                    <a:pt x="2250" y="541"/>
                    <a:pt x="2317" y="452"/>
                  </a:cubicBezTo>
                  <a:cubicBezTo>
                    <a:pt x="2410" y="328"/>
                    <a:pt x="2386" y="153"/>
                    <a:pt x="2263" y="58"/>
                  </a:cubicBezTo>
                  <a:cubicBezTo>
                    <a:pt x="2212" y="19"/>
                    <a:pt x="2152"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2223450" y="2690875"/>
              <a:ext cx="78300" cy="487150"/>
            </a:xfrm>
            <a:custGeom>
              <a:avLst/>
              <a:gdLst/>
              <a:ahLst/>
              <a:cxnLst/>
              <a:rect l="l" t="t" r="r" b="b"/>
              <a:pathLst>
                <a:path w="3132" h="19486" extrusionOk="0">
                  <a:moveTo>
                    <a:pt x="2836" y="0"/>
                  </a:moveTo>
                  <a:cubicBezTo>
                    <a:pt x="2696" y="0"/>
                    <a:pt x="2575" y="105"/>
                    <a:pt x="2557" y="246"/>
                  </a:cubicBezTo>
                  <a:lnTo>
                    <a:pt x="1346" y="10535"/>
                  </a:lnTo>
                  <a:lnTo>
                    <a:pt x="25" y="19164"/>
                  </a:lnTo>
                  <a:cubicBezTo>
                    <a:pt x="1" y="19316"/>
                    <a:pt x="106" y="19459"/>
                    <a:pt x="260" y="19483"/>
                  </a:cubicBezTo>
                  <a:cubicBezTo>
                    <a:pt x="273" y="19485"/>
                    <a:pt x="288" y="19486"/>
                    <a:pt x="303" y="19486"/>
                  </a:cubicBezTo>
                  <a:cubicBezTo>
                    <a:pt x="440" y="19486"/>
                    <a:pt x="559" y="19385"/>
                    <a:pt x="579" y="19247"/>
                  </a:cubicBezTo>
                  <a:lnTo>
                    <a:pt x="1901" y="10610"/>
                  </a:lnTo>
                  <a:lnTo>
                    <a:pt x="3114" y="313"/>
                  </a:lnTo>
                  <a:cubicBezTo>
                    <a:pt x="3132" y="159"/>
                    <a:pt x="3021" y="21"/>
                    <a:pt x="2869" y="2"/>
                  </a:cubicBezTo>
                  <a:cubicBezTo>
                    <a:pt x="2858" y="1"/>
                    <a:pt x="2847" y="0"/>
                    <a:pt x="28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2490225" y="2954300"/>
              <a:ext cx="114000" cy="111300"/>
            </a:xfrm>
            <a:custGeom>
              <a:avLst/>
              <a:gdLst/>
              <a:ahLst/>
              <a:cxnLst/>
              <a:rect l="l" t="t" r="r" b="b"/>
              <a:pathLst>
                <a:path w="4560" h="4452" extrusionOk="0">
                  <a:moveTo>
                    <a:pt x="4252" y="1"/>
                  </a:moveTo>
                  <a:cubicBezTo>
                    <a:pt x="4180" y="1"/>
                    <a:pt x="4108" y="28"/>
                    <a:pt x="4053" y="83"/>
                  </a:cubicBezTo>
                  <a:lnTo>
                    <a:pt x="177" y="3973"/>
                  </a:lnTo>
                  <a:cubicBezTo>
                    <a:pt x="0" y="4149"/>
                    <a:pt x="126" y="4451"/>
                    <a:pt x="375" y="4451"/>
                  </a:cubicBezTo>
                  <a:cubicBezTo>
                    <a:pt x="449" y="4451"/>
                    <a:pt x="522" y="4422"/>
                    <a:pt x="575" y="4369"/>
                  </a:cubicBezTo>
                  <a:lnTo>
                    <a:pt x="4451" y="479"/>
                  </a:lnTo>
                  <a:cubicBezTo>
                    <a:pt x="4560" y="369"/>
                    <a:pt x="4560" y="191"/>
                    <a:pt x="4449" y="82"/>
                  </a:cubicBezTo>
                  <a:cubicBezTo>
                    <a:pt x="4395" y="28"/>
                    <a:pt x="4324" y="1"/>
                    <a:pt x="42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2267575" y="3211650"/>
              <a:ext cx="103075" cy="298725"/>
            </a:xfrm>
            <a:custGeom>
              <a:avLst/>
              <a:gdLst/>
              <a:ahLst/>
              <a:cxnLst/>
              <a:rect l="l" t="t" r="r" b="b"/>
              <a:pathLst>
                <a:path w="4123" h="11949" extrusionOk="0">
                  <a:moveTo>
                    <a:pt x="3811" y="0"/>
                  </a:moveTo>
                  <a:cubicBezTo>
                    <a:pt x="3734" y="0"/>
                    <a:pt x="3658" y="32"/>
                    <a:pt x="3602" y="93"/>
                  </a:cubicBezTo>
                  <a:cubicBezTo>
                    <a:pt x="3455" y="258"/>
                    <a:pt x="0" y="4148"/>
                    <a:pt x="828" y="7073"/>
                  </a:cubicBezTo>
                  <a:cubicBezTo>
                    <a:pt x="1609" y="9830"/>
                    <a:pt x="1898" y="11692"/>
                    <a:pt x="1901" y="11709"/>
                  </a:cubicBezTo>
                  <a:cubicBezTo>
                    <a:pt x="1921" y="11847"/>
                    <a:pt x="2040" y="11948"/>
                    <a:pt x="2177" y="11948"/>
                  </a:cubicBezTo>
                  <a:cubicBezTo>
                    <a:pt x="2192" y="11948"/>
                    <a:pt x="2207" y="11947"/>
                    <a:pt x="2221" y="11945"/>
                  </a:cubicBezTo>
                  <a:cubicBezTo>
                    <a:pt x="2374" y="11921"/>
                    <a:pt x="2480" y="11778"/>
                    <a:pt x="2455" y="11624"/>
                  </a:cubicBezTo>
                  <a:cubicBezTo>
                    <a:pt x="2453" y="11607"/>
                    <a:pt x="2160" y="9714"/>
                    <a:pt x="1369" y="6920"/>
                  </a:cubicBezTo>
                  <a:cubicBezTo>
                    <a:pt x="625" y="4293"/>
                    <a:pt x="3986" y="506"/>
                    <a:pt x="4020" y="468"/>
                  </a:cubicBezTo>
                  <a:cubicBezTo>
                    <a:pt x="4123" y="353"/>
                    <a:pt x="4113" y="175"/>
                    <a:pt x="3999" y="71"/>
                  </a:cubicBezTo>
                  <a:cubicBezTo>
                    <a:pt x="3945" y="24"/>
                    <a:pt x="3878" y="0"/>
                    <a:pt x="3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3725775" y="3169175"/>
              <a:ext cx="153675" cy="130825"/>
            </a:xfrm>
            <a:custGeom>
              <a:avLst/>
              <a:gdLst/>
              <a:ahLst/>
              <a:cxnLst/>
              <a:rect l="l" t="t" r="r" b="b"/>
              <a:pathLst>
                <a:path w="6147" h="5233" extrusionOk="0">
                  <a:moveTo>
                    <a:pt x="3985" y="1"/>
                  </a:moveTo>
                  <a:cubicBezTo>
                    <a:pt x="3314" y="1"/>
                    <a:pt x="2722" y="578"/>
                    <a:pt x="1768" y="1448"/>
                  </a:cubicBezTo>
                  <a:cubicBezTo>
                    <a:pt x="1" y="3060"/>
                    <a:pt x="1171" y="5232"/>
                    <a:pt x="1171" y="5232"/>
                  </a:cubicBezTo>
                  <a:lnTo>
                    <a:pt x="6147" y="1439"/>
                  </a:lnTo>
                  <a:cubicBezTo>
                    <a:pt x="5187" y="421"/>
                    <a:pt x="4557" y="1"/>
                    <a:pt x="39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3717550" y="3162150"/>
              <a:ext cx="172350" cy="148350"/>
            </a:xfrm>
            <a:custGeom>
              <a:avLst/>
              <a:gdLst/>
              <a:ahLst/>
              <a:cxnLst/>
              <a:rect l="l" t="t" r="r" b="b"/>
              <a:pathLst>
                <a:path w="6894" h="5934" extrusionOk="0">
                  <a:moveTo>
                    <a:pt x="4333" y="557"/>
                  </a:moveTo>
                  <a:cubicBezTo>
                    <a:pt x="4800" y="557"/>
                    <a:pt x="5291" y="902"/>
                    <a:pt x="6056" y="1687"/>
                  </a:cubicBezTo>
                  <a:lnTo>
                    <a:pt x="1614" y="5072"/>
                  </a:lnTo>
                  <a:cubicBezTo>
                    <a:pt x="1386" y="4459"/>
                    <a:pt x="1061" y="3054"/>
                    <a:pt x="2287" y="1935"/>
                  </a:cubicBezTo>
                  <a:lnTo>
                    <a:pt x="2439" y="1795"/>
                  </a:lnTo>
                  <a:cubicBezTo>
                    <a:pt x="3291" y="1018"/>
                    <a:pt x="3795" y="557"/>
                    <a:pt x="4333" y="557"/>
                  </a:cubicBezTo>
                  <a:close/>
                  <a:moveTo>
                    <a:pt x="4300" y="1"/>
                  </a:moveTo>
                  <a:cubicBezTo>
                    <a:pt x="3570" y="1"/>
                    <a:pt x="2944" y="574"/>
                    <a:pt x="2060" y="1381"/>
                  </a:cubicBezTo>
                  <a:lnTo>
                    <a:pt x="1908" y="1521"/>
                  </a:lnTo>
                  <a:cubicBezTo>
                    <a:pt x="0" y="3260"/>
                    <a:pt x="1240" y="5621"/>
                    <a:pt x="1252" y="5645"/>
                  </a:cubicBezTo>
                  <a:lnTo>
                    <a:pt x="1409" y="5934"/>
                  </a:lnTo>
                  <a:lnTo>
                    <a:pt x="6894" y="1755"/>
                  </a:lnTo>
                  <a:lnTo>
                    <a:pt x="6681" y="1528"/>
                  </a:lnTo>
                  <a:cubicBezTo>
                    <a:pt x="5650" y="435"/>
                    <a:pt x="4936" y="1"/>
                    <a:pt x="43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2881775" y="2203850"/>
              <a:ext cx="150225" cy="69575"/>
            </a:xfrm>
            <a:custGeom>
              <a:avLst/>
              <a:gdLst/>
              <a:ahLst/>
              <a:cxnLst/>
              <a:rect l="l" t="t" r="r" b="b"/>
              <a:pathLst>
                <a:path w="6009" h="2783" extrusionOk="0">
                  <a:moveTo>
                    <a:pt x="5170" y="0"/>
                  </a:moveTo>
                  <a:cubicBezTo>
                    <a:pt x="5161" y="0"/>
                    <a:pt x="5152" y="0"/>
                    <a:pt x="5143" y="1"/>
                  </a:cubicBezTo>
                  <a:cubicBezTo>
                    <a:pt x="4380" y="41"/>
                    <a:pt x="2261" y="527"/>
                    <a:pt x="0" y="1137"/>
                  </a:cubicBezTo>
                  <a:cubicBezTo>
                    <a:pt x="57" y="1680"/>
                    <a:pt x="316" y="2242"/>
                    <a:pt x="1044" y="2561"/>
                  </a:cubicBezTo>
                  <a:cubicBezTo>
                    <a:pt x="1394" y="2714"/>
                    <a:pt x="1836" y="2783"/>
                    <a:pt x="2326" y="2783"/>
                  </a:cubicBezTo>
                  <a:cubicBezTo>
                    <a:pt x="3432" y="2783"/>
                    <a:pt x="4787" y="2435"/>
                    <a:pt x="5901" y="1923"/>
                  </a:cubicBezTo>
                  <a:cubicBezTo>
                    <a:pt x="6008" y="784"/>
                    <a:pt x="5687" y="0"/>
                    <a:pt x="5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a:off x="2874150" y="2196825"/>
              <a:ext cx="164200" cy="83650"/>
            </a:xfrm>
            <a:custGeom>
              <a:avLst/>
              <a:gdLst/>
              <a:ahLst/>
              <a:cxnLst/>
              <a:rect l="l" t="t" r="r" b="b"/>
              <a:pathLst>
                <a:path w="6568" h="3346" extrusionOk="0">
                  <a:moveTo>
                    <a:pt x="5479" y="562"/>
                  </a:moveTo>
                  <a:cubicBezTo>
                    <a:pt x="5522" y="562"/>
                    <a:pt x="5585" y="577"/>
                    <a:pt x="5655" y="650"/>
                  </a:cubicBezTo>
                  <a:cubicBezTo>
                    <a:pt x="5819" y="820"/>
                    <a:pt x="5982" y="1276"/>
                    <a:pt x="5937" y="2017"/>
                  </a:cubicBezTo>
                  <a:cubicBezTo>
                    <a:pt x="4921" y="2461"/>
                    <a:pt x="3660" y="2787"/>
                    <a:pt x="2632" y="2787"/>
                  </a:cubicBezTo>
                  <a:cubicBezTo>
                    <a:pt x="2185" y="2787"/>
                    <a:pt x="1781" y="2725"/>
                    <a:pt x="1461" y="2585"/>
                  </a:cubicBezTo>
                  <a:lnTo>
                    <a:pt x="1461" y="2586"/>
                  </a:lnTo>
                  <a:cubicBezTo>
                    <a:pt x="1007" y="2386"/>
                    <a:pt x="732" y="2071"/>
                    <a:pt x="624" y="1623"/>
                  </a:cubicBezTo>
                  <a:cubicBezTo>
                    <a:pt x="2910" y="1012"/>
                    <a:pt x="4795" y="597"/>
                    <a:pt x="5461" y="562"/>
                  </a:cubicBezTo>
                  <a:cubicBezTo>
                    <a:pt x="5467" y="562"/>
                    <a:pt x="5472" y="562"/>
                    <a:pt x="5479" y="562"/>
                  </a:cubicBezTo>
                  <a:close/>
                  <a:moveTo>
                    <a:pt x="5468" y="0"/>
                  </a:moveTo>
                  <a:cubicBezTo>
                    <a:pt x="5456" y="0"/>
                    <a:pt x="5444" y="1"/>
                    <a:pt x="5431" y="1"/>
                  </a:cubicBezTo>
                  <a:cubicBezTo>
                    <a:pt x="4548" y="48"/>
                    <a:pt x="2166" y="624"/>
                    <a:pt x="231" y="1148"/>
                  </a:cubicBezTo>
                  <a:lnTo>
                    <a:pt x="0" y="1210"/>
                  </a:lnTo>
                  <a:lnTo>
                    <a:pt x="26" y="1447"/>
                  </a:lnTo>
                  <a:cubicBezTo>
                    <a:pt x="107" y="2216"/>
                    <a:pt x="525" y="2788"/>
                    <a:pt x="1236" y="3099"/>
                  </a:cubicBezTo>
                  <a:cubicBezTo>
                    <a:pt x="1630" y="3271"/>
                    <a:pt x="2109" y="3345"/>
                    <a:pt x="2632" y="3345"/>
                  </a:cubicBezTo>
                  <a:cubicBezTo>
                    <a:pt x="3833" y="3345"/>
                    <a:pt x="5249" y="2953"/>
                    <a:pt x="6322" y="2460"/>
                  </a:cubicBezTo>
                  <a:lnTo>
                    <a:pt x="6468" y="2393"/>
                  </a:lnTo>
                  <a:lnTo>
                    <a:pt x="6484" y="2231"/>
                  </a:lnTo>
                  <a:cubicBezTo>
                    <a:pt x="6567" y="1349"/>
                    <a:pt x="6414" y="631"/>
                    <a:pt x="6060" y="262"/>
                  </a:cubicBezTo>
                  <a:cubicBezTo>
                    <a:pt x="5893" y="89"/>
                    <a:pt x="5681" y="0"/>
                    <a:pt x="54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a:off x="2378425" y="2122525"/>
              <a:ext cx="127850" cy="116475"/>
            </a:xfrm>
            <a:custGeom>
              <a:avLst/>
              <a:gdLst/>
              <a:ahLst/>
              <a:cxnLst/>
              <a:rect l="l" t="t" r="r" b="b"/>
              <a:pathLst>
                <a:path w="5114" h="4659" extrusionOk="0">
                  <a:moveTo>
                    <a:pt x="3765" y="1"/>
                  </a:moveTo>
                  <a:cubicBezTo>
                    <a:pt x="3448" y="1"/>
                    <a:pt x="3134" y="119"/>
                    <a:pt x="2853" y="375"/>
                  </a:cubicBezTo>
                  <a:cubicBezTo>
                    <a:pt x="2331" y="850"/>
                    <a:pt x="1243" y="2265"/>
                    <a:pt x="0" y="3997"/>
                  </a:cubicBezTo>
                  <a:lnTo>
                    <a:pt x="58" y="4028"/>
                  </a:lnTo>
                  <a:lnTo>
                    <a:pt x="1932" y="4658"/>
                  </a:lnTo>
                  <a:cubicBezTo>
                    <a:pt x="1932" y="4658"/>
                    <a:pt x="4440" y="2786"/>
                    <a:pt x="5113" y="734"/>
                  </a:cubicBezTo>
                  <a:cubicBezTo>
                    <a:pt x="4726" y="268"/>
                    <a:pt x="4243" y="1"/>
                    <a:pt x="37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a:off x="2368000" y="2115500"/>
              <a:ext cx="146150" cy="131325"/>
            </a:xfrm>
            <a:custGeom>
              <a:avLst/>
              <a:gdLst/>
              <a:ahLst/>
              <a:cxnLst/>
              <a:rect l="l" t="t" r="r" b="b"/>
              <a:pathLst>
                <a:path w="5846" h="5253" extrusionOk="0">
                  <a:moveTo>
                    <a:pt x="4181" y="562"/>
                  </a:moveTo>
                  <a:cubicBezTo>
                    <a:pt x="4204" y="562"/>
                    <a:pt x="4228" y="563"/>
                    <a:pt x="4251" y="564"/>
                  </a:cubicBezTo>
                  <a:cubicBezTo>
                    <a:pt x="4582" y="587"/>
                    <a:pt x="4918" y="768"/>
                    <a:pt x="5210" y="1077"/>
                  </a:cubicBezTo>
                  <a:cubicBezTo>
                    <a:pt x="4594" y="2720"/>
                    <a:pt x="2771" y="4247"/>
                    <a:pt x="2295" y="4625"/>
                  </a:cubicBezTo>
                  <a:lnTo>
                    <a:pt x="858" y="4145"/>
                  </a:lnTo>
                  <a:cubicBezTo>
                    <a:pt x="2106" y="2419"/>
                    <a:pt x="3025" y="1259"/>
                    <a:pt x="3459" y="862"/>
                  </a:cubicBezTo>
                  <a:cubicBezTo>
                    <a:pt x="3678" y="663"/>
                    <a:pt x="3923" y="562"/>
                    <a:pt x="4181" y="562"/>
                  </a:cubicBezTo>
                  <a:close/>
                  <a:moveTo>
                    <a:pt x="4183" y="1"/>
                  </a:moveTo>
                  <a:cubicBezTo>
                    <a:pt x="3783" y="1"/>
                    <a:pt x="3404" y="153"/>
                    <a:pt x="3080" y="448"/>
                  </a:cubicBezTo>
                  <a:cubicBezTo>
                    <a:pt x="2457" y="1016"/>
                    <a:pt x="1163" y="2755"/>
                    <a:pt x="188" y="4115"/>
                  </a:cubicBezTo>
                  <a:lnTo>
                    <a:pt x="0" y="4378"/>
                  </a:lnTo>
                  <a:lnTo>
                    <a:pt x="286" y="4526"/>
                  </a:lnTo>
                  <a:lnTo>
                    <a:pt x="2399" y="5252"/>
                  </a:lnTo>
                  <a:lnTo>
                    <a:pt x="2516" y="5164"/>
                  </a:lnTo>
                  <a:cubicBezTo>
                    <a:pt x="2622" y="5085"/>
                    <a:pt x="5104" y="3215"/>
                    <a:pt x="5797" y="1103"/>
                  </a:cubicBezTo>
                  <a:lnTo>
                    <a:pt x="5846" y="954"/>
                  </a:lnTo>
                  <a:lnTo>
                    <a:pt x="5746" y="835"/>
                  </a:lnTo>
                  <a:cubicBezTo>
                    <a:pt x="5330" y="335"/>
                    <a:pt x="4814" y="41"/>
                    <a:pt x="4290" y="4"/>
                  </a:cubicBezTo>
                  <a:cubicBezTo>
                    <a:pt x="4254" y="2"/>
                    <a:pt x="4219" y="1"/>
                    <a:pt x="41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a:off x="1959150" y="2473600"/>
              <a:ext cx="94175" cy="123475"/>
            </a:xfrm>
            <a:custGeom>
              <a:avLst/>
              <a:gdLst/>
              <a:ahLst/>
              <a:cxnLst/>
              <a:rect l="l" t="t" r="r" b="b"/>
              <a:pathLst>
                <a:path w="3767" h="4939" extrusionOk="0">
                  <a:moveTo>
                    <a:pt x="2320" y="1"/>
                  </a:moveTo>
                  <a:cubicBezTo>
                    <a:pt x="2069" y="1"/>
                    <a:pt x="1826" y="93"/>
                    <a:pt x="1604" y="294"/>
                  </a:cubicBezTo>
                  <a:cubicBezTo>
                    <a:pt x="946" y="893"/>
                    <a:pt x="529" y="2754"/>
                    <a:pt x="0" y="4711"/>
                  </a:cubicBezTo>
                  <a:lnTo>
                    <a:pt x="116" y="4710"/>
                  </a:lnTo>
                  <a:lnTo>
                    <a:pt x="2145" y="4939"/>
                  </a:lnTo>
                  <a:cubicBezTo>
                    <a:pt x="2145" y="4939"/>
                    <a:pt x="3767" y="2160"/>
                    <a:pt x="3171" y="366"/>
                  </a:cubicBezTo>
                  <a:cubicBezTo>
                    <a:pt x="3163" y="343"/>
                    <a:pt x="3156" y="320"/>
                    <a:pt x="3148" y="298"/>
                  </a:cubicBezTo>
                  <a:cubicBezTo>
                    <a:pt x="2873" y="108"/>
                    <a:pt x="2592" y="1"/>
                    <a:pt x="23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a:off x="1949975" y="2466600"/>
              <a:ext cx="110850" cy="137975"/>
            </a:xfrm>
            <a:custGeom>
              <a:avLst/>
              <a:gdLst/>
              <a:ahLst/>
              <a:cxnLst/>
              <a:rect l="l" t="t" r="r" b="b"/>
              <a:pathLst>
                <a:path w="4434" h="5519" extrusionOk="0">
                  <a:moveTo>
                    <a:pt x="2691" y="562"/>
                  </a:moveTo>
                  <a:cubicBezTo>
                    <a:pt x="2874" y="562"/>
                    <a:pt x="3070" y="628"/>
                    <a:pt x="3279" y="759"/>
                  </a:cubicBezTo>
                  <a:cubicBezTo>
                    <a:pt x="3732" y="2178"/>
                    <a:pt x="2676" y="4323"/>
                    <a:pt x="2357" y="4919"/>
                  </a:cubicBezTo>
                  <a:lnTo>
                    <a:pt x="726" y="4736"/>
                  </a:lnTo>
                  <a:lnTo>
                    <a:pt x="841" y="4303"/>
                  </a:lnTo>
                  <a:cubicBezTo>
                    <a:pt x="1258" y="2731"/>
                    <a:pt x="1650" y="1247"/>
                    <a:pt x="2160" y="782"/>
                  </a:cubicBezTo>
                  <a:cubicBezTo>
                    <a:pt x="2321" y="635"/>
                    <a:pt x="2498" y="562"/>
                    <a:pt x="2691" y="562"/>
                  </a:cubicBezTo>
                  <a:close/>
                  <a:moveTo>
                    <a:pt x="2687" y="0"/>
                  </a:moveTo>
                  <a:cubicBezTo>
                    <a:pt x="2358" y="0"/>
                    <a:pt x="2049" y="122"/>
                    <a:pt x="1783" y="367"/>
                  </a:cubicBezTo>
                  <a:cubicBezTo>
                    <a:pt x="1150" y="943"/>
                    <a:pt x="756" y="2433"/>
                    <a:pt x="299" y="4159"/>
                  </a:cubicBezTo>
                  <a:lnTo>
                    <a:pt x="1" y="5272"/>
                  </a:lnTo>
                  <a:lnTo>
                    <a:pt x="469" y="5270"/>
                  </a:lnTo>
                  <a:lnTo>
                    <a:pt x="2662" y="5518"/>
                  </a:lnTo>
                  <a:lnTo>
                    <a:pt x="2754" y="5361"/>
                  </a:lnTo>
                  <a:cubicBezTo>
                    <a:pt x="2824" y="5242"/>
                    <a:pt x="4433" y="2449"/>
                    <a:pt x="3802" y="553"/>
                  </a:cubicBezTo>
                  <a:lnTo>
                    <a:pt x="3752" y="400"/>
                  </a:lnTo>
                  <a:lnTo>
                    <a:pt x="3675" y="346"/>
                  </a:lnTo>
                  <a:cubicBezTo>
                    <a:pt x="3342" y="116"/>
                    <a:pt x="3005" y="0"/>
                    <a:pt x="26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7" name="Google Shape;697;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a:off x="2097795" y="2050837"/>
            <a:ext cx="156548" cy="216095"/>
          </a:xfrm>
          <a:custGeom>
            <a:avLst/>
            <a:gdLst/>
            <a:ahLst/>
            <a:cxnLst/>
            <a:rect l="l" t="t" r="r" b="b"/>
            <a:pathLst>
              <a:path w="21773" h="30055" extrusionOk="0">
                <a:moveTo>
                  <a:pt x="7514" y="1"/>
                </a:moveTo>
                <a:lnTo>
                  <a:pt x="1" y="5562"/>
                </a:lnTo>
                <a:cubicBezTo>
                  <a:pt x="1" y="5562"/>
                  <a:pt x="592" y="6745"/>
                  <a:pt x="5384" y="13549"/>
                </a:cubicBezTo>
                <a:cubicBezTo>
                  <a:pt x="8993" y="18873"/>
                  <a:pt x="12247" y="24375"/>
                  <a:pt x="15205" y="30055"/>
                </a:cubicBezTo>
                <a:lnTo>
                  <a:pt x="21772" y="21654"/>
                </a:lnTo>
                <a:lnTo>
                  <a:pt x="75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a:off x="2199447" y="1944399"/>
            <a:ext cx="69707" cy="109173"/>
          </a:xfrm>
          <a:custGeom>
            <a:avLst/>
            <a:gdLst/>
            <a:ahLst/>
            <a:cxnLst/>
            <a:rect l="l" t="t" r="r" b="b"/>
            <a:pathLst>
              <a:path w="9695" h="15184" extrusionOk="0">
                <a:moveTo>
                  <a:pt x="4137" y="0"/>
                </a:moveTo>
                <a:cubicBezTo>
                  <a:pt x="0" y="0"/>
                  <a:pt x="199" y="6204"/>
                  <a:pt x="1471" y="10541"/>
                </a:cubicBezTo>
                <a:cubicBezTo>
                  <a:pt x="2357" y="13562"/>
                  <a:pt x="4093" y="15184"/>
                  <a:pt x="5914" y="15184"/>
                </a:cubicBezTo>
                <a:cubicBezTo>
                  <a:pt x="6767" y="15184"/>
                  <a:pt x="7640" y="14827"/>
                  <a:pt x="8452" y="14091"/>
                </a:cubicBezTo>
                <a:lnTo>
                  <a:pt x="9694" y="9239"/>
                </a:lnTo>
                <a:cubicBezTo>
                  <a:pt x="9694" y="9239"/>
                  <a:pt x="8866" y="306"/>
                  <a:pt x="4429" y="10"/>
                </a:cubicBezTo>
                <a:cubicBezTo>
                  <a:pt x="4329" y="4"/>
                  <a:pt x="4232" y="0"/>
                  <a:pt x="4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itle 2">
            <a:extLst>
              <a:ext uri="{FF2B5EF4-FFF2-40B4-BE49-F238E27FC236}">
                <a16:creationId xmlns:a16="http://schemas.microsoft.com/office/drawing/2014/main" id="{3A86A648-DAFD-B8F5-7CC3-A71C16090348}"/>
              </a:ext>
            </a:extLst>
          </p:cNvPr>
          <p:cNvSpPr>
            <a:spLocks noGrp="1"/>
          </p:cNvSpPr>
          <p:nvPr>
            <p:ph type="title" idx="4"/>
          </p:nvPr>
        </p:nvSpPr>
        <p:spPr>
          <a:xfrm>
            <a:off x="-452531" y="1105612"/>
            <a:ext cx="2628600" cy="539700"/>
          </a:xfrm>
        </p:spPr>
        <p:txBody>
          <a:bodyPr/>
          <a:lstStyle/>
          <a:p>
            <a:r>
              <a:rPr lang="en-US" sz="18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Nmap:</a:t>
            </a:r>
            <a:br>
              <a:rPr lang="en-PK" sz="18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br>
            <a:endParaRPr lang="en-PK" dirty="0">
              <a:solidFill>
                <a:srgbClr val="1F1C51"/>
              </a:solidFill>
            </a:endParaRPr>
          </a:p>
        </p:txBody>
      </p:sp>
      <p:sp>
        <p:nvSpPr>
          <p:cNvPr id="8" name="Google Shape;629;p36">
            <a:extLst>
              <a:ext uri="{FF2B5EF4-FFF2-40B4-BE49-F238E27FC236}">
                <a16:creationId xmlns:a16="http://schemas.microsoft.com/office/drawing/2014/main" id="{10C0EEFF-3D5A-F0E2-371E-37257AB2B910}"/>
              </a:ext>
            </a:extLst>
          </p:cNvPr>
          <p:cNvSpPr txBox="1">
            <a:spLocks/>
          </p:cNvSpPr>
          <p:nvPr/>
        </p:nvSpPr>
        <p:spPr>
          <a:xfrm>
            <a:off x="-13803" y="2371642"/>
            <a:ext cx="4802483" cy="114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lgn="ctr"/>
            <a:r>
              <a:rPr lang="en-US" sz="12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 A powerful packet analysis tool used for monitoring, analyzing network traffic, and understanding network communication patterns.</a:t>
            </a:r>
            <a:endParaRPr lang="en-PK" sz="12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Title 2">
            <a:extLst>
              <a:ext uri="{FF2B5EF4-FFF2-40B4-BE49-F238E27FC236}">
                <a16:creationId xmlns:a16="http://schemas.microsoft.com/office/drawing/2014/main" id="{4B66427E-E6EF-25B0-768D-B0CA43BD111C}"/>
              </a:ext>
            </a:extLst>
          </p:cNvPr>
          <p:cNvSpPr txBox="1">
            <a:spLocks/>
          </p:cNvSpPr>
          <p:nvPr/>
        </p:nvSpPr>
        <p:spPr>
          <a:xfrm>
            <a:off x="-257748" y="1933053"/>
            <a:ext cx="2628600"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pPr algn="ctr"/>
            <a:r>
              <a:rPr lang="en-US" sz="18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 Wireshark: </a:t>
            </a:r>
            <a:endParaRPr lang="en-PK" sz="18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0" name="Google Shape;629;p36">
            <a:extLst>
              <a:ext uri="{FF2B5EF4-FFF2-40B4-BE49-F238E27FC236}">
                <a16:creationId xmlns:a16="http://schemas.microsoft.com/office/drawing/2014/main" id="{973659A1-12D7-E94D-9A06-03880E013B3A}"/>
              </a:ext>
            </a:extLst>
          </p:cNvPr>
          <p:cNvSpPr txBox="1">
            <a:spLocks/>
          </p:cNvSpPr>
          <p:nvPr/>
        </p:nvSpPr>
        <p:spPr>
          <a:xfrm>
            <a:off x="68480" y="3327059"/>
            <a:ext cx="5944054" cy="114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lgn="ctr"/>
            <a:r>
              <a:rPr lang="en-US" sz="12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A web reconnaissance framework that aids ethical hackers in obtaining information about web applications and services, efficiently extracting data from various online sources.</a:t>
            </a:r>
            <a:endParaRPr lang="en-PK" sz="12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1" name="Title 2">
            <a:extLst>
              <a:ext uri="{FF2B5EF4-FFF2-40B4-BE49-F238E27FC236}">
                <a16:creationId xmlns:a16="http://schemas.microsoft.com/office/drawing/2014/main" id="{EB7C747F-34F6-09B0-184F-EC2DAA5BBBCD}"/>
              </a:ext>
            </a:extLst>
          </p:cNvPr>
          <p:cNvSpPr txBox="1">
            <a:spLocks/>
          </p:cNvSpPr>
          <p:nvPr/>
        </p:nvSpPr>
        <p:spPr>
          <a:xfrm>
            <a:off x="-227359" y="3142487"/>
            <a:ext cx="2628600"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sz="18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Recon-ng: </a:t>
            </a:r>
            <a:endParaRPr lang="en-PK" sz="18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endParaRPr>
          </a:p>
          <a:p>
            <a:endParaRPr lang="en-PK" dirty="0">
              <a:solidFill>
                <a:srgbClr val="1F1C51"/>
              </a:solidFill>
            </a:endParaRPr>
          </a:p>
        </p:txBody>
      </p:sp>
      <p:sp>
        <p:nvSpPr>
          <p:cNvPr id="12" name="Google Shape;629;p36">
            <a:extLst>
              <a:ext uri="{FF2B5EF4-FFF2-40B4-BE49-F238E27FC236}">
                <a16:creationId xmlns:a16="http://schemas.microsoft.com/office/drawing/2014/main" id="{E46DE97B-E7A3-92B2-9BAC-14E84EE8B38A}"/>
              </a:ext>
            </a:extLst>
          </p:cNvPr>
          <p:cNvSpPr txBox="1">
            <a:spLocks/>
          </p:cNvSpPr>
          <p:nvPr/>
        </p:nvSpPr>
        <p:spPr>
          <a:xfrm>
            <a:off x="-188190" y="4321479"/>
            <a:ext cx="6927684" cy="1149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1pPr>
            <a:lvl2pPr marL="914400" marR="0" lvl="1"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2pPr>
            <a:lvl3pPr marL="1371600" marR="0" lvl="2"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3pPr>
            <a:lvl4pPr marL="1828800" marR="0" lvl="3"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4pPr>
            <a:lvl5pPr marL="2286000" marR="0" lvl="4"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5pPr>
            <a:lvl6pPr marL="2743200" marR="0" lvl="5"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6pPr>
            <a:lvl7pPr marL="3200400" marR="0" lvl="6"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7pPr>
            <a:lvl8pPr marL="3657600" marR="0" lvl="7" indent="-317500" algn="ctr" rtl="0">
              <a:lnSpc>
                <a:spcPct val="100000"/>
              </a:lnSpc>
              <a:spcBef>
                <a:spcPts val="1600"/>
              </a:spcBef>
              <a:spcAft>
                <a:spcPts val="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8pPr>
            <a:lvl9pPr marL="4114800" marR="0" lvl="8" indent="-317500" algn="ctr" rtl="0">
              <a:lnSpc>
                <a:spcPct val="100000"/>
              </a:lnSpc>
              <a:spcBef>
                <a:spcPts val="1600"/>
              </a:spcBef>
              <a:spcAft>
                <a:spcPts val="1600"/>
              </a:spcAft>
              <a:buClr>
                <a:schemeClr val="lt2"/>
              </a:buClr>
              <a:buSzPts val="1400"/>
              <a:buFont typeface="DM Sans"/>
              <a:buChar char="■"/>
              <a:defRPr sz="1400" b="0" i="0" u="none" strike="noStrike" cap="none">
                <a:solidFill>
                  <a:schemeClr val="lt2"/>
                </a:solidFill>
                <a:latin typeface="DM Sans"/>
                <a:ea typeface="DM Sans"/>
                <a:cs typeface="DM Sans"/>
                <a:sym typeface="DM Sans"/>
              </a:defRPr>
            </a:lvl9pPr>
          </a:lstStyle>
          <a:p>
            <a:pPr algn="ctr"/>
            <a:r>
              <a:rPr lang="en-US" sz="12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An open-source intelligence (OSINT) tool that improves threat intelligence by presenting interactive graphs for online investigations, analyzing data from multiple sources, and visualizing relationships and networks between entities.</a:t>
            </a:r>
            <a:endParaRPr lang="en-PK" sz="12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13" name="Title 2">
            <a:extLst>
              <a:ext uri="{FF2B5EF4-FFF2-40B4-BE49-F238E27FC236}">
                <a16:creationId xmlns:a16="http://schemas.microsoft.com/office/drawing/2014/main" id="{B5BBB373-86A8-A16B-53DF-7599724B5818}"/>
              </a:ext>
            </a:extLst>
          </p:cNvPr>
          <p:cNvSpPr txBox="1">
            <a:spLocks/>
          </p:cNvSpPr>
          <p:nvPr/>
        </p:nvSpPr>
        <p:spPr>
          <a:xfrm>
            <a:off x="-297111" y="4125819"/>
            <a:ext cx="2628600" cy="53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1800"/>
              <a:buFont typeface="Viga"/>
              <a:buNone/>
              <a:defRPr sz="1800" b="0" i="0" u="none" strike="noStrike" cap="none">
                <a:solidFill>
                  <a:schemeClr val="lt2"/>
                </a:solidFill>
                <a:latin typeface="Viga"/>
                <a:ea typeface="Viga"/>
                <a:cs typeface="Viga"/>
                <a:sym typeface="Viga"/>
              </a:defRPr>
            </a:lvl1pPr>
            <a:lvl2pPr marR="0" lvl="1"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2pPr>
            <a:lvl3pPr marR="0" lvl="2"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3pPr>
            <a:lvl4pPr marR="0" lvl="3"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4pPr>
            <a:lvl5pPr marR="0" lvl="4"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5pPr>
            <a:lvl6pPr marR="0" lvl="5"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6pPr>
            <a:lvl7pPr marR="0" lvl="6"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7pPr>
            <a:lvl8pPr marR="0" lvl="7"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8pPr>
            <a:lvl9pPr marR="0" lvl="8" algn="ctr" rtl="0">
              <a:lnSpc>
                <a:spcPct val="100000"/>
              </a:lnSpc>
              <a:spcBef>
                <a:spcPts val="0"/>
              </a:spcBef>
              <a:spcAft>
                <a:spcPts val="0"/>
              </a:spcAft>
              <a:buClr>
                <a:schemeClr val="lt2"/>
              </a:buClr>
              <a:buSzPts val="1800"/>
              <a:buFont typeface="Arial"/>
              <a:buNone/>
              <a:defRPr sz="1800" b="0" i="0" u="none" strike="noStrike" cap="none">
                <a:solidFill>
                  <a:schemeClr val="lt2"/>
                </a:solidFill>
                <a:latin typeface="Arial"/>
                <a:ea typeface="Arial"/>
                <a:cs typeface="Arial"/>
                <a:sym typeface="Arial"/>
              </a:defRPr>
            </a:lvl9pPr>
          </a:lstStyle>
          <a:p>
            <a:r>
              <a:rPr lang="en-US" sz="1800" dirty="0" err="1">
                <a:solidFill>
                  <a:srgbClr val="1F1C51"/>
                </a:solidFill>
                <a:latin typeface="ADLaM Display" panose="02010000000000000000" pitchFamily="2" charset="0"/>
                <a:ea typeface="ADLaM Display" panose="02010000000000000000" pitchFamily="2" charset="0"/>
                <a:cs typeface="ADLaM Display" panose="02010000000000000000" pitchFamily="2" charset="0"/>
              </a:rPr>
              <a:t>Maltego</a:t>
            </a:r>
            <a:r>
              <a:rPr lang="en-US" sz="18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a:t>
            </a:r>
            <a:endParaRPr lang="en-PK" sz="18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endParaRPr>
          </a:p>
          <a:p>
            <a:endParaRPr lang="en-PK" dirty="0">
              <a:solidFill>
                <a:srgbClr val="1F1C51"/>
              </a:solidFill>
            </a:endParaRPr>
          </a:p>
        </p:txBody>
      </p:sp>
      <p:grpSp>
        <p:nvGrpSpPr>
          <p:cNvPr id="14" name="Google Shape;701;p36">
            <a:extLst>
              <a:ext uri="{FF2B5EF4-FFF2-40B4-BE49-F238E27FC236}">
                <a16:creationId xmlns:a16="http://schemas.microsoft.com/office/drawing/2014/main" id="{2976E3CB-C23F-7D9D-AAE1-A474CDD12E33}"/>
              </a:ext>
            </a:extLst>
          </p:cNvPr>
          <p:cNvGrpSpPr/>
          <p:nvPr/>
        </p:nvGrpSpPr>
        <p:grpSpPr>
          <a:xfrm>
            <a:off x="6671747" y="3263527"/>
            <a:ext cx="2155895" cy="1495188"/>
            <a:chOff x="-80975" y="268100"/>
            <a:chExt cx="7462425" cy="5175450"/>
          </a:xfrm>
        </p:grpSpPr>
        <p:sp>
          <p:nvSpPr>
            <p:cNvPr id="15" name="Google Shape;702;p36">
              <a:extLst>
                <a:ext uri="{FF2B5EF4-FFF2-40B4-BE49-F238E27FC236}">
                  <a16:creationId xmlns:a16="http://schemas.microsoft.com/office/drawing/2014/main" id="{E7765654-5328-4A80-E203-65C48C53B1DF}"/>
                </a:ext>
              </a:extLst>
            </p:cNvPr>
            <p:cNvSpPr/>
            <p:nvPr/>
          </p:nvSpPr>
          <p:spPr>
            <a:xfrm>
              <a:off x="-80975" y="268100"/>
              <a:ext cx="7314275" cy="4868075"/>
            </a:xfrm>
            <a:custGeom>
              <a:avLst/>
              <a:gdLst/>
              <a:ahLst/>
              <a:cxnLst/>
              <a:rect l="l" t="t" r="r" b="b"/>
              <a:pathLst>
                <a:path w="292571" h="194723" extrusionOk="0">
                  <a:moveTo>
                    <a:pt x="178359" y="0"/>
                  </a:moveTo>
                  <a:cubicBezTo>
                    <a:pt x="174116" y="0"/>
                    <a:pt x="169958" y="294"/>
                    <a:pt x="165939" y="901"/>
                  </a:cubicBezTo>
                  <a:cubicBezTo>
                    <a:pt x="133691" y="5774"/>
                    <a:pt x="118193" y="35197"/>
                    <a:pt x="89114" y="45412"/>
                  </a:cubicBezTo>
                  <a:cubicBezTo>
                    <a:pt x="62365" y="54805"/>
                    <a:pt x="38285" y="62059"/>
                    <a:pt x="25670" y="86840"/>
                  </a:cubicBezTo>
                  <a:cubicBezTo>
                    <a:pt x="1" y="137261"/>
                    <a:pt x="59634" y="192214"/>
                    <a:pt x="114067" y="192214"/>
                  </a:cubicBezTo>
                  <a:cubicBezTo>
                    <a:pt x="116153" y="192214"/>
                    <a:pt x="118231" y="192133"/>
                    <a:pt x="120296" y="191968"/>
                  </a:cubicBezTo>
                  <a:cubicBezTo>
                    <a:pt x="134665" y="190820"/>
                    <a:pt x="147792" y="186110"/>
                    <a:pt x="161950" y="186110"/>
                  </a:cubicBezTo>
                  <a:cubicBezTo>
                    <a:pt x="165195" y="186110"/>
                    <a:pt x="168494" y="186358"/>
                    <a:pt x="171874" y="186952"/>
                  </a:cubicBezTo>
                  <a:cubicBezTo>
                    <a:pt x="193489" y="190752"/>
                    <a:pt x="206629" y="194722"/>
                    <a:pt x="220391" y="194722"/>
                  </a:cubicBezTo>
                  <a:cubicBezTo>
                    <a:pt x="230045" y="194722"/>
                    <a:pt x="240005" y="192768"/>
                    <a:pt x="253411" y="187431"/>
                  </a:cubicBezTo>
                  <a:cubicBezTo>
                    <a:pt x="285442" y="174673"/>
                    <a:pt x="292570" y="137952"/>
                    <a:pt x="288207" y="103186"/>
                  </a:cubicBezTo>
                  <a:cubicBezTo>
                    <a:pt x="285712" y="83335"/>
                    <a:pt x="279472" y="64114"/>
                    <a:pt x="271978" y="50359"/>
                  </a:cubicBezTo>
                  <a:cubicBezTo>
                    <a:pt x="255881" y="20810"/>
                    <a:pt x="214081" y="0"/>
                    <a:pt x="17835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03;p36">
              <a:extLst>
                <a:ext uri="{FF2B5EF4-FFF2-40B4-BE49-F238E27FC236}">
                  <a16:creationId xmlns:a16="http://schemas.microsoft.com/office/drawing/2014/main" id="{E921F641-0B25-CD25-5470-624D6F680B0C}"/>
                </a:ext>
              </a:extLst>
            </p:cNvPr>
            <p:cNvSpPr/>
            <p:nvPr/>
          </p:nvSpPr>
          <p:spPr>
            <a:xfrm>
              <a:off x="3119875" y="3591575"/>
              <a:ext cx="4247525" cy="1757475"/>
            </a:xfrm>
            <a:custGeom>
              <a:avLst/>
              <a:gdLst/>
              <a:ahLst/>
              <a:cxnLst/>
              <a:rect l="l" t="t" r="r" b="b"/>
              <a:pathLst>
                <a:path w="169901" h="70299" extrusionOk="0">
                  <a:moveTo>
                    <a:pt x="0" y="1"/>
                  </a:moveTo>
                  <a:lnTo>
                    <a:pt x="31404" y="70298"/>
                  </a:lnTo>
                  <a:lnTo>
                    <a:pt x="169901" y="61886"/>
                  </a:lnTo>
                  <a:lnTo>
                    <a:pt x="760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04;p36">
              <a:extLst>
                <a:ext uri="{FF2B5EF4-FFF2-40B4-BE49-F238E27FC236}">
                  <a16:creationId xmlns:a16="http://schemas.microsoft.com/office/drawing/2014/main" id="{6E19B509-073D-6784-A564-8C3D412C9A02}"/>
                </a:ext>
              </a:extLst>
            </p:cNvPr>
            <p:cNvSpPr/>
            <p:nvPr/>
          </p:nvSpPr>
          <p:spPr>
            <a:xfrm>
              <a:off x="3104850" y="3579075"/>
              <a:ext cx="4276600" cy="1782500"/>
            </a:xfrm>
            <a:custGeom>
              <a:avLst/>
              <a:gdLst/>
              <a:ahLst/>
              <a:cxnLst/>
              <a:rect l="l" t="t" r="r" b="b"/>
              <a:pathLst>
                <a:path w="171064" h="71300" extrusionOk="0">
                  <a:moveTo>
                    <a:pt x="601" y="0"/>
                  </a:moveTo>
                  <a:cubicBezTo>
                    <a:pt x="240" y="0"/>
                    <a:pt x="0" y="375"/>
                    <a:pt x="148" y="706"/>
                  </a:cubicBezTo>
                  <a:lnTo>
                    <a:pt x="31548" y="71003"/>
                  </a:lnTo>
                  <a:cubicBezTo>
                    <a:pt x="31626" y="71186"/>
                    <a:pt x="31805" y="71299"/>
                    <a:pt x="32005" y="71299"/>
                  </a:cubicBezTo>
                  <a:cubicBezTo>
                    <a:pt x="32075" y="71299"/>
                    <a:pt x="32145" y="71286"/>
                    <a:pt x="32210" y="71256"/>
                  </a:cubicBezTo>
                  <a:cubicBezTo>
                    <a:pt x="32462" y="71142"/>
                    <a:pt x="32576" y="70851"/>
                    <a:pt x="32462" y="70598"/>
                  </a:cubicBezTo>
                  <a:lnTo>
                    <a:pt x="1376" y="1002"/>
                  </a:lnTo>
                  <a:lnTo>
                    <a:pt x="76538" y="1002"/>
                  </a:lnTo>
                  <a:lnTo>
                    <a:pt x="170228" y="62804"/>
                  </a:lnTo>
                  <a:cubicBezTo>
                    <a:pt x="170310" y="62855"/>
                    <a:pt x="170403" y="62880"/>
                    <a:pt x="170494" y="62880"/>
                  </a:cubicBezTo>
                  <a:cubicBezTo>
                    <a:pt x="170657" y="62880"/>
                    <a:pt x="170818" y="62801"/>
                    <a:pt x="170916" y="62656"/>
                  </a:cubicBezTo>
                  <a:cubicBezTo>
                    <a:pt x="171064" y="62429"/>
                    <a:pt x="171003" y="62120"/>
                    <a:pt x="170781" y="61968"/>
                  </a:cubicBezTo>
                  <a:lnTo>
                    <a:pt x="76960" y="83"/>
                  </a:lnTo>
                  <a:cubicBezTo>
                    <a:pt x="76882" y="31"/>
                    <a:pt x="76786" y="0"/>
                    <a:pt x="76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5;p36">
              <a:extLst>
                <a:ext uri="{FF2B5EF4-FFF2-40B4-BE49-F238E27FC236}">
                  <a16:creationId xmlns:a16="http://schemas.microsoft.com/office/drawing/2014/main" id="{0A016EC9-45EA-60BC-55AB-66644398D2AC}"/>
                </a:ext>
              </a:extLst>
            </p:cNvPr>
            <p:cNvSpPr/>
            <p:nvPr/>
          </p:nvSpPr>
          <p:spPr>
            <a:xfrm>
              <a:off x="3119875" y="3591575"/>
              <a:ext cx="834975" cy="1839450"/>
            </a:xfrm>
            <a:custGeom>
              <a:avLst/>
              <a:gdLst/>
              <a:ahLst/>
              <a:cxnLst/>
              <a:rect l="l" t="t" r="r" b="b"/>
              <a:pathLst>
                <a:path w="33399" h="73578" extrusionOk="0">
                  <a:moveTo>
                    <a:pt x="0" y="1"/>
                  </a:moveTo>
                  <a:lnTo>
                    <a:pt x="0" y="4686"/>
                  </a:lnTo>
                  <a:lnTo>
                    <a:pt x="23614" y="67529"/>
                  </a:lnTo>
                  <a:lnTo>
                    <a:pt x="33399" y="73577"/>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6;p36">
              <a:extLst>
                <a:ext uri="{FF2B5EF4-FFF2-40B4-BE49-F238E27FC236}">
                  <a16:creationId xmlns:a16="http://schemas.microsoft.com/office/drawing/2014/main" id="{567E6D50-131B-41F6-8313-444E307B7CF7}"/>
                </a:ext>
              </a:extLst>
            </p:cNvPr>
            <p:cNvSpPr/>
            <p:nvPr/>
          </p:nvSpPr>
          <p:spPr>
            <a:xfrm>
              <a:off x="3107450" y="3579100"/>
              <a:ext cx="862650" cy="1864450"/>
            </a:xfrm>
            <a:custGeom>
              <a:avLst/>
              <a:gdLst/>
              <a:ahLst/>
              <a:cxnLst/>
              <a:rect l="l" t="t" r="r" b="b"/>
              <a:pathLst>
                <a:path w="34506" h="74578" extrusionOk="0">
                  <a:moveTo>
                    <a:pt x="1002" y="2812"/>
                  </a:moveTo>
                  <a:lnTo>
                    <a:pt x="32763" y="72787"/>
                  </a:lnTo>
                  <a:lnTo>
                    <a:pt x="32763" y="72787"/>
                  </a:lnTo>
                  <a:lnTo>
                    <a:pt x="24520" y="67693"/>
                  </a:lnTo>
                  <a:lnTo>
                    <a:pt x="1002" y="5098"/>
                  </a:lnTo>
                  <a:lnTo>
                    <a:pt x="1002" y="2812"/>
                  </a:lnTo>
                  <a:close/>
                  <a:moveTo>
                    <a:pt x="506" y="0"/>
                  </a:moveTo>
                  <a:cubicBezTo>
                    <a:pt x="253" y="0"/>
                    <a:pt x="1" y="186"/>
                    <a:pt x="1" y="500"/>
                  </a:cubicBezTo>
                  <a:lnTo>
                    <a:pt x="1" y="5185"/>
                  </a:lnTo>
                  <a:cubicBezTo>
                    <a:pt x="1" y="5246"/>
                    <a:pt x="9" y="5307"/>
                    <a:pt x="31" y="5364"/>
                  </a:cubicBezTo>
                  <a:lnTo>
                    <a:pt x="23645" y="68202"/>
                  </a:lnTo>
                  <a:cubicBezTo>
                    <a:pt x="23680" y="68307"/>
                    <a:pt x="23754" y="68394"/>
                    <a:pt x="23850" y="68450"/>
                  </a:cubicBezTo>
                  <a:lnTo>
                    <a:pt x="33634" y="74503"/>
                  </a:lnTo>
                  <a:cubicBezTo>
                    <a:pt x="33713" y="74551"/>
                    <a:pt x="33804" y="74577"/>
                    <a:pt x="33896" y="74577"/>
                  </a:cubicBezTo>
                  <a:cubicBezTo>
                    <a:pt x="34261" y="74577"/>
                    <a:pt x="34505" y="74203"/>
                    <a:pt x="34353" y="73872"/>
                  </a:cubicBezTo>
                  <a:lnTo>
                    <a:pt x="954" y="295"/>
                  </a:lnTo>
                  <a:cubicBezTo>
                    <a:pt x="863" y="92"/>
                    <a:pt x="684" y="0"/>
                    <a:pt x="5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7;p36">
              <a:extLst>
                <a:ext uri="{FF2B5EF4-FFF2-40B4-BE49-F238E27FC236}">
                  <a16:creationId xmlns:a16="http://schemas.microsoft.com/office/drawing/2014/main" id="{7992320D-1AAE-E074-8295-679ABC05C194}"/>
                </a:ext>
              </a:extLst>
            </p:cNvPr>
            <p:cNvSpPr/>
            <p:nvPr/>
          </p:nvSpPr>
          <p:spPr>
            <a:xfrm>
              <a:off x="3476500" y="3664075"/>
              <a:ext cx="1539950" cy="1177350"/>
            </a:xfrm>
            <a:custGeom>
              <a:avLst/>
              <a:gdLst/>
              <a:ahLst/>
              <a:cxnLst/>
              <a:rect l="l" t="t" r="r" b="b"/>
              <a:pathLst>
                <a:path w="61598" h="47094" extrusionOk="0">
                  <a:moveTo>
                    <a:pt x="29236" y="1"/>
                  </a:moveTo>
                  <a:lnTo>
                    <a:pt x="0" y="4691"/>
                  </a:lnTo>
                  <a:lnTo>
                    <a:pt x="22321" y="47094"/>
                  </a:lnTo>
                  <a:lnTo>
                    <a:pt x="61598" y="37941"/>
                  </a:lnTo>
                  <a:lnTo>
                    <a:pt x="292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8;p36">
              <a:extLst>
                <a:ext uri="{FF2B5EF4-FFF2-40B4-BE49-F238E27FC236}">
                  <a16:creationId xmlns:a16="http://schemas.microsoft.com/office/drawing/2014/main" id="{EEC1A338-685C-74EF-1F22-CA20135807B1}"/>
                </a:ext>
              </a:extLst>
            </p:cNvPr>
            <p:cNvSpPr/>
            <p:nvPr/>
          </p:nvSpPr>
          <p:spPr>
            <a:xfrm>
              <a:off x="3461475" y="3651625"/>
              <a:ext cx="1570550" cy="1202225"/>
            </a:xfrm>
            <a:custGeom>
              <a:avLst/>
              <a:gdLst/>
              <a:ahLst/>
              <a:cxnLst/>
              <a:rect l="l" t="t" r="r" b="b"/>
              <a:pathLst>
                <a:path w="62822" h="48089" extrusionOk="0">
                  <a:moveTo>
                    <a:pt x="29641" y="1039"/>
                  </a:moveTo>
                  <a:lnTo>
                    <a:pt x="61284" y="38138"/>
                  </a:lnTo>
                  <a:lnTo>
                    <a:pt x="23183" y="47017"/>
                  </a:lnTo>
                  <a:lnTo>
                    <a:pt x="1372" y="5572"/>
                  </a:lnTo>
                  <a:lnTo>
                    <a:pt x="29641" y="1039"/>
                  </a:lnTo>
                  <a:close/>
                  <a:moveTo>
                    <a:pt x="29838" y="1"/>
                  </a:moveTo>
                  <a:cubicBezTo>
                    <a:pt x="29811" y="1"/>
                    <a:pt x="29785" y="3"/>
                    <a:pt x="29758" y="7"/>
                  </a:cubicBezTo>
                  <a:lnTo>
                    <a:pt x="523" y="4692"/>
                  </a:lnTo>
                  <a:cubicBezTo>
                    <a:pt x="188" y="4749"/>
                    <a:pt x="0" y="5119"/>
                    <a:pt x="161" y="5419"/>
                  </a:cubicBezTo>
                  <a:lnTo>
                    <a:pt x="22478" y="47823"/>
                  </a:lnTo>
                  <a:cubicBezTo>
                    <a:pt x="22565" y="47984"/>
                    <a:pt x="22735" y="48088"/>
                    <a:pt x="22918" y="48088"/>
                  </a:cubicBezTo>
                  <a:cubicBezTo>
                    <a:pt x="22957" y="48088"/>
                    <a:pt x="22996" y="48084"/>
                    <a:pt x="23035" y="48075"/>
                  </a:cubicBezTo>
                  <a:lnTo>
                    <a:pt x="62312" y="38927"/>
                  </a:lnTo>
                  <a:cubicBezTo>
                    <a:pt x="62678" y="38839"/>
                    <a:pt x="62822" y="38400"/>
                    <a:pt x="62582" y="38112"/>
                  </a:cubicBezTo>
                  <a:lnTo>
                    <a:pt x="30220" y="177"/>
                  </a:lnTo>
                  <a:cubicBezTo>
                    <a:pt x="30124" y="62"/>
                    <a:pt x="29984" y="1"/>
                    <a:pt x="29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9;p36">
              <a:extLst>
                <a:ext uri="{FF2B5EF4-FFF2-40B4-BE49-F238E27FC236}">
                  <a16:creationId xmlns:a16="http://schemas.microsoft.com/office/drawing/2014/main" id="{71B9CF49-98E7-551F-94BF-F1758EB24EE2}"/>
                </a:ext>
              </a:extLst>
            </p:cNvPr>
            <p:cNvSpPr/>
            <p:nvPr/>
          </p:nvSpPr>
          <p:spPr>
            <a:xfrm>
              <a:off x="4034500" y="4612575"/>
              <a:ext cx="981950" cy="256725"/>
            </a:xfrm>
            <a:custGeom>
              <a:avLst/>
              <a:gdLst/>
              <a:ahLst/>
              <a:cxnLst/>
              <a:rect l="l" t="t" r="r" b="b"/>
              <a:pathLst>
                <a:path w="39278" h="10269" extrusionOk="0">
                  <a:moveTo>
                    <a:pt x="39278" y="1"/>
                  </a:moveTo>
                  <a:lnTo>
                    <a:pt x="1" y="9154"/>
                  </a:lnTo>
                  <a:lnTo>
                    <a:pt x="1" y="10269"/>
                  </a:lnTo>
                  <a:lnTo>
                    <a:pt x="38607" y="2457"/>
                  </a:lnTo>
                  <a:lnTo>
                    <a:pt x="3927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10;p36">
              <a:extLst>
                <a:ext uri="{FF2B5EF4-FFF2-40B4-BE49-F238E27FC236}">
                  <a16:creationId xmlns:a16="http://schemas.microsoft.com/office/drawing/2014/main" id="{AEEE7F90-FDEE-F457-1F35-2E1A88FCF9FE}"/>
                </a:ext>
              </a:extLst>
            </p:cNvPr>
            <p:cNvSpPr/>
            <p:nvPr/>
          </p:nvSpPr>
          <p:spPr>
            <a:xfrm>
              <a:off x="4021875" y="4600050"/>
              <a:ext cx="1008800" cy="281775"/>
            </a:xfrm>
            <a:custGeom>
              <a:avLst/>
              <a:gdLst/>
              <a:ahLst/>
              <a:cxnLst/>
              <a:rect l="l" t="t" r="r" b="b"/>
              <a:pathLst>
                <a:path w="40352" h="11271" extrusionOk="0">
                  <a:moveTo>
                    <a:pt x="39077" y="1181"/>
                  </a:moveTo>
                  <a:lnTo>
                    <a:pt x="38712" y="2531"/>
                  </a:lnTo>
                  <a:lnTo>
                    <a:pt x="1002" y="10160"/>
                  </a:lnTo>
                  <a:lnTo>
                    <a:pt x="1002" y="10051"/>
                  </a:lnTo>
                  <a:lnTo>
                    <a:pt x="39077" y="1181"/>
                  </a:lnTo>
                  <a:close/>
                  <a:moveTo>
                    <a:pt x="39786" y="0"/>
                  </a:moveTo>
                  <a:cubicBezTo>
                    <a:pt x="39748" y="0"/>
                    <a:pt x="39709" y="5"/>
                    <a:pt x="39670" y="14"/>
                  </a:cubicBezTo>
                  <a:lnTo>
                    <a:pt x="388" y="9163"/>
                  </a:lnTo>
                  <a:cubicBezTo>
                    <a:pt x="162" y="9215"/>
                    <a:pt x="1" y="9420"/>
                    <a:pt x="5" y="9655"/>
                  </a:cubicBezTo>
                  <a:lnTo>
                    <a:pt x="5" y="10770"/>
                  </a:lnTo>
                  <a:cubicBezTo>
                    <a:pt x="5" y="11044"/>
                    <a:pt x="227" y="11270"/>
                    <a:pt x="506" y="11270"/>
                  </a:cubicBezTo>
                  <a:cubicBezTo>
                    <a:pt x="536" y="11266"/>
                    <a:pt x="571" y="11262"/>
                    <a:pt x="606" y="11257"/>
                  </a:cubicBezTo>
                  <a:lnTo>
                    <a:pt x="39212" y="3445"/>
                  </a:lnTo>
                  <a:cubicBezTo>
                    <a:pt x="39400" y="3406"/>
                    <a:pt x="39548" y="3267"/>
                    <a:pt x="39596" y="3088"/>
                  </a:cubicBezTo>
                  <a:lnTo>
                    <a:pt x="40266" y="632"/>
                  </a:lnTo>
                  <a:cubicBezTo>
                    <a:pt x="40352" y="306"/>
                    <a:pt x="40101" y="0"/>
                    <a:pt x="39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11;p36">
              <a:extLst>
                <a:ext uri="{FF2B5EF4-FFF2-40B4-BE49-F238E27FC236}">
                  <a16:creationId xmlns:a16="http://schemas.microsoft.com/office/drawing/2014/main" id="{94C8947C-DA8C-ED05-A511-E77653E7B25D}"/>
                </a:ext>
              </a:extLst>
            </p:cNvPr>
            <p:cNvSpPr/>
            <p:nvPr/>
          </p:nvSpPr>
          <p:spPr>
            <a:xfrm>
              <a:off x="4176900" y="3978375"/>
              <a:ext cx="146775" cy="88075"/>
            </a:xfrm>
            <a:custGeom>
              <a:avLst/>
              <a:gdLst/>
              <a:ahLst/>
              <a:cxnLst/>
              <a:rect l="l" t="t" r="r" b="b"/>
              <a:pathLst>
                <a:path w="5871" h="3523" extrusionOk="0">
                  <a:moveTo>
                    <a:pt x="4111" y="0"/>
                  </a:moveTo>
                  <a:lnTo>
                    <a:pt x="1" y="1084"/>
                  </a:lnTo>
                  <a:lnTo>
                    <a:pt x="1651" y="3523"/>
                  </a:lnTo>
                  <a:lnTo>
                    <a:pt x="5870" y="2382"/>
                  </a:lnTo>
                  <a:lnTo>
                    <a:pt x="41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12;p36">
              <a:extLst>
                <a:ext uri="{FF2B5EF4-FFF2-40B4-BE49-F238E27FC236}">
                  <a16:creationId xmlns:a16="http://schemas.microsoft.com/office/drawing/2014/main" id="{9BB7BB4B-6B65-7245-52EC-A3534379C57D}"/>
                </a:ext>
              </a:extLst>
            </p:cNvPr>
            <p:cNvSpPr/>
            <p:nvPr/>
          </p:nvSpPr>
          <p:spPr>
            <a:xfrm>
              <a:off x="4405725" y="4311375"/>
              <a:ext cx="169625" cy="101575"/>
            </a:xfrm>
            <a:custGeom>
              <a:avLst/>
              <a:gdLst/>
              <a:ahLst/>
              <a:cxnLst/>
              <a:rect l="l" t="t" r="r" b="b"/>
              <a:pathLst>
                <a:path w="6785" h="4063" extrusionOk="0">
                  <a:moveTo>
                    <a:pt x="4782" y="0"/>
                  </a:moveTo>
                  <a:lnTo>
                    <a:pt x="1" y="1293"/>
                  </a:lnTo>
                  <a:lnTo>
                    <a:pt x="1869" y="4063"/>
                  </a:lnTo>
                  <a:lnTo>
                    <a:pt x="6785" y="2717"/>
                  </a:lnTo>
                  <a:lnTo>
                    <a:pt x="47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13;p36">
              <a:extLst>
                <a:ext uri="{FF2B5EF4-FFF2-40B4-BE49-F238E27FC236}">
                  <a16:creationId xmlns:a16="http://schemas.microsoft.com/office/drawing/2014/main" id="{90A50B10-9735-76E5-728B-AD77A0E635D3}"/>
                </a:ext>
              </a:extLst>
            </p:cNvPr>
            <p:cNvSpPr/>
            <p:nvPr/>
          </p:nvSpPr>
          <p:spPr>
            <a:xfrm>
              <a:off x="4090900" y="3856225"/>
              <a:ext cx="129900" cy="67400"/>
            </a:xfrm>
            <a:custGeom>
              <a:avLst/>
              <a:gdLst/>
              <a:ahLst/>
              <a:cxnLst/>
              <a:rect l="l" t="t" r="r" b="b"/>
              <a:pathLst>
                <a:path w="5196" h="2696" extrusionOk="0">
                  <a:moveTo>
                    <a:pt x="3950" y="0"/>
                  </a:moveTo>
                  <a:lnTo>
                    <a:pt x="1" y="876"/>
                  </a:lnTo>
                  <a:lnTo>
                    <a:pt x="1229" y="2696"/>
                  </a:lnTo>
                  <a:lnTo>
                    <a:pt x="5195" y="1686"/>
                  </a:lnTo>
                  <a:lnTo>
                    <a:pt x="39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14;p36">
              <a:extLst>
                <a:ext uri="{FF2B5EF4-FFF2-40B4-BE49-F238E27FC236}">
                  <a16:creationId xmlns:a16="http://schemas.microsoft.com/office/drawing/2014/main" id="{6A6D8DA5-0CD1-489A-AB78-D7FE99B2D888}"/>
                </a:ext>
              </a:extLst>
            </p:cNvPr>
            <p:cNvSpPr/>
            <p:nvPr/>
          </p:nvSpPr>
          <p:spPr>
            <a:xfrm>
              <a:off x="4281625" y="4130000"/>
              <a:ext cx="172450" cy="114225"/>
            </a:xfrm>
            <a:custGeom>
              <a:avLst/>
              <a:gdLst/>
              <a:ahLst/>
              <a:cxnLst/>
              <a:rect l="l" t="t" r="r" b="b"/>
              <a:pathLst>
                <a:path w="6898" h="4569" extrusionOk="0">
                  <a:moveTo>
                    <a:pt x="4394" y="1"/>
                  </a:moveTo>
                  <a:lnTo>
                    <a:pt x="1" y="1211"/>
                  </a:lnTo>
                  <a:lnTo>
                    <a:pt x="2269" y="4569"/>
                  </a:lnTo>
                  <a:lnTo>
                    <a:pt x="6898" y="3389"/>
                  </a:lnTo>
                  <a:lnTo>
                    <a:pt x="43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15;p36">
              <a:extLst>
                <a:ext uri="{FF2B5EF4-FFF2-40B4-BE49-F238E27FC236}">
                  <a16:creationId xmlns:a16="http://schemas.microsoft.com/office/drawing/2014/main" id="{EBA4DF53-D971-7F56-97C1-4427325B0A7A}"/>
                </a:ext>
              </a:extLst>
            </p:cNvPr>
            <p:cNvSpPr/>
            <p:nvPr/>
          </p:nvSpPr>
          <p:spPr>
            <a:xfrm>
              <a:off x="4482250" y="4199575"/>
              <a:ext cx="150700" cy="92650"/>
            </a:xfrm>
            <a:custGeom>
              <a:avLst/>
              <a:gdLst/>
              <a:ahLst/>
              <a:cxnLst/>
              <a:rect l="l" t="t" r="r" b="b"/>
              <a:pathLst>
                <a:path w="6028" h="3706" extrusionOk="0">
                  <a:moveTo>
                    <a:pt x="3968" y="0"/>
                  </a:moveTo>
                  <a:lnTo>
                    <a:pt x="1" y="1010"/>
                  </a:lnTo>
                  <a:lnTo>
                    <a:pt x="1986" y="3706"/>
                  </a:lnTo>
                  <a:lnTo>
                    <a:pt x="6027" y="2613"/>
                  </a:lnTo>
                  <a:lnTo>
                    <a:pt x="39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6;p36">
              <a:extLst>
                <a:ext uri="{FF2B5EF4-FFF2-40B4-BE49-F238E27FC236}">
                  <a16:creationId xmlns:a16="http://schemas.microsoft.com/office/drawing/2014/main" id="{F6021AD4-EA5C-BD45-DFB2-F5AB6323B4BB}"/>
                </a:ext>
              </a:extLst>
            </p:cNvPr>
            <p:cNvSpPr/>
            <p:nvPr/>
          </p:nvSpPr>
          <p:spPr>
            <a:xfrm>
              <a:off x="4348350" y="4229300"/>
              <a:ext cx="166250" cy="99825"/>
            </a:xfrm>
            <a:custGeom>
              <a:avLst/>
              <a:gdLst/>
              <a:ahLst/>
              <a:cxnLst/>
              <a:rect l="l" t="t" r="r" b="b"/>
              <a:pathLst>
                <a:path w="6650" h="3993" extrusionOk="0">
                  <a:moveTo>
                    <a:pt x="4656" y="0"/>
                  </a:moveTo>
                  <a:lnTo>
                    <a:pt x="1" y="1184"/>
                  </a:lnTo>
                  <a:lnTo>
                    <a:pt x="1895" y="3993"/>
                  </a:lnTo>
                  <a:lnTo>
                    <a:pt x="6650" y="2704"/>
                  </a:lnTo>
                  <a:lnTo>
                    <a:pt x="46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p36">
              <a:extLst>
                <a:ext uri="{FF2B5EF4-FFF2-40B4-BE49-F238E27FC236}">
                  <a16:creationId xmlns:a16="http://schemas.microsoft.com/office/drawing/2014/main" id="{0E7D284D-2E15-6FD0-FB85-171ECD318994}"/>
                </a:ext>
              </a:extLst>
            </p:cNvPr>
            <p:cNvSpPr/>
            <p:nvPr/>
          </p:nvSpPr>
          <p:spPr>
            <a:xfrm>
              <a:off x="3978775" y="3882025"/>
              <a:ext cx="125650" cy="70250"/>
            </a:xfrm>
            <a:custGeom>
              <a:avLst/>
              <a:gdLst/>
              <a:ahLst/>
              <a:cxnLst/>
              <a:rect l="l" t="t" r="r" b="b"/>
              <a:pathLst>
                <a:path w="5026" h="2810" extrusionOk="0">
                  <a:moveTo>
                    <a:pt x="3780" y="0"/>
                  </a:moveTo>
                  <a:lnTo>
                    <a:pt x="1" y="832"/>
                  </a:lnTo>
                  <a:lnTo>
                    <a:pt x="1224" y="2809"/>
                  </a:lnTo>
                  <a:lnTo>
                    <a:pt x="5026" y="1838"/>
                  </a:lnTo>
                  <a:lnTo>
                    <a:pt x="3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18;p36">
              <a:extLst>
                <a:ext uri="{FF2B5EF4-FFF2-40B4-BE49-F238E27FC236}">
                  <a16:creationId xmlns:a16="http://schemas.microsoft.com/office/drawing/2014/main" id="{AFC936FE-3E31-EEC8-F36C-4E6B9028136C}"/>
                </a:ext>
              </a:extLst>
            </p:cNvPr>
            <p:cNvSpPr/>
            <p:nvPr/>
          </p:nvSpPr>
          <p:spPr>
            <a:xfrm>
              <a:off x="4228075" y="4052400"/>
              <a:ext cx="152850" cy="93300"/>
            </a:xfrm>
            <a:custGeom>
              <a:avLst/>
              <a:gdLst/>
              <a:ahLst/>
              <a:cxnLst/>
              <a:rect l="l" t="t" r="r" b="b"/>
              <a:pathLst>
                <a:path w="6114" h="3732" extrusionOk="0">
                  <a:moveTo>
                    <a:pt x="4250" y="0"/>
                  </a:moveTo>
                  <a:lnTo>
                    <a:pt x="0" y="1150"/>
                  </a:lnTo>
                  <a:lnTo>
                    <a:pt x="1746" y="3732"/>
                  </a:lnTo>
                  <a:lnTo>
                    <a:pt x="6114" y="2526"/>
                  </a:lnTo>
                  <a:lnTo>
                    <a:pt x="42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19;p36">
              <a:extLst>
                <a:ext uri="{FF2B5EF4-FFF2-40B4-BE49-F238E27FC236}">
                  <a16:creationId xmlns:a16="http://schemas.microsoft.com/office/drawing/2014/main" id="{A733F95A-E312-494D-6A3C-2EA48052B4BA}"/>
                </a:ext>
              </a:extLst>
            </p:cNvPr>
            <p:cNvSpPr/>
            <p:nvPr/>
          </p:nvSpPr>
          <p:spPr>
            <a:xfrm>
              <a:off x="4131625" y="3912950"/>
              <a:ext cx="137400" cy="77850"/>
            </a:xfrm>
            <a:custGeom>
              <a:avLst/>
              <a:gdLst/>
              <a:ahLst/>
              <a:cxnLst/>
              <a:rect l="l" t="t" r="r" b="b"/>
              <a:pathLst>
                <a:path w="5496" h="3114" extrusionOk="0">
                  <a:moveTo>
                    <a:pt x="3993" y="0"/>
                  </a:moveTo>
                  <a:lnTo>
                    <a:pt x="0" y="1015"/>
                  </a:lnTo>
                  <a:lnTo>
                    <a:pt x="1415" y="3114"/>
                  </a:lnTo>
                  <a:lnTo>
                    <a:pt x="5495" y="2034"/>
                  </a:lnTo>
                  <a:lnTo>
                    <a:pt x="3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20;p36">
              <a:extLst>
                <a:ext uri="{FF2B5EF4-FFF2-40B4-BE49-F238E27FC236}">
                  <a16:creationId xmlns:a16="http://schemas.microsoft.com/office/drawing/2014/main" id="{32A25E82-3657-40AA-AF17-DFEB200272FD}"/>
                </a:ext>
              </a:extLst>
            </p:cNvPr>
            <p:cNvSpPr/>
            <p:nvPr/>
          </p:nvSpPr>
          <p:spPr>
            <a:xfrm>
              <a:off x="3773675" y="4000675"/>
              <a:ext cx="143725" cy="85600"/>
            </a:xfrm>
            <a:custGeom>
              <a:avLst/>
              <a:gdLst/>
              <a:ahLst/>
              <a:cxnLst/>
              <a:rect l="l" t="t" r="r" b="b"/>
              <a:pathLst>
                <a:path w="5749" h="3424" extrusionOk="0">
                  <a:moveTo>
                    <a:pt x="4512" y="1"/>
                  </a:moveTo>
                  <a:lnTo>
                    <a:pt x="1" y="1150"/>
                  </a:lnTo>
                  <a:lnTo>
                    <a:pt x="1259" y="3423"/>
                  </a:lnTo>
                  <a:lnTo>
                    <a:pt x="5749" y="2239"/>
                  </a:lnTo>
                  <a:lnTo>
                    <a:pt x="4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21;p36">
              <a:extLst>
                <a:ext uri="{FF2B5EF4-FFF2-40B4-BE49-F238E27FC236}">
                  <a16:creationId xmlns:a16="http://schemas.microsoft.com/office/drawing/2014/main" id="{668C483A-0466-0609-F3B1-510CA59E1B64}"/>
                </a:ext>
              </a:extLst>
            </p:cNvPr>
            <p:cNvSpPr/>
            <p:nvPr/>
          </p:nvSpPr>
          <p:spPr>
            <a:xfrm>
              <a:off x="3720550" y="4105850"/>
              <a:ext cx="112275" cy="85700"/>
            </a:xfrm>
            <a:custGeom>
              <a:avLst/>
              <a:gdLst/>
              <a:ahLst/>
              <a:cxnLst/>
              <a:rect l="l" t="t" r="r" b="b"/>
              <a:pathLst>
                <a:path w="4491" h="3428" extrusionOk="0">
                  <a:moveTo>
                    <a:pt x="3053" y="0"/>
                  </a:moveTo>
                  <a:lnTo>
                    <a:pt x="1" y="806"/>
                  </a:lnTo>
                  <a:lnTo>
                    <a:pt x="1390" y="3427"/>
                  </a:lnTo>
                  <a:lnTo>
                    <a:pt x="4490" y="2591"/>
                  </a:lnTo>
                  <a:lnTo>
                    <a:pt x="305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22;p36">
              <a:extLst>
                <a:ext uri="{FF2B5EF4-FFF2-40B4-BE49-F238E27FC236}">
                  <a16:creationId xmlns:a16="http://schemas.microsoft.com/office/drawing/2014/main" id="{7F1121D7-EE7B-B28D-89B1-6507E966356D}"/>
                </a:ext>
              </a:extLst>
            </p:cNvPr>
            <p:cNvSpPr/>
            <p:nvPr/>
          </p:nvSpPr>
          <p:spPr>
            <a:xfrm>
              <a:off x="3945250" y="3829775"/>
              <a:ext cx="118025" cy="58050"/>
            </a:xfrm>
            <a:custGeom>
              <a:avLst/>
              <a:gdLst/>
              <a:ahLst/>
              <a:cxnLst/>
              <a:rect l="l" t="t" r="r" b="b"/>
              <a:pathLst>
                <a:path w="4721" h="2322" extrusionOk="0">
                  <a:moveTo>
                    <a:pt x="3710" y="0"/>
                  </a:moveTo>
                  <a:lnTo>
                    <a:pt x="0" y="762"/>
                  </a:lnTo>
                  <a:lnTo>
                    <a:pt x="967" y="2321"/>
                  </a:lnTo>
                  <a:lnTo>
                    <a:pt x="4721" y="1494"/>
                  </a:lnTo>
                  <a:lnTo>
                    <a:pt x="371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23;p36">
              <a:extLst>
                <a:ext uri="{FF2B5EF4-FFF2-40B4-BE49-F238E27FC236}">
                  <a16:creationId xmlns:a16="http://schemas.microsoft.com/office/drawing/2014/main" id="{CA0F41A4-3F72-961B-3812-D597FE105760}"/>
                </a:ext>
              </a:extLst>
            </p:cNvPr>
            <p:cNvSpPr/>
            <p:nvPr/>
          </p:nvSpPr>
          <p:spPr>
            <a:xfrm>
              <a:off x="3733525" y="3931775"/>
              <a:ext cx="144575" cy="82550"/>
            </a:xfrm>
            <a:custGeom>
              <a:avLst/>
              <a:gdLst/>
              <a:ahLst/>
              <a:cxnLst/>
              <a:rect l="l" t="t" r="r" b="b"/>
              <a:pathLst>
                <a:path w="5783" h="3302" extrusionOk="0">
                  <a:moveTo>
                    <a:pt x="4590" y="0"/>
                  </a:moveTo>
                  <a:lnTo>
                    <a:pt x="0" y="1011"/>
                  </a:lnTo>
                  <a:lnTo>
                    <a:pt x="1272" y="3301"/>
                  </a:lnTo>
                  <a:lnTo>
                    <a:pt x="5783" y="2152"/>
                  </a:lnTo>
                  <a:lnTo>
                    <a:pt x="45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24;p36">
              <a:extLst>
                <a:ext uri="{FF2B5EF4-FFF2-40B4-BE49-F238E27FC236}">
                  <a16:creationId xmlns:a16="http://schemas.microsoft.com/office/drawing/2014/main" id="{C9B8EF5D-1C4A-1CFE-C8E9-9AF063A34827}"/>
                </a:ext>
              </a:extLst>
            </p:cNvPr>
            <p:cNvSpPr/>
            <p:nvPr/>
          </p:nvSpPr>
          <p:spPr>
            <a:xfrm>
              <a:off x="3834000" y="3852300"/>
              <a:ext cx="118125" cy="60450"/>
            </a:xfrm>
            <a:custGeom>
              <a:avLst/>
              <a:gdLst/>
              <a:ahLst/>
              <a:cxnLst/>
              <a:rect l="l" t="t" r="r" b="b"/>
              <a:pathLst>
                <a:path w="4725" h="2418" extrusionOk="0">
                  <a:moveTo>
                    <a:pt x="3754" y="1"/>
                  </a:moveTo>
                  <a:lnTo>
                    <a:pt x="0" y="767"/>
                  </a:lnTo>
                  <a:lnTo>
                    <a:pt x="915" y="2417"/>
                  </a:lnTo>
                  <a:lnTo>
                    <a:pt x="4725" y="1573"/>
                  </a:lnTo>
                  <a:lnTo>
                    <a:pt x="37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25;p36">
              <a:extLst>
                <a:ext uri="{FF2B5EF4-FFF2-40B4-BE49-F238E27FC236}">
                  <a16:creationId xmlns:a16="http://schemas.microsoft.com/office/drawing/2014/main" id="{931B6C3B-206E-D002-4615-B3EBAA984EF8}"/>
                </a:ext>
              </a:extLst>
            </p:cNvPr>
            <p:cNvSpPr/>
            <p:nvPr/>
          </p:nvSpPr>
          <p:spPr>
            <a:xfrm>
              <a:off x="3641950" y="3960850"/>
              <a:ext cx="106500" cy="76750"/>
            </a:xfrm>
            <a:custGeom>
              <a:avLst/>
              <a:gdLst/>
              <a:ahLst/>
              <a:cxnLst/>
              <a:rect l="l" t="t" r="r" b="b"/>
              <a:pathLst>
                <a:path w="4260" h="3070" extrusionOk="0">
                  <a:moveTo>
                    <a:pt x="2984" y="0"/>
                  </a:moveTo>
                  <a:lnTo>
                    <a:pt x="1" y="662"/>
                  </a:lnTo>
                  <a:lnTo>
                    <a:pt x="1272" y="3070"/>
                  </a:lnTo>
                  <a:lnTo>
                    <a:pt x="4260" y="2308"/>
                  </a:lnTo>
                  <a:lnTo>
                    <a:pt x="29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26;p36">
              <a:extLst>
                <a:ext uri="{FF2B5EF4-FFF2-40B4-BE49-F238E27FC236}">
                  <a16:creationId xmlns:a16="http://schemas.microsoft.com/office/drawing/2014/main" id="{9252A6A2-1105-901A-2D19-F9F29F480ECD}"/>
                </a:ext>
              </a:extLst>
            </p:cNvPr>
            <p:cNvSpPr/>
            <p:nvPr/>
          </p:nvSpPr>
          <p:spPr>
            <a:xfrm>
              <a:off x="3701175" y="3875050"/>
              <a:ext cx="138600" cy="66775"/>
            </a:xfrm>
            <a:custGeom>
              <a:avLst/>
              <a:gdLst/>
              <a:ahLst/>
              <a:cxnLst/>
              <a:rect l="l" t="t" r="r" b="b"/>
              <a:pathLst>
                <a:path w="5544" h="2671" extrusionOk="0">
                  <a:moveTo>
                    <a:pt x="4625" y="1"/>
                  </a:moveTo>
                  <a:lnTo>
                    <a:pt x="1" y="946"/>
                  </a:lnTo>
                  <a:lnTo>
                    <a:pt x="959" y="2670"/>
                  </a:lnTo>
                  <a:lnTo>
                    <a:pt x="5544" y="1655"/>
                  </a:lnTo>
                  <a:lnTo>
                    <a:pt x="46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27;p36">
              <a:extLst>
                <a:ext uri="{FF2B5EF4-FFF2-40B4-BE49-F238E27FC236}">
                  <a16:creationId xmlns:a16="http://schemas.microsoft.com/office/drawing/2014/main" id="{A05A56EF-25DF-4D06-D33F-B6872D983EF0}"/>
                </a:ext>
              </a:extLst>
            </p:cNvPr>
            <p:cNvSpPr/>
            <p:nvPr/>
          </p:nvSpPr>
          <p:spPr>
            <a:xfrm>
              <a:off x="4061300" y="4009925"/>
              <a:ext cx="139800" cy="88550"/>
            </a:xfrm>
            <a:custGeom>
              <a:avLst/>
              <a:gdLst/>
              <a:ahLst/>
              <a:cxnLst/>
              <a:rect l="l" t="t" r="r" b="b"/>
              <a:pathLst>
                <a:path w="5592" h="3542" extrusionOk="0">
                  <a:moveTo>
                    <a:pt x="3941" y="1"/>
                  </a:moveTo>
                  <a:lnTo>
                    <a:pt x="0" y="1042"/>
                  </a:lnTo>
                  <a:lnTo>
                    <a:pt x="1546" y="3541"/>
                  </a:lnTo>
                  <a:lnTo>
                    <a:pt x="5591" y="2444"/>
                  </a:lnTo>
                  <a:lnTo>
                    <a:pt x="394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728;p36">
              <a:extLst>
                <a:ext uri="{FF2B5EF4-FFF2-40B4-BE49-F238E27FC236}">
                  <a16:creationId xmlns:a16="http://schemas.microsoft.com/office/drawing/2014/main" id="{F45C721E-9068-FDE9-0558-BB251350CDA5}"/>
                </a:ext>
              </a:extLst>
            </p:cNvPr>
            <p:cNvSpPr/>
            <p:nvPr/>
          </p:nvSpPr>
          <p:spPr>
            <a:xfrm>
              <a:off x="4159150" y="4164950"/>
              <a:ext cx="162025" cy="111825"/>
            </a:xfrm>
            <a:custGeom>
              <a:avLst/>
              <a:gdLst/>
              <a:ahLst/>
              <a:cxnLst/>
              <a:rect l="l" t="t" r="r" b="b"/>
              <a:pathLst>
                <a:path w="6481" h="4473" extrusionOk="0">
                  <a:moveTo>
                    <a:pt x="4220" y="1"/>
                  </a:moveTo>
                  <a:lnTo>
                    <a:pt x="1" y="1163"/>
                  </a:lnTo>
                  <a:lnTo>
                    <a:pt x="2052" y="4473"/>
                  </a:lnTo>
                  <a:lnTo>
                    <a:pt x="6480" y="3345"/>
                  </a:lnTo>
                  <a:lnTo>
                    <a:pt x="42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729;p36">
              <a:extLst>
                <a:ext uri="{FF2B5EF4-FFF2-40B4-BE49-F238E27FC236}">
                  <a16:creationId xmlns:a16="http://schemas.microsoft.com/office/drawing/2014/main" id="{B01E47FB-500C-B22D-5E0E-1CE40BCC8037}"/>
                </a:ext>
              </a:extLst>
            </p:cNvPr>
            <p:cNvSpPr/>
            <p:nvPr/>
          </p:nvSpPr>
          <p:spPr>
            <a:xfrm>
              <a:off x="3865225" y="3906725"/>
              <a:ext cx="127075" cy="74600"/>
            </a:xfrm>
            <a:custGeom>
              <a:avLst/>
              <a:gdLst/>
              <a:ahLst/>
              <a:cxnLst/>
              <a:rect l="l" t="t" r="r" b="b"/>
              <a:pathLst>
                <a:path w="5083" h="2984" extrusionOk="0">
                  <a:moveTo>
                    <a:pt x="3850" y="1"/>
                  </a:moveTo>
                  <a:lnTo>
                    <a:pt x="1" y="850"/>
                  </a:lnTo>
                  <a:lnTo>
                    <a:pt x="1185" y="2984"/>
                  </a:lnTo>
                  <a:lnTo>
                    <a:pt x="5082" y="1991"/>
                  </a:lnTo>
                  <a:lnTo>
                    <a:pt x="38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30;p36">
              <a:extLst>
                <a:ext uri="{FF2B5EF4-FFF2-40B4-BE49-F238E27FC236}">
                  <a16:creationId xmlns:a16="http://schemas.microsoft.com/office/drawing/2014/main" id="{0FB9FBAC-369F-EB4E-5A6A-AFE67DCBB819}"/>
                </a:ext>
              </a:extLst>
            </p:cNvPr>
            <p:cNvSpPr/>
            <p:nvPr/>
          </p:nvSpPr>
          <p:spPr>
            <a:xfrm>
              <a:off x="3807875" y="4269025"/>
              <a:ext cx="123125" cy="99625"/>
            </a:xfrm>
            <a:custGeom>
              <a:avLst/>
              <a:gdLst/>
              <a:ahLst/>
              <a:cxnLst/>
              <a:rect l="l" t="t" r="r" b="b"/>
              <a:pathLst>
                <a:path w="4925" h="3985" extrusionOk="0">
                  <a:moveTo>
                    <a:pt x="3179" y="0"/>
                  </a:moveTo>
                  <a:lnTo>
                    <a:pt x="0" y="876"/>
                  </a:lnTo>
                  <a:lnTo>
                    <a:pt x="1650" y="3985"/>
                  </a:lnTo>
                  <a:lnTo>
                    <a:pt x="4925" y="3153"/>
                  </a:lnTo>
                  <a:lnTo>
                    <a:pt x="31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31;p36">
              <a:extLst>
                <a:ext uri="{FF2B5EF4-FFF2-40B4-BE49-F238E27FC236}">
                  <a16:creationId xmlns:a16="http://schemas.microsoft.com/office/drawing/2014/main" id="{8A746C60-F99A-BE9E-4744-683239E37E51}"/>
                </a:ext>
              </a:extLst>
            </p:cNvPr>
            <p:cNvSpPr/>
            <p:nvPr/>
          </p:nvSpPr>
          <p:spPr>
            <a:xfrm>
              <a:off x="4109075" y="4085700"/>
              <a:ext cx="145675" cy="93525"/>
            </a:xfrm>
            <a:custGeom>
              <a:avLst/>
              <a:gdLst/>
              <a:ahLst/>
              <a:cxnLst/>
              <a:rect l="l" t="t" r="r" b="b"/>
              <a:pathLst>
                <a:path w="5827" h="3741" extrusionOk="0">
                  <a:moveTo>
                    <a:pt x="4077" y="1"/>
                  </a:moveTo>
                  <a:lnTo>
                    <a:pt x="1" y="1102"/>
                  </a:lnTo>
                  <a:lnTo>
                    <a:pt x="1638" y="3741"/>
                  </a:lnTo>
                  <a:lnTo>
                    <a:pt x="5827" y="2587"/>
                  </a:lnTo>
                  <a:lnTo>
                    <a:pt x="4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32;p36">
              <a:extLst>
                <a:ext uri="{FF2B5EF4-FFF2-40B4-BE49-F238E27FC236}">
                  <a16:creationId xmlns:a16="http://schemas.microsoft.com/office/drawing/2014/main" id="{B8814A86-D235-E20F-A4EE-C90BD30FC30E}"/>
                </a:ext>
              </a:extLst>
            </p:cNvPr>
            <p:cNvSpPr/>
            <p:nvPr/>
          </p:nvSpPr>
          <p:spPr>
            <a:xfrm>
              <a:off x="3903225" y="3971400"/>
              <a:ext cx="131975" cy="80900"/>
            </a:xfrm>
            <a:custGeom>
              <a:avLst/>
              <a:gdLst/>
              <a:ahLst/>
              <a:cxnLst/>
              <a:rect l="l" t="t" r="r" b="b"/>
              <a:pathLst>
                <a:path w="5279" h="3236" extrusionOk="0">
                  <a:moveTo>
                    <a:pt x="3933" y="0"/>
                  </a:moveTo>
                  <a:lnTo>
                    <a:pt x="1" y="1002"/>
                  </a:lnTo>
                  <a:lnTo>
                    <a:pt x="1237" y="3236"/>
                  </a:lnTo>
                  <a:lnTo>
                    <a:pt x="5278" y="2169"/>
                  </a:lnTo>
                  <a:lnTo>
                    <a:pt x="39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33;p36">
              <a:extLst>
                <a:ext uri="{FF2B5EF4-FFF2-40B4-BE49-F238E27FC236}">
                  <a16:creationId xmlns:a16="http://schemas.microsoft.com/office/drawing/2014/main" id="{3EAE2C30-80DD-FC1E-3BAE-334DA09EE7DB}"/>
                </a:ext>
              </a:extLst>
            </p:cNvPr>
            <p:cNvSpPr/>
            <p:nvPr/>
          </p:nvSpPr>
          <p:spPr>
            <a:xfrm>
              <a:off x="4107350" y="4602575"/>
              <a:ext cx="152975" cy="101150"/>
            </a:xfrm>
            <a:custGeom>
              <a:avLst/>
              <a:gdLst/>
              <a:ahLst/>
              <a:cxnLst/>
              <a:rect l="l" t="t" r="r" b="b"/>
              <a:pathLst>
                <a:path w="6119" h="4046" extrusionOk="0">
                  <a:moveTo>
                    <a:pt x="4498" y="0"/>
                  </a:moveTo>
                  <a:lnTo>
                    <a:pt x="0" y="1145"/>
                  </a:lnTo>
                  <a:lnTo>
                    <a:pt x="1607" y="4046"/>
                  </a:lnTo>
                  <a:lnTo>
                    <a:pt x="6118" y="2926"/>
                  </a:lnTo>
                  <a:lnTo>
                    <a:pt x="44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34;p36">
              <a:extLst>
                <a:ext uri="{FF2B5EF4-FFF2-40B4-BE49-F238E27FC236}">
                  <a16:creationId xmlns:a16="http://schemas.microsoft.com/office/drawing/2014/main" id="{8F780CFA-87EC-1B92-EFDC-B6AFB62CA2C5}"/>
                </a:ext>
              </a:extLst>
            </p:cNvPr>
            <p:cNvSpPr/>
            <p:nvPr/>
          </p:nvSpPr>
          <p:spPr>
            <a:xfrm>
              <a:off x="3995425" y="3721250"/>
              <a:ext cx="146550" cy="89925"/>
            </a:xfrm>
            <a:custGeom>
              <a:avLst/>
              <a:gdLst/>
              <a:ahLst/>
              <a:cxnLst/>
              <a:rect l="l" t="t" r="r" b="b"/>
              <a:pathLst>
                <a:path w="5862" h="3597" extrusionOk="0">
                  <a:moveTo>
                    <a:pt x="3789" y="0"/>
                  </a:moveTo>
                  <a:lnTo>
                    <a:pt x="1" y="627"/>
                  </a:lnTo>
                  <a:lnTo>
                    <a:pt x="2008" y="3597"/>
                  </a:lnTo>
                  <a:lnTo>
                    <a:pt x="5862" y="2809"/>
                  </a:lnTo>
                  <a:lnTo>
                    <a:pt x="378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35;p36">
              <a:extLst>
                <a:ext uri="{FF2B5EF4-FFF2-40B4-BE49-F238E27FC236}">
                  <a16:creationId xmlns:a16="http://schemas.microsoft.com/office/drawing/2014/main" id="{38ACA853-BACD-3A21-7F89-CEA593861174}"/>
                </a:ext>
              </a:extLst>
            </p:cNvPr>
            <p:cNvSpPr/>
            <p:nvPr/>
          </p:nvSpPr>
          <p:spPr>
            <a:xfrm>
              <a:off x="3643700" y="3775450"/>
              <a:ext cx="164625" cy="107900"/>
            </a:xfrm>
            <a:custGeom>
              <a:avLst/>
              <a:gdLst/>
              <a:ahLst/>
              <a:cxnLst/>
              <a:rect l="l" t="t" r="r" b="b"/>
              <a:pathLst>
                <a:path w="6585" h="4316" extrusionOk="0">
                  <a:moveTo>
                    <a:pt x="4721" y="1"/>
                  </a:moveTo>
                  <a:lnTo>
                    <a:pt x="1" y="780"/>
                  </a:lnTo>
                  <a:lnTo>
                    <a:pt x="1960" y="4316"/>
                  </a:lnTo>
                  <a:lnTo>
                    <a:pt x="6585" y="3371"/>
                  </a:lnTo>
                  <a:lnTo>
                    <a:pt x="47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36;p36">
              <a:extLst>
                <a:ext uri="{FF2B5EF4-FFF2-40B4-BE49-F238E27FC236}">
                  <a16:creationId xmlns:a16="http://schemas.microsoft.com/office/drawing/2014/main" id="{10F732C2-A1FC-98CC-F3AB-2C02CBD7A500}"/>
                </a:ext>
              </a:extLst>
            </p:cNvPr>
            <p:cNvSpPr/>
            <p:nvPr/>
          </p:nvSpPr>
          <p:spPr>
            <a:xfrm>
              <a:off x="3813525" y="4071775"/>
              <a:ext cx="147750" cy="94400"/>
            </a:xfrm>
            <a:custGeom>
              <a:avLst/>
              <a:gdLst/>
              <a:ahLst/>
              <a:cxnLst/>
              <a:rect l="l" t="t" r="r" b="b"/>
              <a:pathLst>
                <a:path w="5910" h="3776" extrusionOk="0">
                  <a:moveTo>
                    <a:pt x="4490" y="0"/>
                  </a:moveTo>
                  <a:lnTo>
                    <a:pt x="1" y="1185"/>
                  </a:lnTo>
                  <a:lnTo>
                    <a:pt x="1437" y="3775"/>
                  </a:lnTo>
                  <a:lnTo>
                    <a:pt x="5909" y="2565"/>
                  </a:lnTo>
                  <a:lnTo>
                    <a:pt x="4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37;p36">
              <a:extLst>
                <a:ext uri="{FF2B5EF4-FFF2-40B4-BE49-F238E27FC236}">
                  <a16:creationId xmlns:a16="http://schemas.microsoft.com/office/drawing/2014/main" id="{4DECA8AB-40D2-2F1D-10AA-E9A5232E2C0F}"/>
                </a:ext>
              </a:extLst>
            </p:cNvPr>
            <p:cNvSpPr/>
            <p:nvPr/>
          </p:nvSpPr>
          <p:spPr>
            <a:xfrm>
              <a:off x="4085575" y="4296025"/>
              <a:ext cx="162325" cy="105625"/>
            </a:xfrm>
            <a:custGeom>
              <a:avLst/>
              <a:gdLst/>
              <a:ahLst/>
              <a:cxnLst/>
              <a:rect l="l" t="t" r="r" b="b"/>
              <a:pathLst>
                <a:path w="6493" h="4225" extrusionOk="0">
                  <a:moveTo>
                    <a:pt x="4681" y="0"/>
                  </a:moveTo>
                  <a:lnTo>
                    <a:pt x="0" y="1189"/>
                  </a:lnTo>
                  <a:lnTo>
                    <a:pt x="1681" y="4224"/>
                  </a:lnTo>
                  <a:lnTo>
                    <a:pt x="6493" y="2922"/>
                  </a:lnTo>
                  <a:lnTo>
                    <a:pt x="46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38;p36">
              <a:extLst>
                <a:ext uri="{FF2B5EF4-FFF2-40B4-BE49-F238E27FC236}">
                  <a16:creationId xmlns:a16="http://schemas.microsoft.com/office/drawing/2014/main" id="{2D929EF1-E598-1778-AC88-14CC8EE44EF7}"/>
                </a:ext>
              </a:extLst>
            </p:cNvPr>
            <p:cNvSpPr/>
            <p:nvPr/>
          </p:nvSpPr>
          <p:spPr>
            <a:xfrm>
              <a:off x="4032000" y="4198700"/>
              <a:ext cx="161475" cy="111925"/>
            </a:xfrm>
            <a:custGeom>
              <a:avLst/>
              <a:gdLst/>
              <a:ahLst/>
              <a:cxnLst/>
              <a:rect l="l" t="t" r="r" b="b"/>
              <a:pathLst>
                <a:path w="6459" h="4477" extrusionOk="0">
                  <a:moveTo>
                    <a:pt x="4416" y="0"/>
                  </a:moveTo>
                  <a:lnTo>
                    <a:pt x="1" y="1215"/>
                  </a:lnTo>
                  <a:lnTo>
                    <a:pt x="1808" y="4477"/>
                  </a:lnTo>
                  <a:lnTo>
                    <a:pt x="6458" y="3297"/>
                  </a:lnTo>
                  <a:lnTo>
                    <a:pt x="44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39;p36">
              <a:extLst>
                <a:ext uri="{FF2B5EF4-FFF2-40B4-BE49-F238E27FC236}">
                  <a16:creationId xmlns:a16="http://schemas.microsoft.com/office/drawing/2014/main" id="{A53B5337-6644-6094-D356-6FAB1D54BEB7}"/>
                </a:ext>
              </a:extLst>
            </p:cNvPr>
            <p:cNvSpPr/>
            <p:nvPr/>
          </p:nvSpPr>
          <p:spPr>
            <a:xfrm>
              <a:off x="4219675" y="4263250"/>
              <a:ext cx="159075" cy="101275"/>
            </a:xfrm>
            <a:custGeom>
              <a:avLst/>
              <a:gdLst/>
              <a:ahLst/>
              <a:cxnLst/>
              <a:rect l="l" t="t" r="r" b="b"/>
              <a:pathLst>
                <a:path w="6363" h="4051" extrusionOk="0">
                  <a:moveTo>
                    <a:pt x="4455" y="1"/>
                  </a:moveTo>
                  <a:lnTo>
                    <a:pt x="1" y="1137"/>
                  </a:lnTo>
                  <a:lnTo>
                    <a:pt x="1804" y="4050"/>
                  </a:lnTo>
                  <a:lnTo>
                    <a:pt x="6363" y="2818"/>
                  </a:lnTo>
                  <a:lnTo>
                    <a:pt x="44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40;p36">
              <a:extLst>
                <a:ext uri="{FF2B5EF4-FFF2-40B4-BE49-F238E27FC236}">
                  <a16:creationId xmlns:a16="http://schemas.microsoft.com/office/drawing/2014/main" id="{1758B78C-DD0F-16DE-F8EC-5CD793B0B619}"/>
                </a:ext>
              </a:extLst>
            </p:cNvPr>
            <p:cNvSpPr/>
            <p:nvPr/>
          </p:nvSpPr>
          <p:spPr>
            <a:xfrm>
              <a:off x="3942425" y="4040425"/>
              <a:ext cx="140675" cy="91025"/>
            </a:xfrm>
            <a:custGeom>
              <a:avLst/>
              <a:gdLst/>
              <a:ahLst/>
              <a:cxnLst/>
              <a:rect l="l" t="t" r="r" b="b"/>
              <a:pathLst>
                <a:path w="5627" h="3641" extrusionOk="0">
                  <a:moveTo>
                    <a:pt x="4076" y="0"/>
                  </a:moveTo>
                  <a:lnTo>
                    <a:pt x="0" y="1076"/>
                  </a:lnTo>
                  <a:lnTo>
                    <a:pt x="1420" y="3640"/>
                  </a:lnTo>
                  <a:lnTo>
                    <a:pt x="5626" y="2504"/>
                  </a:lnTo>
                  <a:lnTo>
                    <a:pt x="40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41;p36">
              <a:extLst>
                <a:ext uri="{FF2B5EF4-FFF2-40B4-BE49-F238E27FC236}">
                  <a16:creationId xmlns:a16="http://schemas.microsoft.com/office/drawing/2014/main" id="{EE21523A-FD18-A189-EFF3-6496373E0DA5}"/>
                </a:ext>
              </a:extLst>
            </p:cNvPr>
            <p:cNvSpPr/>
            <p:nvPr/>
          </p:nvSpPr>
          <p:spPr>
            <a:xfrm>
              <a:off x="4018625" y="3942775"/>
              <a:ext cx="131300" cy="78400"/>
            </a:xfrm>
            <a:custGeom>
              <a:avLst/>
              <a:gdLst/>
              <a:ahLst/>
              <a:cxnLst/>
              <a:rect l="l" t="t" r="r" b="b"/>
              <a:pathLst>
                <a:path w="5252" h="3136" extrusionOk="0">
                  <a:moveTo>
                    <a:pt x="3828" y="0"/>
                  </a:moveTo>
                  <a:lnTo>
                    <a:pt x="0" y="971"/>
                  </a:lnTo>
                  <a:lnTo>
                    <a:pt x="1337" y="3135"/>
                  </a:lnTo>
                  <a:lnTo>
                    <a:pt x="5252" y="2099"/>
                  </a:lnTo>
                  <a:lnTo>
                    <a:pt x="382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42;p36">
              <a:extLst>
                <a:ext uri="{FF2B5EF4-FFF2-40B4-BE49-F238E27FC236}">
                  <a16:creationId xmlns:a16="http://schemas.microsoft.com/office/drawing/2014/main" id="{CB837D97-DEA2-8816-23AE-8F6018521CED}"/>
                </a:ext>
              </a:extLst>
            </p:cNvPr>
            <p:cNvSpPr/>
            <p:nvPr/>
          </p:nvSpPr>
          <p:spPr>
            <a:xfrm>
              <a:off x="3986275" y="4117825"/>
              <a:ext cx="146900" cy="96250"/>
            </a:xfrm>
            <a:custGeom>
              <a:avLst/>
              <a:gdLst/>
              <a:ahLst/>
              <a:cxnLst/>
              <a:rect l="l" t="t" r="r" b="b"/>
              <a:pathLst>
                <a:path w="5876" h="3850" extrusionOk="0">
                  <a:moveTo>
                    <a:pt x="4242" y="0"/>
                  </a:moveTo>
                  <a:lnTo>
                    <a:pt x="1" y="1145"/>
                  </a:lnTo>
                  <a:lnTo>
                    <a:pt x="1499" y="3849"/>
                  </a:lnTo>
                  <a:lnTo>
                    <a:pt x="5875" y="2643"/>
                  </a:lnTo>
                  <a:lnTo>
                    <a:pt x="424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43;p36">
              <a:extLst>
                <a:ext uri="{FF2B5EF4-FFF2-40B4-BE49-F238E27FC236}">
                  <a16:creationId xmlns:a16="http://schemas.microsoft.com/office/drawing/2014/main" id="{5E17EEC7-0C9F-A5DA-8417-D874893F4192}"/>
                </a:ext>
              </a:extLst>
            </p:cNvPr>
            <p:cNvSpPr/>
            <p:nvPr/>
          </p:nvSpPr>
          <p:spPr>
            <a:xfrm>
              <a:off x="4274000" y="4348375"/>
              <a:ext cx="161350" cy="101500"/>
            </a:xfrm>
            <a:custGeom>
              <a:avLst/>
              <a:gdLst/>
              <a:ahLst/>
              <a:cxnLst/>
              <a:rect l="l" t="t" r="r" b="b"/>
              <a:pathLst>
                <a:path w="6454" h="4060" extrusionOk="0">
                  <a:moveTo>
                    <a:pt x="4586" y="1"/>
                  </a:moveTo>
                  <a:lnTo>
                    <a:pt x="1" y="1242"/>
                  </a:lnTo>
                  <a:lnTo>
                    <a:pt x="1747" y="4059"/>
                  </a:lnTo>
                  <a:lnTo>
                    <a:pt x="6454" y="2770"/>
                  </a:lnTo>
                  <a:lnTo>
                    <a:pt x="4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44;p36">
              <a:extLst>
                <a:ext uri="{FF2B5EF4-FFF2-40B4-BE49-F238E27FC236}">
                  <a16:creationId xmlns:a16="http://schemas.microsoft.com/office/drawing/2014/main" id="{13084DE0-F2EF-785D-9B09-43E1E85F62F3}"/>
                </a:ext>
              </a:extLst>
            </p:cNvPr>
            <p:cNvSpPr/>
            <p:nvPr/>
          </p:nvSpPr>
          <p:spPr>
            <a:xfrm>
              <a:off x="4184200" y="4469225"/>
              <a:ext cx="175600" cy="114000"/>
            </a:xfrm>
            <a:custGeom>
              <a:avLst/>
              <a:gdLst/>
              <a:ahLst/>
              <a:cxnLst/>
              <a:rect l="l" t="t" r="r" b="b"/>
              <a:pathLst>
                <a:path w="7024" h="4560" extrusionOk="0">
                  <a:moveTo>
                    <a:pt x="5034" y="0"/>
                  </a:moveTo>
                  <a:lnTo>
                    <a:pt x="0" y="1380"/>
                  </a:lnTo>
                  <a:lnTo>
                    <a:pt x="1760" y="4559"/>
                  </a:lnTo>
                  <a:lnTo>
                    <a:pt x="7024" y="3214"/>
                  </a:lnTo>
                  <a:lnTo>
                    <a:pt x="50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45;p36">
              <a:extLst>
                <a:ext uri="{FF2B5EF4-FFF2-40B4-BE49-F238E27FC236}">
                  <a16:creationId xmlns:a16="http://schemas.microsoft.com/office/drawing/2014/main" id="{7C5F1971-2452-574D-5DE3-C908FE16C4CD}"/>
                </a:ext>
              </a:extLst>
            </p:cNvPr>
            <p:cNvSpPr/>
            <p:nvPr/>
          </p:nvSpPr>
          <p:spPr>
            <a:xfrm>
              <a:off x="3857175" y="4362975"/>
              <a:ext cx="125425" cy="100500"/>
            </a:xfrm>
            <a:custGeom>
              <a:avLst/>
              <a:gdLst/>
              <a:ahLst/>
              <a:cxnLst/>
              <a:rect l="l" t="t" r="r" b="b"/>
              <a:pathLst>
                <a:path w="5017" h="4020" extrusionOk="0">
                  <a:moveTo>
                    <a:pt x="3288" y="0"/>
                  </a:moveTo>
                  <a:lnTo>
                    <a:pt x="1" y="836"/>
                  </a:lnTo>
                  <a:lnTo>
                    <a:pt x="1686" y="4019"/>
                  </a:lnTo>
                  <a:lnTo>
                    <a:pt x="5017" y="311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46;p36">
              <a:extLst>
                <a:ext uri="{FF2B5EF4-FFF2-40B4-BE49-F238E27FC236}">
                  <a16:creationId xmlns:a16="http://schemas.microsoft.com/office/drawing/2014/main" id="{7BD23A17-6506-19A3-34C2-05A5BD767CF9}"/>
                </a:ext>
              </a:extLst>
            </p:cNvPr>
            <p:cNvSpPr/>
            <p:nvPr/>
          </p:nvSpPr>
          <p:spPr>
            <a:xfrm>
              <a:off x="3763350" y="4185625"/>
              <a:ext cx="115625" cy="90175"/>
            </a:xfrm>
            <a:custGeom>
              <a:avLst/>
              <a:gdLst/>
              <a:ahLst/>
              <a:cxnLst/>
              <a:rect l="l" t="t" r="r" b="b"/>
              <a:pathLst>
                <a:path w="4625" h="3607" extrusionOk="0">
                  <a:moveTo>
                    <a:pt x="3114" y="1"/>
                  </a:moveTo>
                  <a:lnTo>
                    <a:pt x="0" y="846"/>
                  </a:lnTo>
                  <a:lnTo>
                    <a:pt x="1463" y="3606"/>
                  </a:lnTo>
                  <a:lnTo>
                    <a:pt x="4625" y="2731"/>
                  </a:lnTo>
                  <a:lnTo>
                    <a:pt x="311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47;p36">
              <a:extLst>
                <a:ext uri="{FF2B5EF4-FFF2-40B4-BE49-F238E27FC236}">
                  <a16:creationId xmlns:a16="http://schemas.microsoft.com/office/drawing/2014/main" id="{03939239-7BD7-29F5-1768-01DE9284C952}"/>
                </a:ext>
              </a:extLst>
            </p:cNvPr>
            <p:cNvSpPr/>
            <p:nvPr/>
          </p:nvSpPr>
          <p:spPr>
            <a:xfrm>
              <a:off x="4056075" y="4508175"/>
              <a:ext cx="155350" cy="107925"/>
            </a:xfrm>
            <a:custGeom>
              <a:avLst/>
              <a:gdLst/>
              <a:ahLst/>
              <a:cxnLst/>
              <a:rect l="l" t="t" r="r" b="b"/>
              <a:pathLst>
                <a:path w="6214" h="4317" extrusionOk="0">
                  <a:moveTo>
                    <a:pt x="4459" y="1"/>
                  </a:moveTo>
                  <a:lnTo>
                    <a:pt x="0" y="1225"/>
                  </a:lnTo>
                  <a:lnTo>
                    <a:pt x="1716" y="4316"/>
                  </a:lnTo>
                  <a:lnTo>
                    <a:pt x="6214" y="3171"/>
                  </a:lnTo>
                  <a:lnTo>
                    <a:pt x="4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48;p36">
              <a:extLst>
                <a:ext uri="{FF2B5EF4-FFF2-40B4-BE49-F238E27FC236}">
                  <a16:creationId xmlns:a16="http://schemas.microsoft.com/office/drawing/2014/main" id="{A09CAA93-1C71-8B92-5826-B4C24F6A31AF}"/>
                </a:ext>
              </a:extLst>
            </p:cNvPr>
            <p:cNvSpPr/>
            <p:nvPr/>
          </p:nvSpPr>
          <p:spPr>
            <a:xfrm>
              <a:off x="3857825" y="4150900"/>
              <a:ext cx="149275" cy="98450"/>
            </a:xfrm>
            <a:custGeom>
              <a:avLst/>
              <a:gdLst/>
              <a:ahLst/>
              <a:cxnLst/>
              <a:rect l="l" t="t" r="r" b="b"/>
              <a:pathLst>
                <a:path w="5971" h="3938" extrusionOk="0">
                  <a:moveTo>
                    <a:pt x="4473" y="1"/>
                  </a:moveTo>
                  <a:lnTo>
                    <a:pt x="1" y="1211"/>
                  </a:lnTo>
                  <a:lnTo>
                    <a:pt x="1512" y="3937"/>
                  </a:lnTo>
                  <a:lnTo>
                    <a:pt x="5971" y="2709"/>
                  </a:lnTo>
                  <a:lnTo>
                    <a:pt x="44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49;p36">
              <a:extLst>
                <a:ext uri="{FF2B5EF4-FFF2-40B4-BE49-F238E27FC236}">
                  <a16:creationId xmlns:a16="http://schemas.microsoft.com/office/drawing/2014/main" id="{74DEF33F-D999-875A-D0CE-831EFAB88AC2}"/>
                </a:ext>
              </a:extLst>
            </p:cNvPr>
            <p:cNvSpPr/>
            <p:nvPr/>
          </p:nvSpPr>
          <p:spPr>
            <a:xfrm>
              <a:off x="4055750" y="3806375"/>
              <a:ext cx="123025" cy="56850"/>
            </a:xfrm>
            <a:custGeom>
              <a:avLst/>
              <a:gdLst/>
              <a:ahLst/>
              <a:cxnLst/>
              <a:rect l="l" t="t" r="r" b="b"/>
              <a:pathLst>
                <a:path w="4921" h="2274" extrusionOk="0">
                  <a:moveTo>
                    <a:pt x="3884" y="0"/>
                  </a:moveTo>
                  <a:lnTo>
                    <a:pt x="0" y="793"/>
                  </a:lnTo>
                  <a:lnTo>
                    <a:pt x="1002" y="2273"/>
                  </a:lnTo>
                  <a:lnTo>
                    <a:pt x="4921" y="1407"/>
                  </a:lnTo>
                  <a:lnTo>
                    <a:pt x="3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50;p36">
              <a:extLst>
                <a:ext uri="{FF2B5EF4-FFF2-40B4-BE49-F238E27FC236}">
                  <a16:creationId xmlns:a16="http://schemas.microsoft.com/office/drawing/2014/main" id="{7A732B30-3703-EE39-C183-32FD1EB046D4}"/>
                </a:ext>
              </a:extLst>
            </p:cNvPr>
            <p:cNvSpPr/>
            <p:nvPr/>
          </p:nvSpPr>
          <p:spPr>
            <a:xfrm>
              <a:off x="3610075" y="3902175"/>
              <a:ext cx="98000" cy="59875"/>
            </a:xfrm>
            <a:custGeom>
              <a:avLst/>
              <a:gdLst/>
              <a:ahLst/>
              <a:cxnLst/>
              <a:rect l="l" t="t" r="r" b="b"/>
              <a:pathLst>
                <a:path w="3920" h="2395" extrusionOk="0">
                  <a:moveTo>
                    <a:pt x="2957" y="0"/>
                  </a:moveTo>
                  <a:lnTo>
                    <a:pt x="0" y="605"/>
                  </a:lnTo>
                  <a:lnTo>
                    <a:pt x="949" y="2395"/>
                  </a:lnTo>
                  <a:lnTo>
                    <a:pt x="3919" y="1737"/>
                  </a:lnTo>
                  <a:lnTo>
                    <a:pt x="29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751;p36">
              <a:extLst>
                <a:ext uri="{FF2B5EF4-FFF2-40B4-BE49-F238E27FC236}">
                  <a16:creationId xmlns:a16="http://schemas.microsoft.com/office/drawing/2014/main" id="{9FACE833-F323-C3D8-1F22-B61F3F234248}"/>
                </a:ext>
              </a:extLst>
            </p:cNvPr>
            <p:cNvSpPr/>
            <p:nvPr/>
          </p:nvSpPr>
          <p:spPr>
            <a:xfrm>
              <a:off x="3887000" y="3739850"/>
              <a:ext cx="140900" cy="93750"/>
            </a:xfrm>
            <a:custGeom>
              <a:avLst/>
              <a:gdLst/>
              <a:ahLst/>
              <a:cxnLst/>
              <a:rect l="l" t="t" r="r" b="b"/>
              <a:pathLst>
                <a:path w="5636" h="3750" extrusionOk="0">
                  <a:moveTo>
                    <a:pt x="3611" y="1"/>
                  </a:moveTo>
                  <a:lnTo>
                    <a:pt x="1" y="597"/>
                  </a:lnTo>
                  <a:lnTo>
                    <a:pt x="1956" y="3750"/>
                  </a:lnTo>
                  <a:lnTo>
                    <a:pt x="5635" y="3001"/>
                  </a:lnTo>
                  <a:lnTo>
                    <a:pt x="3611"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752;p36">
              <a:extLst>
                <a:ext uri="{FF2B5EF4-FFF2-40B4-BE49-F238E27FC236}">
                  <a16:creationId xmlns:a16="http://schemas.microsoft.com/office/drawing/2014/main" id="{6E15757D-03AE-0FAF-C2EE-3743948451D0}"/>
                </a:ext>
              </a:extLst>
            </p:cNvPr>
            <p:cNvSpPr/>
            <p:nvPr/>
          </p:nvSpPr>
          <p:spPr>
            <a:xfrm>
              <a:off x="3779225" y="3757700"/>
              <a:ext cx="139150" cy="98550"/>
            </a:xfrm>
            <a:custGeom>
              <a:avLst/>
              <a:gdLst/>
              <a:ahLst/>
              <a:cxnLst/>
              <a:rect l="l" t="t" r="r" b="b"/>
              <a:pathLst>
                <a:path w="5566" h="3942" extrusionOk="0">
                  <a:moveTo>
                    <a:pt x="3598" y="1"/>
                  </a:moveTo>
                  <a:lnTo>
                    <a:pt x="1" y="597"/>
                  </a:lnTo>
                  <a:lnTo>
                    <a:pt x="1852" y="3941"/>
                  </a:lnTo>
                  <a:lnTo>
                    <a:pt x="5566" y="3179"/>
                  </a:lnTo>
                  <a:lnTo>
                    <a:pt x="35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753;p36">
              <a:extLst>
                <a:ext uri="{FF2B5EF4-FFF2-40B4-BE49-F238E27FC236}">
                  <a16:creationId xmlns:a16="http://schemas.microsoft.com/office/drawing/2014/main" id="{FD74CFB0-94C2-FB3A-3BDE-E2E12335FB25}"/>
                </a:ext>
              </a:extLst>
            </p:cNvPr>
            <p:cNvSpPr/>
            <p:nvPr/>
          </p:nvSpPr>
          <p:spPr>
            <a:xfrm>
              <a:off x="3681800" y="4033675"/>
              <a:ext cx="106700" cy="77100"/>
            </a:xfrm>
            <a:custGeom>
              <a:avLst/>
              <a:gdLst/>
              <a:ahLst/>
              <a:cxnLst/>
              <a:rect l="l" t="t" r="r" b="b"/>
              <a:pathLst>
                <a:path w="4268" h="3084" extrusionOk="0">
                  <a:moveTo>
                    <a:pt x="3005" y="0"/>
                  </a:moveTo>
                  <a:lnTo>
                    <a:pt x="1" y="767"/>
                  </a:lnTo>
                  <a:lnTo>
                    <a:pt x="1229" y="3083"/>
                  </a:lnTo>
                  <a:lnTo>
                    <a:pt x="4268" y="2282"/>
                  </a:lnTo>
                  <a:lnTo>
                    <a:pt x="300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754;p36">
              <a:extLst>
                <a:ext uri="{FF2B5EF4-FFF2-40B4-BE49-F238E27FC236}">
                  <a16:creationId xmlns:a16="http://schemas.microsoft.com/office/drawing/2014/main" id="{0F4B2553-75A5-87A0-9A38-7F050549799B}"/>
                </a:ext>
              </a:extLst>
            </p:cNvPr>
            <p:cNvSpPr/>
            <p:nvPr/>
          </p:nvSpPr>
          <p:spPr>
            <a:xfrm>
              <a:off x="4108650" y="3704700"/>
              <a:ext cx="134475" cy="83175"/>
            </a:xfrm>
            <a:custGeom>
              <a:avLst/>
              <a:gdLst/>
              <a:ahLst/>
              <a:cxnLst/>
              <a:rect l="l" t="t" r="r" b="b"/>
              <a:pathLst>
                <a:path w="5379" h="3327" extrusionOk="0">
                  <a:moveTo>
                    <a:pt x="3288" y="0"/>
                  </a:moveTo>
                  <a:lnTo>
                    <a:pt x="0" y="540"/>
                  </a:lnTo>
                  <a:lnTo>
                    <a:pt x="2056" y="3327"/>
                  </a:lnTo>
                  <a:lnTo>
                    <a:pt x="5378" y="2648"/>
                  </a:lnTo>
                  <a:lnTo>
                    <a:pt x="328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755;p36">
              <a:extLst>
                <a:ext uri="{FF2B5EF4-FFF2-40B4-BE49-F238E27FC236}">
                  <a16:creationId xmlns:a16="http://schemas.microsoft.com/office/drawing/2014/main" id="{E4FFB2F5-637F-5A7E-C5C0-05F3CE9A8908}"/>
                </a:ext>
              </a:extLst>
            </p:cNvPr>
            <p:cNvSpPr/>
            <p:nvPr/>
          </p:nvSpPr>
          <p:spPr>
            <a:xfrm>
              <a:off x="3553250" y="3797875"/>
              <a:ext cx="122275" cy="103975"/>
            </a:xfrm>
            <a:custGeom>
              <a:avLst/>
              <a:gdLst/>
              <a:ahLst/>
              <a:cxnLst/>
              <a:rect l="l" t="t" r="r" b="b"/>
              <a:pathLst>
                <a:path w="4891" h="4159" extrusionOk="0">
                  <a:moveTo>
                    <a:pt x="2918" y="1"/>
                  </a:moveTo>
                  <a:lnTo>
                    <a:pt x="0" y="479"/>
                  </a:lnTo>
                  <a:lnTo>
                    <a:pt x="1947" y="4159"/>
                  </a:lnTo>
                  <a:lnTo>
                    <a:pt x="4890" y="3558"/>
                  </a:lnTo>
                  <a:lnTo>
                    <a:pt x="29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756;p36">
              <a:extLst>
                <a:ext uri="{FF2B5EF4-FFF2-40B4-BE49-F238E27FC236}">
                  <a16:creationId xmlns:a16="http://schemas.microsoft.com/office/drawing/2014/main" id="{737C068B-EFEF-CB5C-6E6F-95835E55DF0C}"/>
                </a:ext>
              </a:extLst>
            </p:cNvPr>
            <p:cNvSpPr/>
            <p:nvPr/>
          </p:nvSpPr>
          <p:spPr>
            <a:xfrm>
              <a:off x="4002300" y="4635550"/>
              <a:ext cx="128350" cy="94625"/>
            </a:xfrm>
            <a:custGeom>
              <a:avLst/>
              <a:gdLst/>
              <a:ahLst/>
              <a:cxnLst/>
              <a:rect l="l" t="t" r="r" b="b"/>
              <a:pathLst>
                <a:path w="5134" h="3785" extrusionOk="0">
                  <a:moveTo>
                    <a:pt x="3532" y="1"/>
                  </a:moveTo>
                  <a:lnTo>
                    <a:pt x="0" y="898"/>
                  </a:lnTo>
                  <a:lnTo>
                    <a:pt x="1524" y="3785"/>
                  </a:lnTo>
                  <a:lnTo>
                    <a:pt x="5134" y="2892"/>
                  </a:lnTo>
                  <a:lnTo>
                    <a:pt x="35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757;p36">
              <a:extLst>
                <a:ext uri="{FF2B5EF4-FFF2-40B4-BE49-F238E27FC236}">
                  <a16:creationId xmlns:a16="http://schemas.microsoft.com/office/drawing/2014/main" id="{E75EAFBF-34FF-235C-729E-AC76B472160A}"/>
                </a:ext>
              </a:extLst>
            </p:cNvPr>
            <p:cNvSpPr/>
            <p:nvPr/>
          </p:nvSpPr>
          <p:spPr>
            <a:xfrm>
              <a:off x="4386025" y="4528425"/>
              <a:ext cx="173875" cy="105075"/>
            </a:xfrm>
            <a:custGeom>
              <a:avLst/>
              <a:gdLst/>
              <a:ahLst/>
              <a:cxnLst/>
              <a:rect l="l" t="t" r="r" b="b"/>
              <a:pathLst>
                <a:path w="6955" h="4203" extrusionOk="0">
                  <a:moveTo>
                    <a:pt x="4973" y="1"/>
                  </a:moveTo>
                  <a:lnTo>
                    <a:pt x="0" y="1268"/>
                  </a:lnTo>
                  <a:lnTo>
                    <a:pt x="1816" y="4203"/>
                  </a:lnTo>
                  <a:lnTo>
                    <a:pt x="6954" y="2931"/>
                  </a:lnTo>
                  <a:lnTo>
                    <a:pt x="49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758;p36">
              <a:extLst>
                <a:ext uri="{FF2B5EF4-FFF2-40B4-BE49-F238E27FC236}">
                  <a16:creationId xmlns:a16="http://schemas.microsoft.com/office/drawing/2014/main" id="{BC90B720-0CA9-6B61-7B8F-8A9E71C23797}"/>
                </a:ext>
              </a:extLst>
            </p:cNvPr>
            <p:cNvSpPr/>
            <p:nvPr/>
          </p:nvSpPr>
          <p:spPr>
            <a:xfrm>
              <a:off x="4236550" y="4564475"/>
              <a:ext cx="177800" cy="107125"/>
            </a:xfrm>
            <a:custGeom>
              <a:avLst/>
              <a:gdLst/>
              <a:ahLst/>
              <a:cxnLst/>
              <a:rect l="l" t="t" r="r" b="b"/>
              <a:pathLst>
                <a:path w="7112" h="4285" extrusionOk="0">
                  <a:moveTo>
                    <a:pt x="5300" y="0"/>
                  </a:moveTo>
                  <a:lnTo>
                    <a:pt x="1" y="1354"/>
                  </a:lnTo>
                  <a:lnTo>
                    <a:pt x="1625" y="4285"/>
                  </a:lnTo>
                  <a:lnTo>
                    <a:pt x="7112" y="2931"/>
                  </a:lnTo>
                  <a:lnTo>
                    <a:pt x="53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759;p36">
              <a:extLst>
                <a:ext uri="{FF2B5EF4-FFF2-40B4-BE49-F238E27FC236}">
                  <a16:creationId xmlns:a16="http://schemas.microsoft.com/office/drawing/2014/main" id="{E7B1340E-74D1-1AE3-EE29-DEF6D683BD14}"/>
                </a:ext>
              </a:extLst>
            </p:cNvPr>
            <p:cNvSpPr/>
            <p:nvPr/>
          </p:nvSpPr>
          <p:spPr>
            <a:xfrm>
              <a:off x="4527650" y="4490875"/>
              <a:ext cx="184100" cy="106600"/>
            </a:xfrm>
            <a:custGeom>
              <a:avLst/>
              <a:gdLst/>
              <a:ahLst/>
              <a:cxnLst/>
              <a:rect l="l" t="t" r="r" b="b"/>
              <a:pathLst>
                <a:path w="7364" h="4264" extrusionOk="0">
                  <a:moveTo>
                    <a:pt x="5200" y="1"/>
                  </a:moveTo>
                  <a:lnTo>
                    <a:pt x="1" y="1329"/>
                  </a:lnTo>
                  <a:lnTo>
                    <a:pt x="1982" y="4264"/>
                  </a:lnTo>
                  <a:lnTo>
                    <a:pt x="7364" y="2931"/>
                  </a:lnTo>
                  <a:lnTo>
                    <a:pt x="520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760;p36">
              <a:extLst>
                <a:ext uri="{FF2B5EF4-FFF2-40B4-BE49-F238E27FC236}">
                  <a16:creationId xmlns:a16="http://schemas.microsoft.com/office/drawing/2014/main" id="{06DDE24E-87EA-1E3D-86CC-62C3693ABB0D}"/>
                </a:ext>
              </a:extLst>
            </p:cNvPr>
            <p:cNvSpPr/>
            <p:nvPr/>
          </p:nvSpPr>
          <p:spPr>
            <a:xfrm>
              <a:off x="4675150" y="4458325"/>
              <a:ext cx="168225" cy="101600"/>
            </a:xfrm>
            <a:custGeom>
              <a:avLst/>
              <a:gdLst/>
              <a:ahLst/>
              <a:cxnLst/>
              <a:rect l="l" t="t" r="r" b="b"/>
              <a:pathLst>
                <a:path w="6729" h="4064" extrusionOk="0">
                  <a:moveTo>
                    <a:pt x="4416" y="1"/>
                  </a:moveTo>
                  <a:lnTo>
                    <a:pt x="1" y="1124"/>
                  </a:lnTo>
                  <a:lnTo>
                    <a:pt x="2165" y="4063"/>
                  </a:lnTo>
                  <a:lnTo>
                    <a:pt x="6728" y="2931"/>
                  </a:lnTo>
                  <a:lnTo>
                    <a:pt x="44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761;p36">
              <a:extLst>
                <a:ext uri="{FF2B5EF4-FFF2-40B4-BE49-F238E27FC236}">
                  <a16:creationId xmlns:a16="http://schemas.microsoft.com/office/drawing/2014/main" id="{5F97943C-69A0-0C4C-0690-EB61D9E8F5FB}"/>
                </a:ext>
              </a:extLst>
            </p:cNvPr>
            <p:cNvSpPr/>
            <p:nvPr/>
          </p:nvSpPr>
          <p:spPr>
            <a:xfrm>
              <a:off x="3953950" y="4543350"/>
              <a:ext cx="128275" cy="99525"/>
            </a:xfrm>
            <a:custGeom>
              <a:avLst/>
              <a:gdLst/>
              <a:ahLst/>
              <a:cxnLst/>
              <a:rect l="l" t="t" r="r" b="b"/>
              <a:pathLst>
                <a:path w="5131" h="3981" extrusionOk="0">
                  <a:moveTo>
                    <a:pt x="3419" y="0"/>
                  </a:moveTo>
                  <a:lnTo>
                    <a:pt x="1" y="937"/>
                  </a:lnTo>
                  <a:lnTo>
                    <a:pt x="1612" y="3980"/>
                  </a:lnTo>
                  <a:lnTo>
                    <a:pt x="5130" y="3083"/>
                  </a:lnTo>
                  <a:lnTo>
                    <a:pt x="3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762;p36">
              <a:extLst>
                <a:ext uri="{FF2B5EF4-FFF2-40B4-BE49-F238E27FC236}">
                  <a16:creationId xmlns:a16="http://schemas.microsoft.com/office/drawing/2014/main" id="{DA98DC07-4463-6AD3-97CD-009DCE9F5E3C}"/>
                </a:ext>
              </a:extLst>
            </p:cNvPr>
            <p:cNvSpPr/>
            <p:nvPr/>
          </p:nvSpPr>
          <p:spPr>
            <a:xfrm>
              <a:off x="4135975" y="4383975"/>
              <a:ext cx="164825" cy="104650"/>
            </a:xfrm>
            <a:custGeom>
              <a:avLst/>
              <a:gdLst/>
              <a:ahLst/>
              <a:cxnLst/>
              <a:rect l="l" t="t" r="r" b="b"/>
              <a:pathLst>
                <a:path w="6593" h="4186" extrusionOk="0">
                  <a:moveTo>
                    <a:pt x="4847" y="1"/>
                  </a:moveTo>
                  <a:lnTo>
                    <a:pt x="0" y="1311"/>
                  </a:lnTo>
                  <a:lnTo>
                    <a:pt x="1594" y="4185"/>
                  </a:lnTo>
                  <a:lnTo>
                    <a:pt x="6593" y="2818"/>
                  </a:lnTo>
                  <a:lnTo>
                    <a:pt x="484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763;p36">
              <a:extLst>
                <a:ext uri="{FF2B5EF4-FFF2-40B4-BE49-F238E27FC236}">
                  <a16:creationId xmlns:a16="http://schemas.microsoft.com/office/drawing/2014/main" id="{BD4667BC-6A30-A491-FDFF-2DCFBA332724}"/>
                </a:ext>
              </a:extLst>
            </p:cNvPr>
            <p:cNvSpPr/>
            <p:nvPr/>
          </p:nvSpPr>
          <p:spPr>
            <a:xfrm>
              <a:off x="4326800" y="4432200"/>
              <a:ext cx="173650" cy="113025"/>
            </a:xfrm>
            <a:custGeom>
              <a:avLst/>
              <a:gdLst/>
              <a:ahLst/>
              <a:cxnLst/>
              <a:rect l="l" t="t" r="r" b="b"/>
              <a:pathLst>
                <a:path w="6946" h="4521" extrusionOk="0">
                  <a:moveTo>
                    <a:pt x="4738" y="1"/>
                  </a:moveTo>
                  <a:lnTo>
                    <a:pt x="1" y="1298"/>
                  </a:lnTo>
                  <a:lnTo>
                    <a:pt x="1999" y="4520"/>
                  </a:lnTo>
                  <a:lnTo>
                    <a:pt x="6946" y="3262"/>
                  </a:lnTo>
                  <a:lnTo>
                    <a:pt x="47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764;p36">
              <a:extLst>
                <a:ext uri="{FF2B5EF4-FFF2-40B4-BE49-F238E27FC236}">
                  <a16:creationId xmlns:a16="http://schemas.microsoft.com/office/drawing/2014/main" id="{D098E31A-704E-A1AC-0B91-C37B00C78717}"/>
                </a:ext>
              </a:extLst>
            </p:cNvPr>
            <p:cNvSpPr/>
            <p:nvPr/>
          </p:nvSpPr>
          <p:spPr>
            <a:xfrm>
              <a:off x="4007625" y="4421200"/>
              <a:ext cx="151550" cy="102475"/>
            </a:xfrm>
            <a:custGeom>
              <a:avLst/>
              <a:gdLst/>
              <a:ahLst/>
              <a:cxnLst/>
              <a:rect l="l" t="t" r="r" b="b"/>
              <a:pathLst>
                <a:path w="6062" h="4099" extrusionOk="0">
                  <a:moveTo>
                    <a:pt x="4468" y="1"/>
                  </a:moveTo>
                  <a:lnTo>
                    <a:pt x="0" y="1211"/>
                  </a:lnTo>
                  <a:lnTo>
                    <a:pt x="1603" y="4098"/>
                  </a:lnTo>
                  <a:lnTo>
                    <a:pt x="6062" y="2879"/>
                  </a:lnTo>
                  <a:lnTo>
                    <a:pt x="44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765;p36">
              <a:extLst>
                <a:ext uri="{FF2B5EF4-FFF2-40B4-BE49-F238E27FC236}">
                  <a16:creationId xmlns:a16="http://schemas.microsoft.com/office/drawing/2014/main" id="{C8691DC3-8084-FA05-55F0-9533E8C92A76}"/>
                </a:ext>
              </a:extLst>
            </p:cNvPr>
            <p:cNvSpPr/>
            <p:nvPr/>
          </p:nvSpPr>
          <p:spPr>
            <a:xfrm>
              <a:off x="3907250" y="4455925"/>
              <a:ext cx="123800" cy="95625"/>
            </a:xfrm>
            <a:custGeom>
              <a:avLst/>
              <a:gdLst/>
              <a:ahLst/>
              <a:cxnLst/>
              <a:rect l="l" t="t" r="r" b="b"/>
              <a:pathLst>
                <a:path w="4952" h="3825" extrusionOk="0">
                  <a:moveTo>
                    <a:pt x="3349" y="1"/>
                  </a:moveTo>
                  <a:lnTo>
                    <a:pt x="1" y="907"/>
                  </a:lnTo>
                  <a:lnTo>
                    <a:pt x="1546" y="3824"/>
                  </a:lnTo>
                  <a:lnTo>
                    <a:pt x="4952" y="2892"/>
                  </a:lnTo>
                  <a:lnTo>
                    <a:pt x="33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766;p36">
              <a:extLst>
                <a:ext uri="{FF2B5EF4-FFF2-40B4-BE49-F238E27FC236}">
                  <a16:creationId xmlns:a16="http://schemas.microsoft.com/office/drawing/2014/main" id="{94155C9B-08A6-C362-01F5-879959557D26}"/>
                </a:ext>
              </a:extLst>
            </p:cNvPr>
            <p:cNvSpPr/>
            <p:nvPr/>
          </p:nvSpPr>
          <p:spPr>
            <a:xfrm>
              <a:off x="3904000" y="4233650"/>
              <a:ext cx="156450" cy="109975"/>
            </a:xfrm>
            <a:custGeom>
              <a:avLst/>
              <a:gdLst/>
              <a:ahLst/>
              <a:cxnLst/>
              <a:rect l="l" t="t" r="r" b="b"/>
              <a:pathLst>
                <a:path w="6258" h="4399" extrusionOk="0">
                  <a:moveTo>
                    <a:pt x="4459" y="0"/>
                  </a:moveTo>
                  <a:lnTo>
                    <a:pt x="0" y="1232"/>
                  </a:lnTo>
                  <a:lnTo>
                    <a:pt x="1755" y="4398"/>
                  </a:lnTo>
                  <a:lnTo>
                    <a:pt x="6257" y="3249"/>
                  </a:lnTo>
                  <a:lnTo>
                    <a:pt x="44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767;p36">
              <a:extLst>
                <a:ext uri="{FF2B5EF4-FFF2-40B4-BE49-F238E27FC236}">
                  <a16:creationId xmlns:a16="http://schemas.microsoft.com/office/drawing/2014/main" id="{6CB6437C-B91E-C111-ED68-54818E10F6A2}"/>
                </a:ext>
              </a:extLst>
            </p:cNvPr>
            <p:cNvSpPr/>
            <p:nvPr/>
          </p:nvSpPr>
          <p:spPr>
            <a:xfrm>
              <a:off x="4462325" y="4393675"/>
              <a:ext cx="184650" cy="115625"/>
            </a:xfrm>
            <a:custGeom>
              <a:avLst/>
              <a:gdLst/>
              <a:ahLst/>
              <a:cxnLst/>
              <a:rect l="l" t="t" r="r" b="b"/>
              <a:pathLst>
                <a:path w="7386" h="4625" extrusionOk="0">
                  <a:moveTo>
                    <a:pt x="4947" y="0"/>
                  </a:moveTo>
                  <a:lnTo>
                    <a:pt x="1" y="1354"/>
                  </a:lnTo>
                  <a:lnTo>
                    <a:pt x="2213" y="4625"/>
                  </a:lnTo>
                  <a:lnTo>
                    <a:pt x="7386" y="3310"/>
                  </a:lnTo>
                  <a:lnTo>
                    <a:pt x="494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768;p36">
              <a:extLst>
                <a:ext uri="{FF2B5EF4-FFF2-40B4-BE49-F238E27FC236}">
                  <a16:creationId xmlns:a16="http://schemas.microsoft.com/office/drawing/2014/main" id="{A6F433B3-B711-71D2-588B-FBA8A0A53E7E}"/>
                </a:ext>
              </a:extLst>
            </p:cNvPr>
            <p:cNvSpPr/>
            <p:nvPr/>
          </p:nvSpPr>
          <p:spPr>
            <a:xfrm>
              <a:off x="3956250" y="4329975"/>
              <a:ext cx="154700" cy="106400"/>
            </a:xfrm>
            <a:custGeom>
              <a:avLst/>
              <a:gdLst/>
              <a:ahLst/>
              <a:cxnLst/>
              <a:rect l="l" t="t" r="r" b="b"/>
              <a:pathLst>
                <a:path w="6188" h="4256" extrusionOk="0">
                  <a:moveTo>
                    <a:pt x="4503" y="1"/>
                  </a:moveTo>
                  <a:lnTo>
                    <a:pt x="0" y="1150"/>
                  </a:lnTo>
                  <a:lnTo>
                    <a:pt x="1720" y="4255"/>
                  </a:lnTo>
                  <a:lnTo>
                    <a:pt x="6188" y="3049"/>
                  </a:lnTo>
                  <a:lnTo>
                    <a:pt x="45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769;p36">
              <a:extLst>
                <a:ext uri="{FF2B5EF4-FFF2-40B4-BE49-F238E27FC236}">
                  <a16:creationId xmlns:a16="http://schemas.microsoft.com/office/drawing/2014/main" id="{ED673A94-8915-2FD7-5721-C76D3902CBE3}"/>
                </a:ext>
              </a:extLst>
            </p:cNvPr>
            <p:cNvSpPr/>
            <p:nvPr/>
          </p:nvSpPr>
          <p:spPr>
            <a:xfrm>
              <a:off x="4408775" y="4099425"/>
              <a:ext cx="161250" cy="110950"/>
            </a:xfrm>
            <a:custGeom>
              <a:avLst/>
              <a:gdLst/>
              <a:ahLst/>
              <a:cxnLst/>
              <a:rect l="l" t="t" r="r" b="b"/>
              <a:pathLst>
                <a:path w="6450" h="4438" extrusionOk="0">
                  <a:moveTo>
                    <a:pt x="3741" y="0"/>
                  </a:moveTo>
                  <a:lnTo>
                    <a:pt x="0" y="1032"/>
                  </a:lnTo>
                  <a:lnTo>
                    <a:pt x="2509" y="4437"/>
                  </a:lnTo>
                  <a:lnTo>
                    <a:pt x="6449" y="3431"/>
                  </a:lnTo>
                  <a:lnTo>
                    <a:pt x="37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770;p36">
              <a:extLst>
                <a:ext uri="{FF2B5EF4-FFF2-40B4-BE49-F238E27FC236}">
                  <a16:creationId xmlns:a16="http://schemas.microsoft.com/office/drawing/2014/main" id="{71B5D753-664C-06B9-A190-C802023D528F}"/>
                </a:ext>
              </a:extLst>
            </p:cNvPr>
            <p:cNvSpPr/>
            <p:nvPr/>
          </p:nvSpPr>
          <p:spPr>
            <a:xfrm>
              <a:off x="4248975" y="3886700"/>
              <a:ext cx="124550" cy="72525"/>
            </a:xfrm>
            <a:custGeom>
              <a:avLst/>
              <a:gdLst/>
              <a:ahLst/>
              <a:cxnLst/>
              <a:rect l="l" t="t" r="r" b="b"/>
              <a:pathLst>
                <a:path w="4982" h="2901" extrusionOk="0">
                  <a:moveTo>
                    <a:pt x="3418" y="1"/>
                  </a:moveTo>
                  <a:lnTo>
                    <a:pt x="0" y="872"/>
                  </a:lnTo>
                  <a:lnTo>
                    <a:pt x="1498" y="2901"/>
                  </a:lnTo>
                  <a:lnTo>
                    <a:pt x="4982" y="1982"/>
                  </a:lnTo>
                  <a:lnTo>
                    <a:pt x="34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771;p36">
              <a:extLst>
                <a:ext uri="{FF2B5EF4-FFF2-40B4-BE49-F238E27FC236}">
                  <a16:creationId xmlns:a16="http://schemas.microsoft.com/office/drawing/2014/main" id="{208A2408-CA90-431D-9322-5D9BC3EFA490}"/>
                </a:ext>
              </a:extLst>
            </p:cNvPr>
            <p:cNvSpPr/>
            <p:nvPr/>
          </p:nvSpPr>
          <p:spPr>
            <a:xfrm>
              <a:off x="4207500" y="3833475"/>
              <a:ext cx="115625" cy="60450"/>
            </a:xfrm>
            <a:custGeom>
              <a:avLst/>
              <a:gdLst/>
              <a:ahLst/>
              <a:cxnLst/>
              <a:rect l="l" t="t" r="r" b="b"/>
              <a:pathLst>
                <a:path w="4625" h="2418" extrusionOk="0">
                  <a:moveTo>
                    <a:pt x="3401" y="0"/>
                  </a:moveTo>
                  <a:lnTo>
                    <a:pt x="0" y="754"/>
                  </a:lnTo>
                  <a:lnTo>
                    <a:pt x="1232" y="2417"/>
                  </a:lnTo>
                  <a:lnTo>
                    <a:pt x="4625" y="1555"/>
                  </a:lnTo>
                  <a:lnTo>
                    <a:pt x="34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772;p36">
              <a:extLst>
                <a:ext uri="{FF2B5EF4-FFF2-40B4-BE49-F238E27FC236}">
                  <a16:creationId xmlns:a16="http://schemas.microsoft.com/office/drawing/2014/main" id="{48D7BC5F-A2A6-A1BC-21F6-AF5D32CFB9A8}"/>
                </a:ext>
              </a:extLst>
            </p:cNvPr>
            <p:cNvSpPr/>
            <p:nvPr/>
          </p:nvSpPr>
          <p:spPr>
            <a:xfrm>
              <a:off x="4603300" y="4360250"/>
              <a:ext cx="170825" cy="111700"/>
            </a:xfrm>
            <a:custGeom>
              <a:avLst/>
              <a:gdLst/>
              <a:ahLst/>
              <a:cxnLst/>
              <a:rect l="l" t="t" r="r" b="b"/>
              <a:pathLst>
                <a:path w="6833" h="4468" extrusionOk="0">
                  <a:moveTo>
                    <a:pt x="4194" y="0"/>
                  </a:moveTo>
                  <a:lnTo>
                    <a:pt x="1" y="1150"/>
                  </a:lnTo>
                  <a:lnTo>
                    <a:pt x="2444" y="4468"/>
                  </a:lnTo>
                  <a:lnTo>
                    <a:pt x="6833" y="3349"/>
                  </a:lnTo>
                  <a:lnTo>
                    <a:pt x="419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773;p36">
              <a:extLst>
                <a:ext uri="{FF2B5EF4-FFF2-40B4-BE49-F238E27FC236}">
                  <a16:creationId xmlns:a16="http://schemas.microsoft.com/office/drawing/2014/main" id="{B717E8CD-A63B-8DAB-C4FC-B826FF807282}"/>
                </a:ext>
              </a:extLst>
            </p:cNvPr>
            <p:cNvSpPr/>
            <p:nvPr/>
          </p:nvSpPr>
          <p:spPr>
            <a:xfrm>
              <a:off x="4297075" y="3950500"/>
              <a:ext cx="133925" cy="82750"/>
            </a:xfrm>
            <a:custGeom>
              <a:avLst/>
              <a:gdLst/>
              <a:ahLst/>
              <a:cxnLst/>
              <a:rect l="l" t="t" r="r" b="b"/>
              <a:pathLst>
                <a:path w="5357" h="3310" extrusionOk="0">
                  <a:moveTo>
                    <a:pt x="3511" y="0"/>
                  </a:moveTo>
                  <a:lnTo>
                    <a:pt x="1" y="928"/>
                  </a:lnTo>
                  <a:lnTo>
                    <a:pt x="1756" y="3310"/>
                  </a:lnTo>
                  <a:lnTo>
                    <a:pt x="5357" y="2339"/>
                  </a:lnTo>
                  <a:lnTo>
                    <a:pt x="35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774;p36">
              <a:extLst>
                <a:ext uri="{FF2B5EF4-FFF2-40B4-BE49-F238E27FC236}">
                  <a16:creationId xmlns:a16="http://schemas.microsoft.com/office/drawing/2014/main" id="{DCC0A18F-8987-861D-6B26-C76F7E0C3EFE}"/>
                </a:ext>
              </a:extLst>
            </p:cNvPr>
            <p:cNvSpPr/>
            <p:nvPr/>
          </p:nvSpPr>
          <p:spPr>
            <a:xfrm>
              <a:off x="4542575" y="4279150"/>
              <a:ext cx="154375" cy="95375"/>
            </a:xfrm>
            <a:custGeom>
              <a:avLst/>
              <a:gdLst/>
              <a:ahLst/>
              <a:cxnLst/>
              <a:rect l="l" t="t" r="r" b="b"/>
              <a:pathLst>
                <a:path w="6175" h="3815" extrusionOk="0">
                  <a:moveTo>
                    <a:pt x="4063" y="0"/>
                  </a:moveTo>
                  <a:lnTo>
                    <a:pt x="0" y="1102"/>
                  </a:lnTo>
                  <a:lnTo>
                    <a:pt x="2003" y="3815"/>
                  </a:lnTo>
                  <a:lnTo>
                    <a:pt x="6175" y="2674"/>
                  </a:lnTo>
                  <a:lnTo>
                    <a:pt x="40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775;p36">
              <a:extLst>
                <a:ext uri="{FF2B5EF4-FFF2-40B4-BE49-F238E27FC236}">
                  <a16:creationId xmlns:a16="http://schemas.microsoft.com/office/drawing/2014/main" id="{0D7A1F98-D754-7FDE-DEC0-FFEA3136F0D2}"/>
                </a:ext>
              </a:extLst>
            </p:cNvPr>
            <p:cNvSpPr/>
            <p:nvPr/>
          </p:nvSpPr>
          <p:spPr>
            <a:xfrm>
              <a:off x="4170925" y="3785575"/>
              <a:ext cx="110075" cy="51950"/>
            </a:xfrm>
            <a:custGeom>
              <a:avLst/>
              <a:gdLst/>
              <a:ahLst/>
              <a:cxnLst/>
              <a:rect l="l" t="t" r="r" b="b"/>
              <a:pathLst>
                <a:path w="4403" h="2078" extrusionOk="0">
                  <a:moveTo>
                    <a:pt x="3349" y="0"/>
                  </a:moveTo>
                  <a:lnTo>
                    <a:pt x="0" y="684"/>
                  </a:lnTo>
                  <a:lnTo>
                    <a:pt x="1032" y="2078"/>
                  </a:lnTo>
                  <a:lnTo>
                    <a:pt x="4402" y="1333"/>
                  </a:lnTo>
                  <a:lnTo>
                    <a:pt x="33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776;p36">
              <a:extLst>
                <a:ext uri="{FF2B5EF4-FFF2-40B4-BE49-F238E27FC236}">
                  <a16:creationId xmlns:a16="http://schemas.microsoft.com/office/drawing/2014/main" id="{D3007CAF-5387-F105-2B22-4E000EF5B083}"/>
                </a:ext>
              </a:extLst>
            </p:cNvPr>
            <p:cNvSpPr/>
            <p:nvPr/>
          </p:nvSpPr>
          <p:spPr>
            <a:xfrm>
              <a:off x="4351625" y="4023225"/>
              <a:ext cx="139475" cy="87550"/>
            </a:xfrm>
            <a:custGeom>
              <a:avLst/>
              <a:gdLst/>
              <a:ahLst/>
              <a:cxnLst/>
              <a:rect l="l" t="t" r="r" b="b"/>
              <a:pathLst>
                <a:path w="5579" h="3502" extrusionOk="0">
                  <a:moveTo>
                    <a:pt x="3623" y="0"/>
                  </a:moveTo>
                  <a:lnTo>
                    <a:pt x="0" y="980"/>
                  </a:lnTo>
                  <a:lnTo>
                    <a:pt x="1860" y="3501"/>
                  </a:lnTo>
                  <a:lnTo>
                    <a:pt x="5578" y="2478"/>
                  </a:lnTo>
                  <a:lnTo>
                    <a:pt x="36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777;p36">
              <a:extLst>
                <a:ext uri="{FF2B5EF4-FFF2-40B4-BE49-F238E27FC236}">
                  <a16:creationId xmlns:a16="http://schemas.microsoft.com/office/drawing/2014/main" id="{EA500D5F-B46B-E125-8EEA-66D38717CF0A}"/>
                </a:ext>
              </a:extLst>
            </p:cNvPr>
            <p:cNvSpPr/>
            <p:nvPr/>
          </p:nvSpPr>
          <p:spPr>
            <a:xfrm>
              <a:off x="4837900" y="3770125"/>
              <a:ext cx="708600" cy="563575"/>
            </a:xfrm>
            <a:custGeom>
              <a:avLst/>
              <a:gdLst/>
              <a:ahLst/>
              <a:cxnLst/>
              <a:rect l="l" t="t" r="r" b="b"/>
              <a:pathLst>
                <a:path w="28344" h="22543" extrusionOk="0">
                  <a:moveTo>
                    <a:pt x="12276" y="0"/>
                  </a:moveTo>
                  <a:lnTo>
                    <a:pt x="12276" y="6027"/>
                  </a:lnTo>
                  <a:cubicBezTo>
                    <a:pt x="11662" y="6619"/>
                    <a:pt x="10991" y="7141"/>
                    <a:pt x="10264" y="7590"/>
                  </a:cubicBezTo>
                  <a:cubicBezTo>
                    <a:pt x="9149" y="8256"/>
                    <a:pt x="1" y="9819"/>
                    <a:pt x="1" y="9819"/>
                  </a:cubicBezTo>
                  <a:lnTo>
                    <a:pt x="11605" y="22543"/>
                  </a:lnTo>
                  <a:cubicBezTo>
                    <a:pt x="11605" y="22543"/>
                    <a:pt x="22239" y="21385"/>
                    <a:pt x="25217" y="20531"/>
                  </a:cubicBezTo>
                  <a:cubicBezTo>
                    <a:pt x="28344" y="19638"/>
                    <a:pt x="27673" y="8260"/>
                    <a:pt x="27673" y="8260"/>
                  </a:cubicBezTo>
                  <a:lnTo>
                    <a:pt x="1227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778;p36">
              <a:extLst>
                <a:ext uri="{FF2B5EF4-FFF2-40B4-BE49-F238E27FC236}">
                  <a16:creationId xmlns:a16="http://schemas.microsoft.com/office/drawing/2014/main" id="{32C4E992-FE25-59A1-0136-D8840935541F}"/>
                </a:ext>
              </a:extLst>
            </p:cNvPr>
            <p:cNvSpPr/>
            <p:nvPr/>
          </p:nvSpPr>
          <p:spPr>
            <a:xfrm>
              <a:off x="4822000" y="3757625"/>
              <a:ext cx="724400" cy="588600"/>
            </a:xfrm>
            <a:custGeom>
              <a:avLst/>
              <a:gdLst/>
              <a:ahLst/>
              <a:cxnLst/>
              <a:rect l="l" t="t" r="r" b="b"/>
              <a:pathLst>
                <a:path w="28976" h="23544" extrusionOk="0">
                  <a:moveTo>
                    <a:pt x="13412" y="1341"/>
                  </a:moveTo>
                  <a:lnTo>
                    <a:pt x="27826" y="9065"/>
                  </a:lnTo>
                  <a:cubicBezTo>
                    <a:pt x="27856" y="9849"/>
                    <a:pt x="27934" y="12161"/>
                    <a:pt x="27756" y="14526"/>
                  </a:cubicBezTo>
                  <a:cubicBezTo>
                    <a:pt x="27490" y="18061"/>
                    <a:pt x="26746" y="20260"/>
                    <a:pt x="25718" y="20552"/>
                  </a:cubicBezTo>
                  <a:cubicBezTo>
                    <a:pt x="23062" y="21310"/>
                    <a:pt x="14066" y="22337"/>
                    <a:pt x="12437" y="22516"/>
                  </a:cubicBezTo>
                  <a:lnTo>
                    <a:pt x="1621" y="10659"/>
                  </a:lnTo>
                  <a:cubicBezTo>
                    <a:pt x="4050" y="10228"/>
                    <a:pt x="10173" y="9109"/>
                    <a:pt x="11161" y="8521"/>
                  </a:cubicBezTo>
                  <a:cubicBezTo>
                    <a:pt x="11919" y="8051"/>
                    <a:pt x="12624" y="7502"/>
                    <a:pt x="13264" y="6884"/>
                  </a:cubicBezTo>
                  <a:cubicBezTo>
                    <a:pt x="13356" y="6788"/>
                    <a:pt x="13408" y="6662"/>
                    <a:pt x="13412" y="6531"/>
                  </a:cubicBezTo>
                  <a:lnTo>
                    <a:pt x="13412" y="1341"/>
                  </a:lnTo>
                  <a:close/>
                  <a:moveTo>
                    <a:pt x="12909" y="0"/>
                  </a:moveTo>
                  <a:cubicBezTo>
                    <a:pt x="12648" y="0"/>
                    <a:pt x="12411" y="209"/>
                    <a:pt x="12411" y="500"/>
                  </a:cubicBezTo>
                  <a:lnTo>
                    <a:pt x="12411" y="6313"/>
                  </a:lnTo>
                  <a:cubicBezTo>
                    <a:pt x="11867" y="6818"/>
                    <a:pt x="11274" y="7271"/>
                    <a:pt x="10643" y="7659"/>
                  </a:cubicBezTo>
                  <a:cubicBezTo>
                    <a:pt x="9890" y="8112"/>
                    <a:pt x="4055" y="9231"/>
                    <a:pt x="554" y="9827"/>
                  </a:cubicBezTo>
                  <a:cubicBezTo>
                    <a:pt x="162" y="9893"/>
                    <a:pt x="1" y="10363"/>
                    <a:pt x="266" y="10659"/>
                  </a:cubicBezTo>
                  <a:lnTo>
                    <a:pt x="11871" y="23378"/>
                  </a:lnTo>
                  <a:cubicBezTo>
                    <a:pt x="11967" y="23483"/>
                    <a:pt x="12102" y="23544"/>
                    <a:pt x="12241" y="23544"/>
                  </a:cubicBezTo>
                  <a:cubicBezTo>
                    <a:pt x="12259" y="23539"/>
                    <a:pt x="12280" y="23539"/>
                    <a:pt x="12298" y="23535"/>
                  </a:cubicBezTo>
                  <a:cubicBezTo>
                    <a:pt x="12733" y="23487"/>
                    <a:pt x="23005" y="22364"/>
                    <a:pt x="25992" y="21510"/>
                  </a:cubicBezTo>
                  <a:cubicBezTo>
                    <a:pt x="27534" y="21075"/>
                    <a:pt x="28435" y="18810"/>
                    <a:pt x="28753" y="14600"/>
                  </a:cubicBezTo>
                  <a:cubicBezTo>
                    <a:pt x="28975" y="11643"/>
                    <a:pt x="28810" y="8760"/>
                    <a:pt x="28810" y="8730"/>
                  </a:cubicBezTo>
                  <a:cubicBezTo>
                    <a:pt x="28797" y="8556"/>
                    <a:pt x="28701" y="8399"/>
                    <a:pt x="28544" y="8321"/>
                  </a:cubicBezTo>
                  <a:lnTo>
                    <a:pt x="13147" y="60"/>
                  </a:lnTo>
                  <a:cubicBezTo>
                    <a:pt x="13069" y="19"/>
                    <a:pt x="12988" y="0"/>
                    <a:pt x="129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779;p36">
              <a:extLst>
                <a:ext uri="{FF2B5EF4-FFF2-40B4-BE49-F238E27FC236}">
                  <a16:creationId xmlns:a16="http://schemas.microsoft.com/office/drawing/2014/main" id="{B444178D-8CB4-9FB5-4454-8209E02DA50B}"/>
                </a:ext>
              </a:extLst>
            </p:cNvPr>
            <p:cNvSpPr/>
            <p:nvPr/>
          </p:nvSpPr>
          <p:spPr>
            <a:xfrm>
              <a:off x="5134000" y="3770125"/>
              <a:ext cx="411750" cy="511325"/>
            </a:xfrm>
            <a:custGeom>
              <a:avLst/>
              <a:gdLst/>
              <a:ahLst/>
              <a:cxnLst/>
              <a:rect l="l" t="t" r="r" b="b"/>
              <a:pathLst>
                <a:path w="16470" h="20453" extrusionOk="0">
                  <a:moveTo>
                    <a:pt x="432" y="0"/>
                  </a:moveTo>
                  <a:lnTo>
                    <a:pt x="432" y="6027"/>
                  </a:lnTo>
                  <a:cubicBezTo>
                    <a:pt x="432" y="6027"/>
                    <a:pt x="266" y="6188"/>
                    <a:pt x="1" y="6423"/>
                  </a:cubicBezTo>
                  <a:lnTo>
                    <a:pt x="13569" y="20453"/>
                  </a:lnTo>
                  <a:cubicBezTo>
                    <a:pt x="16469" y="19155"/>
                    <a:pt x="15829" y="8256"/>
                    <a:pt x="15829" y="8256"/>
                  </a:cubicBezTo>
                  <a:lnTo>
                    <a:pt x="4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780;p36">
              <a:extLst>
                <a:ext uri="{FF2B5EF4-FFF2-40B4-BE49-F238E27FC236}">
                  <a16:creationId xmlns:a16="http://schemas.microsoft.com/office/drawing/2014/main" id="{242C7E32-E333-F335-CE1C-0AEBD363E7C5}"/>
                </a:ext>
              </a:extLst>
            </p:cNvPr>
            <p:cNvSpPr/>
            <p:nvPr/>
          </p:nvSpPr>
          <p:spPr>
            <a:xfrm>
              <a:off x="5120075" y="3757625"/>
              <a:ext cx="426100" cy="536350"/>
            </a:xfrm>
            <a:custGeom>
              <a:avLst/>
              <a:gdLst/>
              <a:ahLst/>
              <a:cxnLst/>
              <a:rect l="l" t="t" r="r" b="b"/>
              <a:pathLst>
                <a:path w="17044" h="21454" extrusionOk="0">
                  <a:moveTo>
                    <a:pt x="1489" y="1341"/>
                  </a:moveTo>
                  <a:lnTo>
                    <a:pt x="15903" y="9065"/>
                  </a:lnTo>
                  <a:cubicBezTo>
                    <a:pt x="16099" y="12949"/>
                    <a:pt x="15798" y="18980"/>
                    <a:pt x="14204" y="20317"/>
                  </a:cubicBezTo>
                  <a:lnTo>
                    <a:pt x="1276" y="6945"/>
                  </a:lnTo>
                  <a:cubicBezTo>
                    <a:pt x="1315" y="6905"/>
                    <a:pt x="1337" y="6884"/>
                    <a:pt x="1337" y="6884"/>
                  </a:cubicBezTo>
                  <a:cubicBezTo>
                    <a:pt x="1433" y="6792"/>
                    <a:pt x="1489" y="6662"/>
                    <a:pt x="1489" y="6531"/>
                  </a:cubicBezTo>
                  <a:lnTo>
                    <a:pt x="1489" y="1341"/>
                  </a:lnTo>
                  <a:close/>
                  <a:moveTo>
                    <a:pt x="986" y="0"/>
                  </a:moveTo>
                  <a:cubicBezTo>
                    <a:pt x="725" y="0"/>
                    <a:pt x="488" y="209"/>
                    <a:pt x="488" y="500"/>
                  </a:cubicBezTo>
                  <a:lnTo>
                    <a:pt x="488" y="6309"/>
                  </a:lnTo>
                  <a:cubicBezTo>
                    <a:pt x="418" y="6374"/>
                    <a:pt x="331" y="6453"/>
                    <a:pt x="227" y="6544"/>
                  </a:cubicBezTo>
                  <a:cubicBezTo>
                    <a:pt x="13" y="6731"/>
                    <a:pt x="0" y="7062"/>
                    <a:pt x="196" y="7267"/>
                  </a:cubicBezTo>
                  <a:lnTo>
                    <a:pt x="13765" y="21301"/>
                  </a:lnTo>
                  <a:cubicBezTo>
                    <a:pt x="13860" y="21401"/>
                    <a:pt x="13987" y="21454"/>
                    <a:pt x="14126" y="21454"/>
                  </a:cubicBezTo>
                  <a:cubicBezTo>
                    <a:pt x="14196" y="21454"/>
                    <a:pt x="14265" y="21440"/>
                    <a:pt x="14326" y="21410"/>
                  </a:cubicBezTo>
                  <a:cubicBezTo>
                    <a:pt x="15733" y="20783"/>
                    <a:pt x="16556" y="18488"/>
                    <a:pt x="16843" y="14404"/>
                  </a:cubicBezTo>
                  <a:cubicBezTo>
                    <a:pt x="17043" y="11517"/>
                    <a:pt x="16887" y="8756"/>
                    <a:pt x="16887" y="8730"/>
                  </a:cubicBezTo>
                  <a:cubicBezTo>
                    <a:pt x="16874" y="8556"/>
                    <a:pt x="16778" y="8399"/>
                    <a:pt x="16621" y="8316"/>
                  </a:cubicBezTo>
                  <a:lnTo>
                    <a:pt x="1224" y="60"/>
                  </a:lnTo>
                  <a:cubicBezTo>
                    <a:pt x="1146" y="19"/>
                    <a:pt x="1065" y="0"/>
                    <a:pt x="9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781;p36">
              <a:extLst>
                <a:ext uri="{FF2B5EF4-FFF2-40B4-BE49-F238E27FC236}">
                  <a16:creationId xmlns:a16="http://schemas.microsoft.com/office/drawing/2014/main" id="{B6129F19-9DBB-7389-3B00-D40C101C1B50}"/>
                </a:ext>
              </a:extLst>
            </p:cNvPr>
            <p:cNvSpPr/>
            <p:nvPr/>
          </p:nvSpPr>
          <p:spPr>
            <a:xfrm>
              <a:off x="4631500" y="1845250"/>
              <a:ext cx="1216225" cy="2555400"/>
            </a:xfrm>
            <a:custGeom>
              <a:avLst/>
              <a:gdLst/>
              <a:ahLst/>
              <a:cxnLst/>
              <a:rect l="l" t="t" r="r" b="b"/>
              <a:pathLst>
                <a:path w="48649" h="102216" extrusionOk="0">
                  <a:moveTo>
                    <a:pt x="1" y="1"/>
                  </a:moveTo>
                  <a:lnTo>
                    <a:pt x="1" y="63827"/>
                  </a:lnTo>
                  <a:lnTo>
                    <a:pt x="48648" y="102216"/>
                  </a:lnTo>
                  <a:lnTo>
                    <a:pt x="48648" y="3571"/>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782;p36">
              <a:extLst>
                <a:ext uri="{FF2B5EF4-FFF2-40B4-BE49-F238E27FC236}">
                  <a16:creationId xmlns:a16="http://schemas.microsoft.com/office/drawing/2014/main" id="{851ACBC1-4764-D11E-A508-E508E541C50D}"/>
                </a:ext>
              </a:extLst>
            </p:cNvPr>
            <p:cNvSpPr/>
            <p:nvPr/>
          </p:nvSpPr>
          <p:spPr>
            <a:xfrm>
              <a:off x="4618975" y="1832700"/>
              <a:ext cx="1241250" cy="2580375"/>
            </a:xfrm>
            <a:custGeom>
              <a:avLst/>
              <a:gdLst/>
              <a:ahLst/>
              <a:cxnLst/>
              <a:rect l="l" t="t" r="r" b="b"/>
              <a:pathLst>
                <a:path w="49650" h="103215" extrusionOk="0">
                  <a:moveTo>
                    <a:pt x="998" y="1043"/>
                  </a:moveTo>
                  <a:lnTo>
                    <a:pt x="48653" y="4539"/>
                  </a:lnTo>
                  <a:lnTo>
                    <a:pt x="48653" y="101686"/>
                  </a:lnTo>
                  <a:lnTo>
                    <a:pt x="998" y="64090"/>
                  </a:lnTo>
                  <a:lnTo>
                    <a:pt x="998" y="1043"/>
                  </a:lnTo>
                  <a:close/>
                  <a:moveTo>
                    <a:pt x="498" y="0"/>
                  </a:moveTo>
                  <a:cubicBezTo>
                    <a:pt x="224" y="0"/>
                    <a:pt x="1" y="224"/>
                    <a:pt x="1" y="503"/>
                  </a:cubicBezTo>
                  <a:lnTo>
                    <a:pt x="1" y="64329"/>
                  </a:lnTo>
                  <a:cubicBezTo>
                    <a:pt x="1" y="64482"/>
                    <a:pt x="71" y="64630"/>
                    <a:pt x="188" y="64721"/>
                  </a:cubicBezTo>
                  <a:lnTo>
                    <a:pt x="48840" y="103105"/>
                  </a:lnTo>
                  <a:cubicBezTo>
                    <a:pt x="48931" y="103175"/>
                    <a:pt x="49040" y="103214"/>
                    <a:pt x="49149" y="103214"/>
                  </a:cubicBezTo>
                  <a:cubicBezTo>
                    <a:pt x="49428" y="103214"/>
                    <a:pt x="49650" y="102992"/>
                    <a:pt x="49650" y="102718"/>
                  </a:cubicBezTo>
                  <a:lnTo>
                    <a:pt x="49650" y="4073"/>
                  </a:lnTo>
                  <a:cubicBezTo>
                    <a:pt x="49650" y="3808"/>
                    <a:pt x="49450" y="3590"/>
                    <a:pt x="49188" y="3572"/>
                  </a:cubicBezTo>
                  <a:lnTo>
                    <a:pt x="536" y="2"/>
                  </a:lnTo>
                  <a:cubicBezTo>
                    <a:pt x="524" y="1"/>
                    <a:pt x="511"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783;p36">
              <a:extLst>
                <a:ext uri="{FF2B5EF4-FFF2-40B4-BE49-F238E27FC236}">
                  <a16:creationId xmlns:a16="http://schemas.microsoft.com/office/drawing/2014/main" id="{9CDBB385-60AC-787E-EA29-05125D48E60B}"/>
                </a:ext>
              </a:extLst>
            </p:cNvPr>
            <p:cNvSpPr/>
            <p:nvPr/>
          </p:nvSpPr>
          <p:spPr>
            <a:xfrm>
              <a:off x="4715100" y="1928975"/>
              <a:ext cx="1021025" cy="1975075"/>
            </a:xfrm>
            <a:custGeom>
              <a:avLst/>
              <a:gdLst/>
              <a:ahLst/>
              <a:cxnLst/>
              <a:rect l="l" t="t" r="r" b="b"/>
              <a:pathLst>
                <a:path w="40841" h="79003" extrusionOk="0">
                  <a:moveTo>
                    <a:pt x="1" y="0"/>
                  </a:moveTo>
                  <a:lnTo>
                    <a:pt x="1" y="53786"/>
                  </a:lnTo>
                  <a:lnTo>
                    <a:pt x="40841" y="79002"/>
                  </a:lnTo>
                  <a:lnTo>
                    <a:pt x="40841" y="3571"/>
                  </a:lnTo>
                  <a:lnTo>
                    <a:pt x="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784;p36">
              <a:extLst>
                <a:ext uri="{FF2B5EF4-FFF2-40B4-BE49-F238E27FC236}">
                  <a16:creationId xmlns:a16="http://schemas.microsoft.com/office/drawing/2014/main" id="{64FE5B2E-ED4F-34BB-3161-F4F5E21304E1}"/>
                </a:ext>
              </a:extLst>
            </p:cNvPr>
            <p:cNvSpPr/>
            <p:nvPr/>
          </p:nvSpPr>
          <p:spPr>
            <a:xfrm>
              <a:off x="4702600" y="1916400"/>
              <a:ext cx="1046050" cy="2000150"/>
            </a:xfrm>
            <a:custGeom>
              <a:avLst/>
              <a:gdLst/>
              <a:ahLst/>
              <a:cxnLst/>
              <a:rect l="l" t="t" r="r" b="b"/>
              <a:pathLst>
                <a:path w="41842" h="80006" extrusionOk="0">
                  <a:moveTo>
                    <a:pt x="1002" y="1047"/>
                  </a:moveTo>
                  <a:lnTo>
                    <a:pt x="40845" y="4531"/>
                  </a:lnTo>
                  <a:lnTo>
                    <a:pt x="40845" y="78612"/>
                  </a:lnTo>
                  <a:lnTo>
                    <a:pt x="1002" y="54010"/>
                  </a:lnTo>
                  <a:lnTo>
                    <a:pt x="1002" y="1047"/>
                  </a:lnTo>
                  <a:close/>
                  <a:moveTo>
                    <a:pt x="499" y="0"/>
                  </a:moveTo>
                  <a:cubicBezTo>
                    <a:pt x="227" y="0"/>
                    <a:pt x="0" y="222"/>
                    <a:pt x="0" y="503"/>
                  </a:cubicBezTo>
                  <a:lnTo>
                    <a:pt x="0" y="54289"/>
                  </a:lnTo>
                  <a:cubicBezTo>
                    <a:pt x="0" y="54459"/>
                    <a:pt x="92" y="54620"/>
                    <a:pt x="240" y="54711"/>
                  </a:cubicBezTo>
                  <a:lnTo>
                    <a:pt x="41080" y="79932"/>
                  </a:lnTo>
                  <a:cubicBezTo>
                    <a:pt x="41158" y="79980"/>
                    <a:pt x="41249" y="80006"/>
                    <a:pt x="41341" y="80006"/>
                  </a:cubicBezTo>
                  <a:cubicBezTo>
                    <a:pt x="41620" y="80006"/>
                    <a:pt x="41842" y="79779"/>
                    <a:pt x="41842" y="79505"/>
                  </a:cubicBezTo>
                  <a:lnTo>
                    <a:pt x="41842" y="4074"/>
                  </a:lnTo>
                  <a:cubicBezTo>
                    <a:pt x="41842" y="3812"/>
                    <a:pt x="41646" y="3599"/>
                    <a:pt x="41389" y="3573"/>
                  </a:cubicBezTo>
                  <a:lnTo>
                    <a:pt x="544" y="2"/>
                  </a:lnTo>
                  <a:cubicBezTo>
                    <a:pt x="529" y="1"/>
                    <a:pt x="514" y="0"/>
                    <a:pt x="4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785;p36">
              <a:extLst>
                <a:ext uri="{FF2B5EF4-FFF2-40B4-BE49-F238E27FC236}">
                  <a16:creationId xmlns:a16="http://schemas.microsoft.com/office/drawing/2014/main" id="{21F3B16E-BF67-947F-9F55-D58B1C2A2598}"/>
                </a:ext>
              </a:extLst>
            </p:cNvPr>
            <p:cNvSpPr/>
            <p:nvPr/>
          </p:nvSpPr>
          <p:spPr>
            <a:xfrm>
              <a:off x="5847700" y="1934525"/>
              <a:ext cx="122800" cy="2466675"/>
            </a:xfrm>
            <a:custGeom>
              <a:avLst/>
              <a:gdLst/>
              <a:ahLst/>
              <a:cxnLst/>
              <a:rect l="l" t="t" r="r" b="b"/>
              <a:pathLst>
                <a:path w="4912" h="98667" extrusionOk="0">
                  <a:moveTo>
                    <a:pt x="0" y="0"/>
                  </a:moveTo>
                  <a:lnTo>
                    <a:pt x="0" y="98667"/>
                  </a:lnTo>
                  <a:lnTo>
                    <a:pt x="4912" y="98667"/>
                  </a:lnTo>
                  <a:lnTo>
                    <a:pt x="49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786;p36">
              <a:extLst>
                <a:ext uri="{FF2B5EF4-FFF2-40B4-BE49-F238E27FC236}">
                  <a16:creationId xmlns:a16="http://schemas.microsoft.com/office/drawing/2014/main" id="{F3FD363F-774E-A753-07BE-CB6AB8623DDD}"/>
                </a:ext>
              </a:extLst>
            </p:cNvPr>
            <p:cNvSpPr/>
            <p:nvPr/>
          </p:nvSpPr>
          <p:spPr>
            <a:xfrm>
              <a:off x="5835275" y="1922000"/>
              <a:ext cx="147750" cy="2491725"/>
            </a:xfrm>
            <a:custGeom>
              <a:avLst/>
              <a:gdLst/>
              <a:ahLst/>
              <a:cxnLst/>
              <a:rect l="l" t="t" r="r" b="b"/>
              <a:pathLst>
                <a:path w="5910" h="99669" extrusionOk="0">
                  <a:moveTo>
                    <a:pt x="4908" y="1002"/>
                  </a:moveTo>
                  <a:lnTo>
                    <a:pt x="4908" y="98667"/>
                  </a:lnTo>
                  <a:lnTo>
                    <a:pt x="1002" y="98667"/>
                  </a:lnTo>
                  <a:lnTo>
                    <a:pt x="1002" y="1002"/>
                  </a:lnTo>
                  <a:close/>
                  <a:moveTo>
                    <a:pt x="497" y="0"/>
                  </a:moveTo>
                  <a:cubicBezTo>
                    <a:pt x="223" y="0"/>
                    <a:pt x="1" y="227"/>
                    <a:pt x="1" y="501"/>
                  </a:cubicBezTo>
                  <a:lnTo>
                    <a:pt x="1" y="99168"/>
                  </a:lnTo>
                  <a:cubicBezTo>
                    <a:pt x="1" y="99442"/>
                    <a:pt x="223" y="99668"/>
                    <a:pt x="497" y="99668"/>
                  </a:cubicBezTo>
                  <a:lnTo>
                    <a:pt x="5409" y="99668"/>
                  </a:lnTo>
                  <a:cubicBezTo>
                    <a:pt x="5683" y="99668"/>
                    <a:pt x="5910" y="99442"/>
                    <a:pt x="5910" y="99168"/>
                  </a:cubicBezTo>
                  <a:lnTo>
                    <a:pt x="5910" y="501"/>
                  </a:lnTo>
                  <a:cubicBezTo>
                    <a:pt x="5910" y="227"/>
                    <a:pt x="5683" y="0"/>
                    <a:pt x="54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787;p36">
              <a:extLst>
                <a:ext uri="{FF2B5EF4-FFF2-40B4-BE49-F238E27FC236}">
                  <a16:creationId xmlns:a16="http://schemas.microsoft.com/office/drawing/2014/main" id="{7618EEC2-478F-EDD8-1829-DE819379D9F6}"/>
                </a:ext>
              </a:extLst>
            </p:cNvPr>
            <p:cNvSpPr/>
            <p:nvPr/>
          </p:nvSpPr>
          <p:spPr>
            <a:xfrm>
              <a:off x="4782050" y="2012675"/>
              <a:ext cx="859275" cy="1684975"/>
            </a:xfrm>
            <a:custGeom>
              <a:avLst/>
              <a:gdLst/>
              <a:ahLst/>
              <a:cxnLst/>
              <a:rect l="l" t="t" r="r" b="b"/>
              <a:pathLst>
                <a:path w="34371" h="67399" extrusionOk="0">
                  <a:moveTo>
                    <a:pt x="1" y="1"/>
                  </a:moveTo>
                  <a:lnTo>
                    <a:pt x="227" y="47982"/>
                  </a:lnTo>
                  <a:lnTo>
                    <a:pt x="34370" y="67398"/>
                  </a:lnTo>
                  <a:lnTo>
                    <a:pt x="34370" y="7982"/>
                  </a:lnTo>
                  <a:lnTo>
                    <a:pt x="10939" y="4433"/>
                  </a:lnTo>
                  <a:lnTo>
                    <a:pt x="9376" y="1115"/>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788;p36">
              <a:extLst>
                <a:ext uri="{FF2B5EF4-FFF2-40B4-BE49-F238E27FC236}">
                  <a16:creationId xmlns:a16="http://schemas.microsoft.com/office/drawing/2014/main" id="{39BE80B7-D2A4-049B-F480-5EAF911678C8}"/>
                </a:ext>
              </a:extLst>
            </p:cNvPr>
            <p:cNvSpPr/>
            <p:nvPr/>
          </p:nvSpPr>
          <p:spPr>
            <a:xfrm>
              <a:off x="4769550" y="2000075"/>
              <a:ext cx="884275" cy="1710075"/>
            </a:xfrm>
            <a:custGeom>
              <a:avLst/>
              <a:gdLst/>
              <a:ahLst/>
              <a:cxnLst/>
              <a:rect l="l" t="t" r="r" b="b"/>
              <a:pathLst>
                <a:path w="35371" h="68403" extrusionOk="0">
                  <a:moveTo>
                    <a:pt x="1006" y="1066"/>
                  </a:moveTo>
                  <a:lnTo>
                    <a:pt x="9541" y="2081"/>
                  </a:lnTo>
                  <a:lnTo>
                    <a:pt x="10986" y="5151"/>
                  </a:lnTo>
                  <a:cubicBezTo>
                    <a:pt x="11056" y="5299"/>
                    <a:pt x="11200" y="5408"/>
                    <a:pt x="11365" y="5429"/>
                  </a:cubicBezTo>
                  <a:lnTo>
                    <a:pt x="34374" y="8913"/>
                  </a:lnTo>
                  <a:lnTo>
                    <a:pt x="34374" y="67040"/>
                  </a:lnTo>
                  <a:lnTo>
                    <a:pt x="1224" y="48194"/>
                  </a:lnTo>
                  <a:lnTo>
                    <a:pt x="1006" y="1066"/>
                  </a:lnTo>
                  <a:close/>
                  <a:moveTo>
                    <a:pt x="503" y="0"/>
                  </a:moveTo>
                  <a:cubicBezTo>
                    <a:pt x="228" y="0"/>
                    <a:pt x="0" y="224"/>
                    <a:pt x="4" y="505"/>
                  </a:cubicBezTo>
                  <a:lnTo>
                    <a:pt x="226" y="48486"/>
                  </a:lnTo>
                  <a:cubicBezTo>
                    <a:pt x="226" y="48664"/>
                    <a:pt x="322" y="48830"/>
                    <a:pt x="479" y="48921"/>
                  </a:cubicBezTo>
                  <a:lnTo>
                    <a:pt x="34622" y="68338"/>
                  </a:lnTo>
                  <a:cubicBezTo>
                    <a:pt x="34700" y="68377"/>
                    <a:pt x="34783" y="68403"/>
                    <a:pt x="34870" y="68403"/>
                  </a:cubicBezTo>
                  <a:cubicBezTo>
                    <a:pt x="35149" y="68403"/>
                    <a:pt x="35371" y="68176"/>
                    <a:pt x="35371" y="67902"/>
                  </a:cubicBezTo>
                  <a:lnTo>
                    <a:pt x="35371" y="8486"/>
                  </a:lnTo>
                  <a:cubicBezTo>
                    <a:pt x="35371" y="8238"/>
                    <a:pt x="35188" y="8029"/>
                    <a:pt x="34944" y="7990"/>
                  </a:cubicBezTo>
                  <a:lnTo>
                    <a:pt x="11779" y="4485"/>
                  </a:lnTo>
                  <a:lnTo>
                    <a:pt x="10329" y="1406"/>
                  </a:lnTo>
                  <a:cubicBezTo>
                    <a:pt x="10255" y="1249"/>
                    <a:pt x="10107" y="1140"/>
                    <a:pt x="9932" y="1123"/>
                  </a:cubicBezTo>
                  <a:lnTo>
                    <a:pt x="562" y="4"/>
                  </a:lnTo>
                  <a:cubicBezTo>
                    <a:pt x="542" y="2"/>
                    <a:pt x="522" y="0"/>
                    <a:pt x="5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789;p36">
              <a:extLst>
                <a:ext uri="{FF2B5EF4-FFF2-40B4-BE49-F238E27FC236}">
                  <a16:creationId xmlns:a16="http://schemas.microsoft.com/office/drawing/2014/main" id="{FD14AF7E-6CB6-4599-09E2-2D676B11B9BC}"/>
                </a:ext>
              </a:extLst>
            </p:cNvPr>
            <p:cNvSpPr/>
            <p:nvPr/>
          </p:nvSpPr>
          <p:spPr>
            <a:xfrm>
              <a:off x="4837900" y="2157675"/>
              <a:ext cx="753225" cy="1422725"/>
            </a:xfrm>
            <a:custGeom>
              <a:avLst/>
              <a:gdLst/>
              <a:ahLst/>
              <a:cxnLst/>
              <a:rect l="l" t="t" r="r" b="b"/>
              <a:pathLst>
                <a:path w="30129" h="56909" extrusionOk="0">
                  <a:moveTo>
                    <a:pt x="1" y="1"/>
                  </a:moveTo>
                  <a:lnTo>
                    <a:pt x="1" y="40841"/>
                  </a:lnTo>
                  <a:lnTo>
                    <a:pt x="30129" y="56908"/>
                  </a:lnTo>
                  <a:lnTo>
                    <a:pt x="30129" y="5357"/>
                  </a:lnTo>
                  <a:lnTo>
                    <a:pt x="1" y="1"/>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790;p36">
              <a:extLst>
                <a:ext uri="{FF2B5EF4-FFF2-40B4-BE49-F238E27FC236}">
                  <a16:creationId xmlns:a16="http://schemas.microsoft.com/office/drawing/2014/main" id="{BCB45BA0-0E3D-16F8-A672-DCF7DCE73D80}"/>
                </a:ext>
              </a:extLst>
            </p:cNvPr>
            <p:cNvSpPr/>
            <p:nvPr/>
          </p:nvSpPr>
          <p:spPr>
            <a:xfrm>
              <a:off x="4825375" y="2145275"/>
              <a:ext cx="778275" cy="1447650"/>
            </a:xfrm>
            <a:custGeom>
              <a:avLst/>
              <a:gdLst/>
              <a:ahLst/>
              <a:cxnLst/>
              <a:rect l="l" t="t" r="r" b="b"/>
              <a:pathLst>
                <a:path w="31131" h="57906" extrusionOk="0">
                  <a:moveTo>
                    <a:pt x="1002" y="1093"/>
                  </a:moveTo>
                  <a:lnTo>
                    <a:pt x="30129" y="6271"/>
                  </a:lnTo>
                  <a:lnTo>
                    <a:pt x="30129" y="56573"/>
                  </a:lnTo>
                  <a:lnTo>
                    <a:pt x="1002" y="41036"/>
                  </a:lnTo>
                  <a:lnTo>
                    <a:pt x="1002" y="1093"/>
                  </a:lnTo>
                  <a:close/>
                  <a:moveTo>
                    <a:pt x="497" y="1"/>
                  </a:moveTo>
                  <a:cubicBezTo>
                    <a:pt x="230" y="1"/>
                    <a:pt x="1" y="219"/>
                    <a:pt x="1" y="497"/>
                  </a:cubicBezTo>
                  <a:lnTo>
                    <a:pt x="1" y="41337"/>
                  </a:lnTo>
                  <a:cubicBezTo>
                    <a:pt x="1" y="41524"/>
                    <a:pt x="105" y="41694"/>
                    <a:pt x="266" y="41781"/>
                  </a:cubicBezTo>
                  <a:lnTo>
                    <a:pt x="30395" y="57849"/>
                  </a:lnTo>
                  <a:cubicBezTo>
                    <a:pt x="30464" y="57888"/>
                    <a:pt x="30547" y="57905"/>
                    <a:pt x="30630" y="57905"/>
                  </a:cubicBezTo>
                  <a:cubicBezTo>
                    <a:pt x="30721" y="57905"/>
                    <a:pt x="30808" y="57883"/>
                    <a:pt x="30887" y="57836"/>
                  </a:cubicBezTo>
                  <a:cubicBezTo>
                    <a:pt x="31039" y="57744"/>
                    <a:pt x="31131" y="57583"/>
                    <a:pt x="31131" y="57404"/>
                  </a:cubicBezTo>
                  <a:lnTo>
                    <a:pt x="31131" y="5853"/>
                  </a:lnTo>
                  <a:cubicBezTo>
                    <a:pt x="31131" y="5613"/>
                    <a:pt x="30956" y="5404"/>
                    <a:pt x="30717" y="5365"/>
                  </a:cubicBezTo>
                  <a:lnTo>
                    <a:pt x="589" y="9"/>
                  </a:lnTo>
                  <a:cubicBezTo>
                    <a:pt x="558" y="3"/>
                    <a:pt x="527" y="1"/>
                    <a:pt x="4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791;p36">
              <a:extLst>
                <a:ext uri="{FF2B5EF4-FFF2-40B4-BE49-F238E27FC236}">
                  <a16:creationId xmlns:a16="http://schemas.microsoft.com/office/drawing/2014/main" id="{BE53FD99-5499-8EDF-ED35-414243AE4575}"/>
                </a:ext>
              </a:extLst>
            </p:cNvPr>
            <p:cNvSpPr/>
            <p:nvPr/>
          </p:nvSpPr>
          <p:spPr>
            <a:xfrm>
              <a:off x="4947850" y="2616000"/>
              <a:ext cx="483250" cy="546050"/>
            </a:xfrm>
            <a:custGeom>
              <a:avLst/>
              <a:gdLst/>
              <a:ahLst/>
              <a:cxnLst/>
              <a:rect l="l" t="t" r="r" b="b"/>
              <a:pathLst>
                <a:path w="19330" h="21842" extrusionOk="0">
                  <a:moveTo>
                    <a:pt x="8035" y="0"/>
                  </a:moveTo>
                  <a:cubicBezTo>
                    <a:pt x="7383" y="0"/>
                    <a:pt x="6736" y="102"/>
                    <a:pt x="6105" y="313"/>
                  </a:cubicBezTo>
                  <a:cubicBezTo>
                    <a:pt x="1851" y="1742"/>
                    <a:pt x="1" y="7646"/>
                    <a:pt x="1969" y="13503"/>
                  </a:cubicBezTo>
                  <a:cubicBezTo>
                    <a:pt x="3645" y="18495"/>
                    <a:pt x="7549" y="21841"/>
                    <a:pt x="11298" y="21841"/>
                  </a:cubicBezTo>
                  <a:cubicBezTo>
                    <a:pt x="11951" y="21841"/>
                    <a:pt x="12599" y="21740"/>
                    <a:pt x="13229" y="21528"/>
                  </a:cubicBezTo>
                  <a:cubicBezTo>
                    <a:pt x="17479" y="20104"/>
                    <a:pt x="19330" y="14195"/>
                    <a:pt x="17362" y="8338"/>
                  </a:cubicBezTo>
                  <a:cubicBezTo>
                    <a:pt x="15685" y="3346"/>
                    <a:pt x="11782" y="0"/>
                    <a:pt x="8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792;p36">
              <a:extLst>
                <a:ext uri="{FF2B5EF4-FFF2-40B4-BE49-F238E27FC236}">
                  <a16:creationId xmlns:a16="http://schemas.microsoft.com/office/drawing/2014/main" id="{D8E7596C-66E4-B7D4-BE76-6A03D62AFC1E}"/>
                </a:ext>
              </a:extLst>
            </p:cNvPr>
            <p:cNvSpPr/>
            <p:nvPr/>
          </p:nvSpPr>
          <p:spPr>
            <a:xfrm>
              <a:off x="5057900" y="2720725"/>
              <a:ext cx="235400" cy="352175"/>
            </a:xfrm>
            <a:custGeom>
              <a:avLst/>
              <a:gdLst/>
              <a:ahLst/>
              <a:cxnLst/>
              <a:rect l="l" t="t" r="r" b="b"/>
              <a:pathLst>
                <a:path w="9416" h="14087" extrusionOk="0">
                  <a:moveTo>
                    <a:pt x="966" y="1"/>
                  </a:moveTo>
                  <a:cubicBezTo>
                    <a:pt x="780" y="1"/>
                    <a:pt x="602" y="66"/>
                    <a:pt x="454" y="204"/>
                  </a:cubicBezTo>
                  <a:cubicBezTo>
                    <a:pt x="23" y="601"/>
                    <a:pt x="1" y="1445"/>
                    <a:pt x="397" y="2085"/>
                  </a:cubicBezTo>
                  <a:lnTo>
                    <a:pt x="3258" y="6684"/>
                  </a:lnTo>
                  <a:lnTo>
                    <a:pt x="397" y="9858"/>
                  </a:lnTo>
                  <a:cubicBezTo>
                    <a:pt x="1" y="10298"/>
                    <a:pt x="23" y="11151"/>
                    <a:pt x="454" y="11761"/>
                  </a:cubicBezTo>
                  <a:cubicBezTo>
                    <a:pt x="658" y="12053"/>
                    <a:pt x="915" y="12236"/>
                    <a:pt x="1172" y="12301"/>
                  </a:cubicBezTo>
                  <a:cubicBezTo>
                    <a:pt x="1239" y="12319"/>
                    <a:pt x="1308" y="12329"/>
                    <a:pt x="1375" y="12329"/>
                  </a:cubicBezTo>
                  <a:cubicBezTo>
                    <a:pt x="1592" y="12329"/>
                    <a:pt x="1802" y="12235"/>
                    <a:pt x="1952" y="12066"/>
                  </a:cubicBezTo>
                  <a:lnTo>
                    <a:pt x="4708" y="9009"/>
                  </a:lnTo>
                  <a:lnTo>
                    <a:pt x="7464" y="13437"/>
                  </a:lnTo>
                  <a:cubicBezTo>
                    <a:pt x="7673" y="13773"/>
                    <a:pt x="7956" y="13986"/>
                    <a:pt x="8244" y="14060"/>
                  </a:cubicBezTo>
                  <a:cubicBezTo>
                    <a:pt x="8309" y="14078"/>
                    <a:pt x="8375" y="14087"/>
                    <a:pt x="8441" y="14087"/>
                  </a:cubicBezTo>
                  <a:cubicBezTo>
                    <a:pt x="8632" y="14087"/>
                    <a:pt x="8820" y="14014"/>
                    <a:pt x="8962" y="13882"/>
                  </a:cubicBezTo>
                  <a:cubicBezTo>
                    <a:pt x="9393" y="13481"/>
                    <a:pt x="9415" y="12641"/>
                    <a:pt x="9019" y="12000"/>
                  </a:cubicBezTo>
                  <a:lnTo>
                    <a:pt x="6158" y="7402"/>
                  </a:lnTo>
                  <a:lnTo>
                    <a:pt x="9019" y="4228"/>
                  </a:lnTo>
                  <a:cubicBezTo>
                    <a:pt x="9415" y="3788"/>
                    <a:pt x="9393" y="2935"/>
                    <a:pt x="8962" y="2325"/>
                  </a:cubicBezTo>
                  <a:cubicBezTo>
                    <a:pt x="8705" y="1957"/>
                    <a:pt x="8358" y="1762"/>
                    <a:pt x="8036" y="1762"/>
                  </a:cubicBezTo>
                  <a:cubicBezTo>
                    <a:pt x="7824" y="1762"/>
                    <a:pt x="7623" y="1846"/>
                    <a:pt x="7464" y="2020"/>
                  </a:cubicBezTo>
                  <a:lnTo>
                    <a:pt x="4708" y="5081"/>
                  </a:lnTo>
                  <a:lnTo>
                    <a:pt x="1952" y="649"/>
                  </a:lnTo>
                  <a:cubicBezTo>
                    <a:pt x="1690" y="231"/>
                    <a:pt x="1315" y="1"/>
                    <a:pt x="9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793;p36">
              <a:extLst>
                <a:ext uri="{FF2B5EF4-FFF2-40B4-BE49-F238E27FC236}">
                  <a16:creationId xmlns:a16="http://schemas.microsoft.com/office/drawing/2014/main" id="{93772C85-47D9-185C-3877-5B9D40010E41}"/>
                </a:ext>
              </a:extLst>
            </p:cNvPr>
            <p:cNvSpPr/>
            <p:nvPr/>
          </p:nvSpPr>
          <p:spPr>
            <a:xfrm>
              <a:off x="4957550" y="2491050"/>
              <a:ext cx="449275" cy="149025"/>
            </a:xfrm>
            <a:custGeom>
              <a:avLst/>
              <a:gdLst/>
              <a:ahLst/>
              <a:cxnLst/>
              <a:rect l="l" t="t" r="r" b="b"/>
              <a:pathLst>
                <a:path w="17971" h="5961" extrusionOk="0">
                  <a:moveTo>
                    <a:pt x="557" y="0"/>
                  </a:moveTo>
                  <a:cubicBezTo>
                    <a:pt x="342" y="0"/>
                    <a:pt x="142" y="142"/>
                    <a:pt x="78" y="360"/>
                  </a:cubicBezTo>
                  <a:cubicBezTo>
                    <a:pt x="0" y="630"/>
                    <a:pt x="157" y="909"/>
                    <a:pt x="427" y="983"/>
                  </a:cubicBezTo>
                  <a:lnTo>
                    <a:pt x="17300" y="5938"/>
                  </a:lnTo>
                  <a:cubicBezTo>
                    <a:pt x="17348" y="5951"/>
                    <a:pt x="17396" y="5960"/>
                    <a:pt x="17444" y="5960"/>
                  </a:cubicBezTo>
                  <a:cubicBezTo>
                    <a:pt x="17692" y="5960"/>
                    <a:pt x="17901" y="5777"/>
                    <a:pt x="17936" y="5529"/>
                  </a:cubicBezTo>
                  <a:cubicBezTo>
                    <a:pt x="17971" y="5285"/>
                    <a:pt x="17823" y="5050"/>
                    <a:pt x="17583" y="4980"/>
                  </a:cubicBezTo>
                  <a:lnTo>
                    <a:pt x="710" y="25"/>
                  </a:lnTo>
                  <a:cubicBezTo>
                    <a:pt x="659" y="8"/>
                    <a:pt x="608"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794;p36">
              <a:extLst>
                <a:ext uri="{FF2B5EF4-FFF2-40B4-BE49-F238E27FC236}">
                  <a16:creationId xmlns:a16="http://schemas.microsoft.com/office/drawing/2014/main" id="{1E87A56D-1F6A-AAF9-24A8-D6C249E72608}"/>
                </a:ext>
              </a:extLst>
            </p:cNvPr>
            <p:cNvSpPr/>
            <p:nvPr/>
          </p:nvSpPr>
          <p:spPr>
            <a:xfrm>
              <a:off x="4940875" y="2373875"/>
              <a:ext cx="574050" cy="177675"/>
            </a:xfrm>
            <a:custGeom>
              <a:avLst/>
              <a:gdLst/>
              <a:ahLst/>
              <a:cxnLst/>
              <a:rect l="l" t="t" r="r" b="b"/>
              <a:pathLst>
                <a:path w="22962" h="7107" extrusionOk="0">
                  <a:moveTo>
                    <a:pt x="555" y="0"/>
                  </a:moveTo>
                  <a:cubicBezTo>
                    <a:pt x="337" y="0"/>
                    <a:pt x="139" y="145"/>
                    <a:pt x="75" y="366"/>
                  </a:cubicBezTo>
                  <a:cubicBezTo>
                    <a:pt x="1" y="636"/>
                    <a:pt x="162" y="915"/>
                    <a:pt x="432" y="985"/>
                  </a:cubicBezTo>
                  <a:lnTo>
                    <a:pt x="22300" y="7090"/>
                  </a:lnTo>
                  <a:cubicBezTo>
                    <a:pt x="22343" y="7103"/>
                    <a:pt x="22391" y="7107"/>
                    <a:pt x="22435" y="7107"/>
                  </a:cubicBezTo>
                  <a:cubicBezTo>
                    <a:pt x="22683" y="7103"/>
                    <a:pt x="22892" y="6920"/>
                    <a:pt x="22927" y="6672"/>
                  </a:cubicBezTo>
                  <a:cubicBezTo>
                    <a:pt x="22962" y="6428"/>
                    <a:pt x="22809" y="6193"/>
                    <a:pt x="22570" y="6127"/>
                  </a:cubicBezTo>
                  <a:lnTo>
                    <a:pt x="702" y="22"/>
                  </a:lnTo>
                  <a:cubicBezTo>
                    <a:pt x="653" y="7"/>
                    <a:pt x="604" y="0"/>
                    <a:pt x="5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795;p36">
              <a:extLst>
                <a:ext uri="{FF2B5EF4-FFF2-40B4-BE49-F238E27FC236}">
                  <a16:creationId xmlns:a16="http://schemas.microsoft.com/office/drawing/2014/main" id="{471FC740-DA6F-1151-14F6-F91174957C87}"/>
                </a:ext>
              </a:extLst>
            </p:cNvPr>
            <p:cNvSpPr/>
            <p:nvPr/>
          </p:nvSpPr>
          <p:spPr>
            <a:xfrm>
              <a:off x="4867850" y="5014950"/>
              <a:ext cx="787875" cy="254875"/>
            </a:xfrm>
            <a:custGeom>
              <a:avLst/>
              <a:gdLst/>
              <a:ahLst/>
              <a:cxnLst/>
              <a:rect l="l" t="t" r="r" b="b"/>
              <a:pathLst>
                <a:path w="31515" h="10195" extrusionOk="0">
                  <a:moveTo>
                    <a:pt x="19684" y="1"/>
                  </a:moveTo>
                  <a:cubicBezTo>
                    <a:pt x="19320" y="1"/>
                    <a:pt x="18945" y="7"/>
                    <a:pt x="18559" y="22"/>
                  </a:cubicBezTo>
                  <a:cubicBezTo>
                    <a:pt x="18559" y="22"/>
                    <a:pt x="7899" y="1010"/>
                    <a:pt x="3950" y="4167"/>
                  </a:cubicBezTo>
                  <a:cubicBezTo>
                    <a:pt x="0" y="7328"/>
                    <a:pt x="2961" y="8904"/>
                    <a:pt x="6715" y="9893"/>
                  </a:cubicBezTo>
                  <a:cubicBezTo>
                    <a:pt x="7499" y="10100"/>
                    <a:pt x="8854" y="10194"/>
                    <a:pt x="10526" y="10194"/>
                  </a:cubicBezTo>
                  <a:cubicBezTo>
                    <a:pt x="16846" y="10194"/>
                    <a:pt x="27700" y="8846"/>
                    <a:pt x="29419" y="7128"/>
                  </a:cubicBezTo>
                  <a:cubicBezTo>
                    <a:pt x="31514" y="5037"/>
                    <a:pt x="29568" y="1"/>
                    <a:pt x="19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796;p36">
              <a:extLst>
                <a:ext uri="{FF2B5EF4-FFF2-40B4-BE49-F238E27FC236}">
                  <a16:creationId xmlns:a16="http://schemas.microsoft.com/office/drawing/2014/main" id="{254A56A8-F984-E57D-B433-9FB86010EAEF}"/>
                </a:ext>
              </a:extLst>
            </p:cNvPr>
            <p:cNvSpPr/>
            <p:nvPr/>
          </p:nvSpPr>
          <p:spPr>
            <a:xfrm>
              <a:off x="4902675" y="5002450"/>
              <a:ext cx="738525" cy="279875"/>
            </a:xfrm>
            <a:custGeom>
              <a:avLst/>
              <a:gdLst/>
              <a:ahLst/>
              <a:cxnLst/>
              <a:rect l="l" t="t" r="r" b="b"/>
              <a:pathLst>
                <a:path w="29541" h="11195" extrusionOk="0">
                  <a:moveTo>
                    <a:pt x="18181" y="1004"/>
                  </a:moveTo>
                  <a:cubicBezTo>
                    <a:pt x="22336" y="1004"/>
                    <a:pt x="26849" y="1977"/>
                    <a:pt x="28052" y="4741"/>
                  </a:cubicBezTo>
                  <a:cubicBezTo>
                    <a:pt x="28461" y="5681"/>
                    <a:pt x="28317" y="6626"/>
                    <a:pt x="27673" y="7275"/>
                  </a:cubicBezTo>
                  <a:cubicBezTo>
                    <a:pt x="26802" y="8146"/>
                    <a:pt x="22696" y="9095"/>
                    <a:pt x="17209" y="9701"/>
                  </a:cubicBezTo>
                  <a:cubicBezTo>
                    <a:pt x="14230" y="10029"/>
                    <a:pt x="11374" y="10197"/>
                    <a:pt x="9154" y="10197"/>
                  </a:cubicBezTo>
                  <a:cubicBezTo>
                    <a:pt x="7487" y="10197"/>
                    <a:pt x="6178" y="10102"/>
                    <a:pt x="5444" y="9910"/>
                  </a:cubicBezTo>
                  <a:cubicBezTo>
                    <a:pt x="2813" y="9217"/>
                    <a:pt x="1385" y="8425"/>
                    <a:pt x="1202" y="7554"/>
                  </a:cubicBezTo>
                  <a:cubicBezTo>
                    <a:pt x="1028" y="6731"/>
                    <a:pt x="2012" y="5742"/>
                    <a:pt x="2866" y="5059"/>
                  </a:cubicBezTo>
                  <a:cubicBezTo>
                    <a:pt x="6589" y="2080"/>
                    <a:pt x="16765" y="1061"/>
                    <a:pt x="17196" y="1022"/>
                  </a:cubicBezTo>
                  <a:lnTo>
                    <a:pt x="17200" y="1022"/>
                  </a:lnTo>
                  <a:cubicBezTo>
                    <a:pt x="17524" y="1010"/>
                    <a:pt x="17851" y="1004"/>
                    <a:pt x="18181" y="1004"/>
                  </a:cubicBezTo>
                  <a:close/>
                  <a:moveTo>
                    <a:pt x="18280" y="0"/>
                  </a:moveTo>
                  <a:cubicBezTo>
                    <a:pt x="17911" y="0"/>
                    <a:pt x="17533" y="7"/>
                    <a:pt x="17148" y="21"/>
                  </a:cubicBezTo>
                  <a:lnTo>
                    <a:pt x="17122" y="21"/>
                  </a:lnTo>
                  <a:cubicBezTo>
                    <a:pt x="16678" y="64"/>
                    <a:pt x="6262" y="1061"/>
                    <a:pt x="2243" y="4275"/>
                  </a:cubicBezTo>
                  <a:cubicBezTo>
                    <a:pt x="658" y="5546"/>
                    <a:pt x="0" y="6683"/>
                    <a:pt x="227" y="7759"/>
                  </a:cubicBezTo>
                  <a:cubicBezTo>
                    <a:pt x="501" y="9069"/>
                    <a:pt x="2082" y="10062"/>
                    <a:pt x="5191" y="10876"/>
                  </a:cubicBezTo>
                  <a:cubicBezTo>
                    <a:pt x="5931" y="11072"/>
                    <a:pt x="7316" y="11194"/>
                    <a:pt x="9249" y="11194"/>
                  </a:cubicBezTo>
                  <a:cubicBezTo>
                    <a:pt x="11344" y="11194"/>
                    <a:pt x="14074" y="11050"/>
                    <a:pt x="17322" y="10693"/>
                  </a:cubicBezTo>
                  <a:cubicBezTo>
                    <a:pt x="20140" y="10384"/>
                    <a:pt x="26867" y="9500"/>
                    <a:pt x="28378" y="7985"/>
                  </a:cubicBezTo>
                  <a:cubicBezTo>
                    <a:pt x="29314" y="7049"/>
                    <a:pt x="29541" y="5651"/>
                    <a:pt x="28970" y="4340"/>
                  </a:cubicBezTo>
                  <a:cubicBezTo>
                    <a:pt x="28570" y="3426"/>
                    <a:pt x="27616" y="2133"/>
                    <a:pt x="25317" y="1175"/>
                  </a:cubicBezTo>
                  <a:cubicBezTo>
                    <a:pt x="23447" y="394"/>
                    <a:pt x="21085" y="0"/>
                    <a:pt x="182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797;p36">
              <a:extLst>
                <a:ext uri="{FF2B5EF4-FFF2-40B4-BE49-F238E27FC236}">
                  <a16:creationId xmlns:a16="http://schemas.microsoft.com/office/drawing/2014/main" id="{4A4D63E9-37EE-CBA6-9EBD-EBF330C5F63E}"/>
                </a:ext>
              </a:extLst>
            </p:cNvPr>
            <p:cNvSpPr/>
            <p:nvPr/>
          </p:nvSpPr>
          <p:spPr>
            <a:xfrm>
              <a:off x="5057250" y="5153600"/>
              <a:ext cx="564575" cy="116200"/>
            </a:xfrm>
            <a:custGeom>
              <a:avLst/>
              <a:gdLst/>
              <a:ahLst/>
              <a:cxnLst/>
              <a:rect l="l" t="t" r="r" b="b"/>
              <a:pathLst>
                <a:path w="22583" h="4648" extrusionOk="0">
                  <a:moveTo>
                    <a:pt x="21470" y="0"/>
                  </a:moveTo>
                  <a:cubicBezTo>
                    <a:pt x="16857" y="0"/>
                    <a:pt x="11124" y="1309"/>
                    <a:pt x="5849" y="2967"/>
                  </a:cubicBezTo>
                  <a:cubicBezTo>
                    <a:pt x="3928" y="3576"/>
                    <a:pt x="1978" y="4090"/>
                    <a:pt x="1" y="4504"/>
                  </a:cubicBezTo>
                  <a:cubicBezTo>
                    <a:pt x="773" y="4601"/>
                    <a:pt x="1786" y="4647"/>
                    <a:pt x="2953" y="4647"/>
                  </a:cubicBezTo>
                  <a:cubicBezTo>
                    <a:pt x="9276" y="4647"/>
                    <a:pt x="20126" y="3302"/>
                    <a:pt x="21843" y="1582"/>
                  </a:cubicBezTo>
                  <a:cubicBezTo>
                    <a:pt x="22261" y="1164"/>
                    <a:pt x="22522" y="615"/>
                    <a:pt x="22583" y="27"/>
                  </a:cubicBezTo>
                  <a:cubicBezTo>
                    <a:pt x="22220" y="9"/>
                    <a:pt x="21849" y="0"/>
                    <a:pt x="21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798;p36">
              <a:extLst>
                <a:ext uri="{FF2B5EF4-FFF2-40B4-BE49-F238E27FC236}">
                  <a16:creationId xmlns:a16="http://schemas.microsoft.com/office/drawing/2014/main" id="{0868DF13-60EC-7EA0-7966-C9C1BA315538}"/>
                </a:ext>
              </a:extLst>
            </p:cNvPr>
            <p:cNvSpPr/>
            <p:nvPr/>
          </p:nvSpPr>
          <p:spPr>
            <a:xfrm>
              <a:off x="5040925" y="5141075"/>
              <a:ext cx="594075" cy="141250"/>
            </a:xfrm>
            <a:custGeom>
              <a:avLst/>
              <a:gdLst/>
              <a:ahLst/>
              <a:cxnLst/>
              <a:rect l="l" t="t" r="r" b="b"/>
              <a:pathLst>
                <a:path w="23763" h="5650" extrusionOk="0">
                  <a:moveTo>
                    <a:pt x="22125" y="999"/>
                  </a:moveTo>
                  <a:cubicBezTo>
                    <a:pt x="22291" y="999"/>
                    <a:pt x="22452" y="1003"/>
                    <a:pt x="22613" y="1003"/>
                  </a:cubicBezTo>
                  <a:cubicBezTo>
                    <a:pt x="22509" y="1277"/>
                    <a:pt x="22347" y="1526"/>
                    <a:pt x="22143" y="1730"/>
                  </a:cubicBezTo>
                  <a:cubicBezTo>
                    <a:pt x="21337" y="2536"/>
                    <a:pt x="17597" y="3441"/>
                    <a:pt x="12611" y="4047"/>
                  </a:cubicBezTo>
                  <a:cubicBezTo>
                    <a:pt x="9641" y="4404"/>
                    <a:pt x="6667" y="4613"/>
                    <a:pt x="4272" y="4643"/>
                  </a:cubicBezTo>
                  <a:cubicBezTo>
                    <a:pt x="5052" y="4430"/>
                    <a:pt x="5844" y="4199"/>
                    <a:pt x="6654" y="3942"/>
                  </a:cubicBezTo>
                  <a:cubicBezTo>
                    <a:pt x="11022" y="2571"/>
                    <a:pt x="17118" y="999"/>
                    <a:pt x="22125" y="999"/>
                  </a:cubicBezTo>
                  <a:close/>
                  <a:moveTo>
                    <a:pt x="22135" y="0"/>
                  </a:moveTo>
                  <a:cubicBezTo>
                    <a:pt x="16993" y="0"/>
                    <a:pt x="10792" y="1599"/>
                    <a:pt x="6354" y="2993"/>
                  </a:cubicBezTo>
                  <a:cubicBezTo>
                    <a:pt x="4446" y="3598"/>
                    <a:pt x="2513" y="4108"/>
                    <a:pt x="554" y="4517"/>
                  </a:cubicBezTo>
                  <a:cubicBezTo>
                    <a:pt x="1" y="4630"/>
                    <a:pt x="31" y="5431"/>
                    <a:pt x="593" y="5501"/>
                  </a:cubicBezTo>
                  <a:cubicBezTo>
                    <a:pt x="1377" y="5601"/>
                    <a:pt x="2409" y="5649"/>
                    <a:pt x="3615" y="5649"/>
                  </a:cubicBezTo>
                  <a:cubicBezTo>
                    <a:pt x="6158" y="5649"/>
                    <a:pt x="9454" y="5440"/>
                    <a:pt x="12733" y="5044"/>
                  </a:cubicBezTo>
                  <a:cubicBezTo>
                    <a:pt x="20170" y="4143"/>
                    <a:pt x="22265" y="3028"/>
                    <a:pt x="22848" y="2440"/>
                  </a:cubicBezTo>
                  <a:cubicBezTo>
                    <a:pt x="23349" y="1939"/>
                    <a:pt x="23663" y="1282"/>
                    <a:pt x="23732" y="576"/>
                  </a:cubicBezTo>
                  <a:cubicBezTo>
                    <a:pt x="23763" y="293"/>
                    <a:pt x="23545" y="41"/>
                    <a:pt x="23262" y="28"/>
                  </a:cubicBezTo>
                  <a:cubicBezTo>
                    <a:pt x="22893" y="9"/>
                    <a:pt x="22517" y="0"/>
                    <a:pt x="221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799;p36">
              <a:extLst>
                <a:ext uri="{FF2B5EF4-FFF2-40B4-BE49-F238E27FC236}">
                  <a16:creationId xmlns:a16="http://schemas.microsoft.com/office/drawing/2014/main" id="{3012F813-7FC4-44CD-3CDB-D84CB851BEFB}"/>
                </a:ext>
              </a:extLst>
            </p:cNvPr>
            <p:cNvSpPr/>
            <p:nvPr/>
          </p:nvSpPr>
          <p:spPr>
            <a:xfrm>
              <a:off x="4367950" y="2070250"/>
              <a:ext cx="231475" cy="134475"/>
            </a:xfrm>
            <a:custGeom>
              <a:avLst/>
              <a:gdLst/>
              <a:ahLst/>
              <a:cxnLst/>
              <a:rect l="l" t="t" r="r" b="b"/>
              <a:pathLst>
                <a:path w="9259" h="5379" extrusionOk="0">
                  <a:moveTo>
                    <a:pt x="764" y="0"/>
                  </a:moveTo>
                  <a:cubicBezTo>
                    <a:pt x="521" y="0"/>
                    <a:pt x="288" y="132"/>
                    <a:pt x="170" y="358"/>
                  </a:cubicBezTo>
                  <a:cubicBezTo>
                    <a:pt x="1" y="680"/>
                    <a:pt x="123" y="1077"/>
                    <a:pt x="440" y="1251"/>
                  </a:cubicBezTo>
                  <a:lnTo>
                    <a:pt x="8226" y="5305"/>
                  </a:lnTo>
                  <a:cubicBezTo>
                    <a:pt x="8322" y="5353"/>
                    <a:pt x="8426" y="5379"/>
                    <a:pt x="8535" y="5379"/>
                  </a:cubicBezTo>
                  <a:cubicBezTo>
                    <a:pt x="8844" y="5379"/>
                    <a:pt x="9110" y="5170"/>
                    <a:pt x="9184" y="4869"/>
                  </a:cubicBezTo>
                  <a:cubicBezTo>
                    <a:pt x="9258" y="4569"/>
                    <a:pt x="9119" y="4260"/>
                    <a:pt x="8844" y="4120"/>
                  </a:cubicBezTo>
                  <a:lnTo>
                    <a:pt x="1054" y="66"/>
                  </a:lnTo>
                  <a:cubicBezTo>
                    <a:pt x="961" y="21"/>
                    <a:pt x="861" y="0"/>
                    <a:pt x="7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800;p36">
              <a:extLst>
                <a:ext uri="{FF2B5EF4-FFF2-40B4-BE49-F238E27FC236}">
                  <a16:creationId xmlns:a16="http://schemas.microsoft.com/office/drawing/2014/main" id="{195A21CC-ABCA-C108-12F9-47B9CC75A7C8}"/>
                </a:ext>
              </a:extLst>
            </p:cNvPr>
            <p:cNvSpPr/>
            <p:nvPr/>
          </p:nvSpPr>
          <p:spPr>
            <a:xfrm>
              <a:off x="4256050" y="2012050"/>
              <a:ext cx="94625" cy="63350"/>
            </a:xfrm>
            <a:custGeom>
              <a:avLst/>
              <a:gdLst/>
              <a:ahLst/>
              <a:cxnLst/>
              <a:rect l="l" t="t" r="r" b="b"/>
              <a:pathLst>
                <a:path w="3785" h="2534" extrusionOk="0">
                  <a:moveTo>
                    <a:pt x="756" y="0"/>
                  </a:moveTo>
                  <a:cubicBezTo>
                    <a:pt x="514" y="0"/>
                    <a:pt x="283" y="132"/>
                    <a:pt x="166" y="361"/>
                  </a:cubicBezTo>
                  <a:cubicBezTo>
                    <a:pt x="0" y="679"/>
                    <a:pt x="118" y="1075"/>
                    <a:pt x="436" y="1249"/>
                  </a:cubicBezTo>
                  <a:lnTo>
                    <a:pt x="2757" y="2460"/>
                  </a:lnTo>
                  <a:cubicBezTo>
                    <a:pt x="2852" y="2508"/>
                    <a:pt x="2957" y="2534"/>
                    <a:pt x="3066" y="2534"/>
                  </a:cubicBezTo>
                  <a:cubicBezTo>
                    <a:pt x="3371" y="2534"/>
                    <a:pt x="3641" y="2325"/>
                    <a:pt x="3710" y="2024"/>
                  </a:cubicBezTo>
                  <a:cubicBezTo>
                    <a:pt x="3784" y="1728"/>
                    <a:pt x="3645" y="1415"/>
                    <a:pt x="3371" y="1275"/>
                  </a:cubicBezTo>
                  <a:lnTo>
                    <a:pt x="1050" y="69"/>
                  </a:lnTo>
                  <a:cubicBezTo>
                    <a:pt x="955" y="22"/>
                    <a:pt x="854" y="0"/>
                    <a:pt x="75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01;p36">
              <a:extLst>
                <a:ext uri="{FF2B5EF4-FFF2-40B4-BE49-F238E27FC236}">
                  <a16:creationId xmlns:a16="http://schemas.microsoft.com/office/drawing/2014/main" id="{64615321-42AF-FFB8-7A33-FE2D4D6DDC6A}"/>
                </a:ext>
              </a:extLst>
            </p:cNvPr>
            <p:cNvSpPr/>
            <p:nvPr/>
          </p:nvSpPr>
          <p:spPr>
            <a:xfrm>
              <a:off x="4412250" y="2580950"/>
              <a:ext cx="100400" cy="40925"/>
            </a:xfrm>
            <a:custGeom>
              <a:avLst/>
              <a:gdLst/>
              <a:ahLst/>
              <a:cxnLst/>
              <a:rect l="l" t="t" r="r" b="b"/>
              <a:pathLst>
                <a:path w="4016" h="1637" extrusionOk="0">
                  <a:moveTo>
                    <a:pt x="699" y="1"/>
                  </a:moveTo>
                  <a:cubicBezTo>
                    <a:pt x="368" y="1"/>
                    <a:pt x="81" y="252"/>
                    <a:pt x="44" y="587"/>
                  </a:cubicBezTo>
                  <a:cubicBezTo>
                    <a:pt x="1" y="949"/>
                    <a:pt x="253" y="1275"/>
                    <a:pt x="610" y="1328"/>
                  </a:cubicBezTo>
                  <a:lnTo>
                    <a:pt x="3254" y="1633"/>
                  </a:lnTo>
                  <a:cubicBezTo>
                    <a:pt x="3275" y="1633"/>
                    <a:pt x="3301" y="1637"/>
                    <a:pt x="3328" y="1637"/>
                  </a:cubicBezTo>
                  <a:cubicBezTo>
                    <a:pt x="3680" y="1637"/>
                    <a:pt x="3972" y="1358"/>
                    <a:pt x="3994" y="1006"/>
                  </a:cubicBezTo>
                  <a:cubicBezTo>
                    <a:pt x="4016" y="653"/>
                    <a:pt x="3754" y="348"/>
                    <a:pt x="3406" y="304"/>
                  </a:cubicBezTo>
                  <a:lnTo>
                    <a:pt x="763" y="4"/>
                  </a:lnTo>
                  <a:cubicBezTo>
                    <a:pt x="741" y="2"/>
                    <a:pt x="720" y="1"/>
                    <a:pt x="6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02;p36">
              <a:extLst>
                <a:ext uri="{FF2B5EF4-FFF2-40B4-BE49-F238E27FC236}">
                  <a16:creationId xmlns:a16="http://schemas.microsoft.com/office/drawing/2014/main" id="{46CA290D-DE5F-4226-FE0C-C384100B4D94}"/>
                </a:ext>
              </a:extLst>
            </p:cNvPr>
            <p:cNvSpPr/>
            <p:nvPr/>
          </p:nvSpPr>
          <p:spPr>
            <a:xfrm>
              <a:off x="4158400" y="2551600"/>
              <a:ext cx="213375" cy="53950"/>
            </a:xfrm>
            <a:custGeom>
              <a:avLst/>
              <a:gdLst/>
              <a:ahLst/>
              <a:cxnLst/>
              <a:rect l="l" t="t" r="r" b="b"/>
              <a:pathLst>
                <a:path w="8535" h="2158" extrusionOk="0">
                  <a:moveTo>
                    <a:pt x="704" y="0"/>
                  </a:moveTo>
                  <a:cubicBezTo>
                    <a:pt x="372" y="0"/>
                    <a:pt x="84" y="251"/>
                    <a:pt x="44" y="590"/>
                  </a:cubicBezTo>
                  <a:cubicBezTo>
                    <a:pt x="0" y="965"/>
                    <a:pt x="270" y="1300"/>
                    <a:pt x="645" y="1335"/>
                  </a:cubicBezTo>
                  <a:lnTo>
                    <a:pt x="7773" y="2153"/>
                  </a:lnTo>
                  <a:cubicBezTo>
                    <a:pt x="7799" y="2158"/>
                    <a:pt x="7825" y="2158"/>
                    <a:pt x="7851" y="2158"/>
                  </a:cubicBezTo>
                  <a:cubicBezTo>
                    <a:pt x="8204" y="2158"/>
                    <a:pt x="8496" y="1883"/>
                    <a:pt x="8513" y="1531"/>
                  </a:cubicBezTo>
                  <a:cubicBezTo>
                    <a:pt x="8535" y="1178"/>
                    <a:pt x="8278" y="869"/>
                    <a:pt x="7925" y="830"/>
                  </a:cubicBezTo>
                  <a:lnTo>
                    <a:pt x="797" y="7"/>
                  </a:lnTo>
                  <a:cubicBezTo>
                    <a:pt x="766" y="2"/>
                    <a:pt x="735" y="0"/>
                    <a:pt x="7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03;p36">
              <a:extLst>
                <a:ext uri="{FF2B5EF4-FFF2-40B4-BE49-F238E27FC236}">
                  <a16:creationId xmlns:a16="http://schemas.microsoft.com/office/drawing/2014/main" id="{09457D03-BB35-A532-6275-9AA1749A0967}"/>
                </a:ext>
              </a:extLst>
            </p:cNvPr>
            <p:cNvSpPr/>
            <p:nvPr/>
          </p:nvSpPr>
          <p:spPr>
            <a:xfrm>
              <a:off x="4232650" y="3054850"/>
              <a:ext cx="256375" cy="94575"/>
            </a:xfrm>
            <a:custGeom>
              <a:avLst/>
              <a:gdLst/>
              <a:ahLst/>
              <a:cxnLst/>
              <a:rect l="l" t="t" r="r" b="b"/>
              <a:pathLst>
                <a:path w="10255" h="3783" extrusionOk="0">
                  <a:moveTo>
                    <a:pt x="9513" y="0"/>
                  </a:moveTo>
                  <a:cubicBezTo>
                    <a:pt x="9460" y="0"/>
                    <a:pt x="9407" y="7"/>
                    <a:pt x="9353" y="20"/>
                  </a:cubicBezTo>
                  <a:lnTo>
                    <a:pt x="518" y="2476"/>
                  </a:lnTo>
                  <a:cubicBezTo>
                    <a:pt x="200" y="2567"/>
                    <a:pt x="0" y="2877"/>
                    <a:pt x="48" y="3203"/>
                  </a:cubicBezTo>
                  <a:cubicBezTo>
                    <a:pt x="91" y="3530"/>
                    <a:pt x="366" y="3778"/>
                    <a:pt x="697" y="3782"/>
                  </a:cubicBezTo>
                  <a:cubicBezTo>
                    <a:pt x="758" y="3782"/>
                    <a:pt x="819" y="3774"/>
                    <a:pt x="875" y="3761"/>
                  </a:cubicBezTo>
                  <a:lnTo>
                    <a:pt x="9710" y="1305"/>
                  </a:lnTo>
                  <a:cubicBezTo>
                    <a:pt x="10054" y="1200"/>
                    <a:pt x="10255" y="839"/>
                    <a:pt x="10155" y="490"/>
                  </a:cubicBezTo>
                  <a:cubicBezTo>
                    <a:pt x="10073" y="195"/>
                    <a:pt x="9805" y="0"/>
                    <a:pt x="951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04;p36">
              <a:extLst>
                <a:ext uri="{FF2B5EF4-FFF2-40B4-BE49-F238E27FC236}">
                  <a16:creationId xmlns:a16="http://schemas.microsoft.com/office/drawing/2014/main" id="{B9991A3C-DEB3-36B3-A9D4-491B90484729}"/>
                </a:ext>
              </a:extLst>
            </p:cNvPr>
            <p:cNvSpPr/>
            <p:nvPr/>
          </p:nvSpPr>
          <p:spPr>
            <a:xfrm>
              <a:off x="3657750" y="372700"/>
              <a:ext cx="1056400" cy="1056525"/>
            </a:xfrm>
            <a:custGeom>
              <a:avLst/>
              <a:gdLst/>
              <a:ahLst/>
              <a:cxnLst/>
              <a:rect l="l" t="t" r="r" b="b"/>
              <a:pathLst>
                <a:path w="42256" h="42261" extrusionOk="0">
                  <a:moveTo>
                    <a:pt x="21128" y="4150"/>
                  </a:moveTo>
                  <a:cubicBezTo>
                    <a:pt x="30503" y="4150"/>
                    <a:pt x="38106" y="11753"/>
                    <a:pt x="38106" y="21128"/>
                  </a:cubicBezTo>
                  <a:cubicBezTo>
                    <a:pt x="38106" y="30508"/>
                    <a:pt x="30503" y="38110"/>
                    <a:pt x="21128" y="38110"/>
                  </a:cubicBezTo>
                  <a:lnTo>
                    <a:pt x="21128" y="38106"/>
                  </a:lnTo>
                  <a:cubicBezTo>
                    <a:pt x="11753" y="38106"/>
                    <a:pt x="4150" y="30508"/>
                    <a:pt x="4150" y="21128"/>
                  </a:cubicBezTo>
                  <a:cubicBezTo>
                    <a:pt x="4150" y="11753"/>
                    <a:pt x="11753" y="4150"/>
                    <a:pt x="21128" y="4150"/>
                  </a:cubicBezTo>
                  <a:close/>
                  <a:moveTo>
                    <a:pt x="21128" y="1"/>
                  </a:moveTo>
                  <a:cubicBezTo>
                    <a:pt x="9458" y="1"/>
                    <a:pt x="0" y="9463"/>
                    <a:pt x="0" y="21128"/>
                  </a:cubicBezTo>
                  <a:cubicBezTo>
                    <a:pt x="0" y="32798"/>
                    <a:pt x="9458" y="42260"/>
                    <a:pt x="21128" y="42260"/>
                  </a:cubicBezTo>
                  <a:cubicBezTo>
                    <a:pt x="32793" y="42260"/>
                    <a:pt x="42256" y="32798"/>
                    <a:pt x="42256" y="21128"/>
                  </a:cubicBezTo>
                  <a:cubicBezTo>
                    <a:pt x="42256" y="9463"/>
                    <a:pt x="32798" y="1"/>
                    <a:pt x="2112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05;p36">
              <a:extLst>
                <a:ext uri="{FF2B5EF4-FFF2-40B4-BE49-F238E27FC236}">
                  <a16:creationId xmlns:a16="http://schemas.microsoft.com/office/drawing/2014/main" id="{48273583-0778-2754-895E-D9978B9ED104}"/>
                </a:ext>
              </a:extLst>
            </p:cNvPr>
            <p:cNvSpPr/>
            <p:nvPr/>
          </p:nvSpPr>
          <p:spPr>
            <a:xfrm>
              <a:off x="4135425" y="863225"/>
              <a:ext cx="88300" cy="75475"/>
            </a:xfrm>
            <a:custGeom>
              <a:avLst/>
              <a:gdLst/>
              <a:ahLst/>
              <a:cxnLst/>
              <a:rect l="l" t="t" r="r" b="b"/>
              <a:pathLst>
                <a:path w="3532" h="3019" extrusionOk="0">
                  <a:moveTo>
                    <a:pt x="2021" y="1"/>
                  </a:moveTo>
                  <a:cubicBezTo>
                    <a:pt x="675" y="1"/>
                    <a:pt x="1" y="1625"/>
                    <a:pt x="954" y="2578"/>
                  </a:cubicBezTo>
                  <a:cubicBezTo>
                    <a:pt x="1242" y="2867"/>
                    <a:pt x="1628" y="3019"/>
                    <a:pt x="2021" y="3019"/>
                  </a:cubicBezTo>
                  <a:cubicBezTo>
                    <a:pt x="2216" y="3019"/>
                    <a:pt x="2413" y="2981"/>
                    <a:pt x="2600" y="2905"/>
                  </a:cubicBezTo>
                  <a:cubicBezTo>
                    <a:pt x="3162" y="2670"/>
                    <a:pt x="3532" y="2121"/>
                    <a:pt x="3532" y="1507"/>
                  </a:cubicBezTo>
                  <a:cubicBezTo>
                    <a:pt x="3528" y="675"/>
                    <a:pt x="2853" y="1"/>
                    <a:pt x="202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06;p36">
              <a:extLst>
                <a:ext uri="{FF2B5EF4-FFF2-40B4-BE49-F238E27FC236}">
                  <a16:creationId xmlns:a16="http://schemas.microsoft.com/office/drawing/2014/main" id="{2C0F9E11-8537-3B31-9068-267B406155B5}"/>
                </a:ext>
              </a:extLst>
            </p:cNvPr>
            <p:cNvSpPr/>
            <p:nvPr/>
          </p:nvSpPr>
          <p:spPr>
            <a:xfrm>
              <a:off x="4038100" y="884300"/>
              <a:ext cx="380175" cy="224875"/>
            </a:xfrm>
            <a:custGeom>
              <a:avLst/>
              <a:gdLst/>
              <a:ahLst/>
              <a:cxnLst/>
              <a:rect l="l" t="t" r="r" b="b"/>
              <a:pathLst>
                <a:path w="15207" h="8995" extrusionOk="0">
                  <a:moveTo>
                    <a:pt x="5910" y="1"/>
                  </a:moveTo>
                  <a:cubicBezTo>
                    <a:pt x="5696" y="1"/>
                    <a:pt x="5485" y="104"/>
                    <a:pt x="5357" y="298"/>
                  </a:cubicBezTo>
                  <a:lnTo>
                    <a:pt x="297" y="7962"/>
                  </a:lnTo>
                  <a:cubicBezTo>
                    <a:pt x="1" y="8402"/>
                    <a:pt x="319" y="8994"/>
                    <a:pt x="850" y="8994"/>
                  </a:cubicBezTo>
                  <a:cubicBezTo>
                    <a:pt x="1076" y="8994"/>
                    <a:pt x="1285" y="8881"/>
                    <a:pt x="1407" y="8694"/>
                  </a:cubicBezTo>
                  <a:lnTo>
                    <a:pt x="6058" y="1653"/>
                  </a:lnTo>
                  <a:lnTo>
                    <a:pt x="14031" y="8250"/>
                  </a:lnTo>
                  <a:cubicBezTo>
                    <a:pt x="14157" y="8353"/>
                    <a:pt x="14308" y="8403"/>
                    <a:pt x="14458" y="8403"/>
                  </a:cubicBezTo>
                  <a:cubicBezTo>
                    <a:pt x="14650" y="8403"/>
                    <a:pt x="14839" y="8321"/>
                    <a:pt x="14971" y="8162"/>
                  </a:cubicBezTo>
                  <a:cubicBezTo>
                    <a:pt x="15206" y="7879"/>
                    <a:pt x="15167" y="7457"/>
                    <a:pt x="14884" y="7222"/>
                  </a:cubicBezTo>
                  <a:lnTo>
                    <a:pt x="6336" y="155"/>
                  </a:lnTo>
                  <a:cubicBezTo>
                    <a:pt x="6211" y="51"/>
                    <a:pt x="6060" y="1"/>
                    <a:pt x="59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07;p36">
              <a:extLst>
                <a:ext uri="{FF2B5EF4-FFF2-40B4-BE49-F238E27FC236}">
                  <a16:creationId xmlns:a16="http://schemas.microsoft.com/office/drawing/2014/main" id="{A564922D-5D71-D4EC-7F2B-5370702DE416}"/>
                </a:ext>
              </a:extLst>
            </p:cNvPr>
            <p:cNvSpPr/>
            <p:nvPr/>
          </p:nvSpPr>
          <p:spPr>
            <a:xfrm>
              <a:off x="1319650" y="700475"/>
              <a:ext cx="381025" cy="622275"/>
            </a:xfrm>
            <a:custGeom>
              <a:avLst/>
              <a:gdLst/>
              <a:ahLst/>
              <a:cxnLst/>
              <a:rect l="l" t="t" r="r" b="b"/>
              <a:pathLst>
                <a:path w="15241" h="24891" extrusionOk="0">
                  <a:moveTo>
                    <a:pt x="6601" y="1"/>
                  </a:moveTo>
                  <a:lnTo>
                    <a:pt x="5927" y="8635"/>
                  </a:lnTo>
                  <a:lnTo>
                    <a:pt x="5417" y="6097"/>
                  </a:lnTo>
                  <a:lnTo>
                    <a:pt x="5077" y="13717"/>
                  </a:lnTo>
                  <a:lnTo>
                    <a:pt x="1694" y="5082"/>
                  </a:lnTo>
                  <a:lnTo>
                    <a:pt x="4233" y="20828"/>
                  </a:lnTo>
                  <a:lnTo>
                    <a:pt x="1354" y="16425"/>
                  </a:lnTo>
                  <a:lnTo>
                    <a:pt x="1354" y="18794"/>
                  </a:lnTo>
                  <a:lnTo>
                    <a:pt x="0" y="17270"/>
                  </a:lnTo>
                  <a:lnTo>
                    <a:pt x="2539" y="24216"/>
                  </a:lnTo>
                  <a:lnTo>
                    <a:pt x="2709" y="24890"/>
                  </a:lnTo>
                  <a:lnTo>
                    <a:pt x="12528" y="24721"/>
                  </a:lnTo>
                  <a:lnTo>
                    <a:pt x="15241" y="16935"/>
                  </a:lnTo>
                  <a:lnTo>
                    <a:pt x="12867" y="18624"/>
                  </a:lnTo>
                  <a:lnTo>
                    <a:pt x="14731" y="15576"/>
                  </a:lnTo>
                  <a:lnTo>
                    <a:pt x="11513" y="17950"/>
                  </a:lnTo>
                  <a:lnTo>
                    <a:pt x="13717" y="1015"/>
                  </a:lnTo>
                  <a:lnTo>
                    <a:pt x="9144" y="14562"/>
                  </a:lnTo>
                  <a:lnTo>
                    <a:pt x="9480" y="8635"/>
                  </a:lnTo>
                  <a:lnTo>
                    <a:pt x="7790" y="13208"/>
                  </a:lnTo>
                  <a:lnTo>
                    <a:pt x="66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08;p36">
              <a:extLst>
                <a:ext uri="{FF2B5EF4-FFF2-40B4-BE49-F238E27FC236}">
                  <a16:creationId xmlns:a16="http://schemas.microsoft.com/office/drawing/2014/main" id="{943154E2-1C26-AE77-DA63-0996BA11323C}"/>
                </a:ext>
              </a:extLst>
            </p:cNvPr>
            <p:cNvSpPr/>
            <p:nvPr/>
          </p:nvSpPr>
          <p:spPr>
            <a:xfrm>
              <a:off x="1318650" y="1274725"/>
              <a:ext cx="407400" cy="458650"/>
            </a:xfrm>
            <a:custGeom>
              <a:avLst/>
              <a:gdLst/>
              <a:ahLst/>
              <a:cxnLst/>
              <a:rect l="l" t="t" r="r" b="b"/>
              <a:pathLst>
                <a:path w="16296" h="18346" extrusionOk="0">
                  <a:moveTo>
                    <a:pt x="1" y="0"/>
                  </a:moveTo>
                  <a:lnTo>
                    <a:pt x="2853" y="18345"/>
                  </a:lnTo>
                  <a:lnTo>
                    <a:pt x="13443" y="18345"/>
                  </a:lnTo>
                  <a:lnTo>
                    <a:pt x="16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09;p36">
              <a:extLst>
                <a:ext uri="{FF2B5EF4-FFF2-40B4-BE49-F238E27FC236}">
                  <a16:creationId xmlns:a16="http://schemas.microsoft.com/office/drawing/2014/main" id="{932A0877-97FF-53E9-6F20-F6A14F65E091}"/>
                </a:ext>
              </a:extLst>
            </p:cNvPr>
            <p:cNvSpPr/>
            <p:nvPr/>
          </p:nvSpPr>
          <p:spPr>
            <a:xfrm>
              <a:off x="1300700" y="1258050"/>
              <a:ext cx="443425" cy="491975"/>
            </a:xfrm>
            <a:custGeom>
              <a:avLst/>
              <a:gdLst/>
              <a:ahLst/>
              <a:cxnLst/>
              <a:rect l="l" t="t" r="r" b="b"/>
              <a:pathLst>
                <a:path w="17737" h="19679" extrusionOk="0">
                  <a:moveTo>
                    <a:pt x="16234" y="1333"/>
                  </a:moveTo>
                  <a:lnTo>
                    <a:pt x="13591" y="18346"/>
                  </a:lnTo>
                  <a:lnTo>
                    <a:pt x="4146" y="18346"/>
                  </a:lnTo>
                  <a:lnTo>
                    <a:pt x="1498" y="1333"/>
                  </a:lnTo>
                  <a:close/>
                  <a:moveTo>
                    <a:pt x="719" y="1"/>
                  </a:moveTo>
                  <a:cubicBezTo>
                    <a:pt x="310" y="1"/>
                    <a:pt x="0" y="362"/>
                    <a:pt x="61" y="767"/>
                  </a:cubicBezTo>
                  <a:lnTo>
                    <a:pt x="2914" y="19112"/>
                  </a:lnTo>
                  <a:cubicBezTo>
                    <a:pt x="2961" y="19439"/>
                    <a:pt x="3245" y="19674"/>
                    <a:pt x="3571" y="19678"/>
                  </a:cubicBezTo>
                  <a:lnTo>
                    <a:pt x="14161" y="19678"/>
                  </a:lnTo>
                  <a:cubicBezTo>
                    <a:pt x="14488" y="19678"/>
                    <a:pt x="14771" y="19439"/>
                    <a:pt x="14819" y="19112"/>
                  </a:cubicBezTo>
                  <a:lnTo>
                    <a:pt x="17671" y="767"/>
                  </a:lnTo>
                  <a:cubicBezTo>
                    <a:pt x="17736" y="362"/>
                    <a:pt x="17423" y="1"/>
                    <a:pt x="170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10;p36">
              <a:extLst>
                <a:ext uri="{FF2B5EF4-FFF2-40B4-BE49-F238E27FC236}">
                  <a16:creationId xmlns:a16="http://schemas.microsoft.com/office/drawing/2014/main" id="{01CAA013-A297-7D07-BBBD-6506C6410A94}"/>
                </a:ext>
              </a:extLst>
            </p:cNvPr>
            <p:cNvSpPr/>
            <p:nvPr/>
          </p:nvSpPr>
          <p:spPr>
            <a:xfrm>
              <a:off x="1043250" y="1730175"/>
              <a:ext cx="1335950" cy="3553775"/>
            </a:xfrm>
            <a:custGeom>
              <a:avLst/>
              <a:gdLst/>
              <a:ahLst/>
              <a:cxnLst/>
              <a:rect l="l" t="t" r="r" b="b"/>
              <a:pathLst>
                <a:path w="53438" h="142151" extrusionOk="0">
                  <a:moveTo>
                    <a:pt x="0" y="1"/>
                  </a:moveTo>
                  <a:lnTo>
                    <a:pt x="0" y="142150"/>
                  </a:lnTo>
                  <a:lnTo>
                    <a:pt x="53438" y="142150"/>
                  </a:lnTo>
                  <a:lnTo>
                    <a:pt x="534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11;p36">
              <a:extLst>
                <a:ext uri="{FF2B5EF4-FFF2-40B4-BE49-F238E27FC236}">
                  <a16:creationId xmlns:a16="http://schemas.microsoft.com/office/drawing/2014/main" id="{204167EA-965A-1282-6531-C53F7FA9F059}"/>
                </a:ext>
              </a:extLst>
            </p:cNvPr>
            <p:cNvSpPr/>
            <p:nvPr/>
          </p:nvSpPr>
          <p:spPr>
            <a:xfrm>
              <a:off x="1026600" y="1713525"/>
              <a:ext cx="1369250" cy="3587075"/>
            </a:xfrm>
            <a:custGeom>
              <a:avLst/>
              <a:gdLst/>
              <a:ahLst/>
              <a:cxnLst/>
              <a:rect l="l" t="t" r="r" b="b"/>
              <a:pathLst>
                <a:path w="54770" h="143483" extrusionOk="0">
                  <a:moveTo>
                    <a:pt x="53437" y="1333"/>
                  </a:moveTo>
                  <a:lnTo>
                    <a:pt x="53437" y="142150"/>
                  </a:lnTo>
                  <a:lnTo>
                    <a:pt x="1333" y="142150"/>
                  </a:lnTo>
                  <a:lnTo>
                    <a:pt x="1333" y="1333"/>
                  </a:lnTo>
                  <a:close/>
                  <a:moveTo>
                    <a:pt x="666" y="1"/>
                  </a:moveTo>
                  <a:cubicBezTo>
                    <a:pt x="296" y="1"/>
                    <a:pt x="0" y="297"/>
                    <a:pt x="0" y="667"/>
                  </a:cubicBezTo>
                  <a:lnTo>
                    <a:pt x="0" y="142816"/>
                  </a:lnTo>
                  <a:cubicBezTo>
                    <a:pt x="0" y="143187"/>
                    <a:pt x="296" y="143483"/>
                    <a:pt x="666" y="143483"/>
                  </a:cubicBezTo>
                  <a:lnTo>
                    <a:pt x="54104" y="143483"/>
                  </a:lnTo>
                  <a:cubicBezTo>
                    <a:pt x="54469" y="143483"/>
                    <a:pt x="54770" y="143187"/>
                    <a:pt x="54770" y="142816"/>
                  </a:cubicBezTo>
                  <a:lnTo>
                    <a:pt x="54770" y="667"/>
                  </a:lnTo>
                  <a:cubicBezTo>
                    <a:pt x="54770" y="297"/>
                    <a:pt x="54469" y="1"/>
                    <a:pt x="54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12;p36">
              <a:extLst>
                <a:ext uri="{FF2B5EF4-FFF2-40B4-BE49-F238E27FC236}">
                  <a16:creationId xmlns:a16="http://schemas.microsoft.com/office/drawing/2014/main" id="{E92604EA-5DFA-A6A4-852A-7710222ADA5B}"/>
                </a:ext>
              </a:extLst>
            </p:cNvPr>
            <p:cNvSpPr/>
            <p:nvPr/>
          </p:nvSpPr>
          <p:spPr>
            <a:xfrm>
              <a:off x="1104425" y="1830225"/>
              <a:ext cx="1200650" cy="889425"/>
            </a:xfrm>
            <a:custGeom>
              <a:avLst/>
              <a:gdLst/>
              <a:ahLst/>
              <a:cxnLst/>
              <a:rect l="l" t="t" r="r" b="b"/>
              <a:pathLst>
                <a:path w="48026" h="35577" extrusionOk="0">
                  <a:moveTo>
                    <a:pt x="46693" y="1333"/>
                  </a:moveTo>
                  <a:lnTo>
                    <a:pt x="46693" y="34239"/>
                  </a:lnTo>
                  <a:lnTo>
                    <a:pt x="1333" y="34239"/>
                  </a:lnTo>
                  <a:lnTo>
                    <a:pt x="1333" y="1333"/>
                  </a:lnTo>
                  <a:close/>
                  <a:moveTo>
                    <a:pt x="667" y="1"/>
                  </a:moveTo>
                  <a:cubicBezTo>
                    <a:pt x="297" y="1"/>
                    <a:pt x="0" y="297"/>
                    <a:pt x="0" y="667"/>
                  </a:cubicBezTo>
                  <a:lnTo>
                    <a:pt x="0" y="34910"/>
                  </a:lnTo>
                  <a:cubicBezTo>
                    <a:pt x="0" y="35276"/>
                    <a:pt x="297" y="35576"/>
                    <a:pt x="667" y="35576"/>
                  </a:cubicBezTo>
                  <a:lnTo>
                    <a:pt x="47359" y="35576"/>
                  </a:lnTo>
                  <a:cubicBezTo>
                    <a:pt x="47725" y="35576"/>
                    <a:pt x="48025" y="35276"/>
                    <a:pt x="48025" y="34910"/>
                  </a:cubicBezTo>
                  <a:lnTo>
                    <a:pt x="48025" y="667"/>
                  </a:lnTo>
                  <a:cubicBezTo>
                    <a:pt x="48025" y="301"/>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13;p36">
              <a:extLst>
                <a:ext uri="{FF2B5EF4-FFF2-40B4-BE49-F238E27FC236}">
                  <a16:creationId xmlns:a16="http://schemas.microsoft.com/office/drawing/2014/main" id="{9B378ED6-7998-245B-72B4-85342339BBAE}"/>
                </a:ext>
              </a:extLst>
            </p:cNvPr>
            <p:cNvSpPr/>
            <p:nvPr/>
          </p:nvSpPr>
          <p:spPr>
            <a:xfrm>
              <a:off x="1471275" y="2197100"/>
              <a:ext cx="466925" cy="155675"/>
            </a:xfrm>
            <a:custGeom>
              <a:avLst/>
              <a:gdLst/>
              <a:ahLst/>
              <a:cxnLst/>
              <a:rect l="l" t="t" r="r" b="b"/>
              <a:pathLst>
                <a:path w="18677" h="6227"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14;p36">
              <a:extLst>
                <a:ext uri="{FF2B5EF4-FFF2-40B4-BE49-F238E27FC236}">
                  <a16:creationId xmlns:a16="http://schemas.microsoft.com/office/drawing/2014/main" id="{B98CE4CB-8C85-108F-18FC-BA55967EBEFC}"/>
                </a:ext>
              </a:extLst>
            </p:cNvPr>
            <p:cNvSpPr/>
            <p:nvPr/>
          </p:nvSpPr>
          <p:spPr>
            <a:xfrm>
              <a:off x="1104425" y="2828900"/>
              <a:ext cx="1200650" cy="889425"/>
            </a:xfrm>
            <a:custGeom>
              <a:avLst/>
              <a:gdLst/>
              <a:ahLst/>
              <a:cxnLst/>
              <a:rect l="l" t="t" r="r" b="b"/>
              <a:pathLst>
                <a:path w="48026" h="35577" extrusionOk="0">
                  <a:moveTo>
                    <a:pt x="46693" y="1333"/>
                  </a:moveTo>
                  <a:lnTo>
                    <a:pt x="46693" y="34244"/>
                  </a:lnTo>
                  <a:lnTo>
                    <a:pt x="1333" y="34244"/>
                  </a:lnTo>
                  <a:lnTo>
                    <a:pt x="1333" y="1333"/>
                  </a:lnTo>
                  <a:close/>
                  <a:moveTo>
                    <a:pt x="667" y="1"/>
                  </a:moveTo>
                  <a:cubicBezTo>
                    <a:pt x="297" y="1"/>
                    <a:pt x="0" y="297"/>
                    <a:pt x="0" y="667"/>
                  </a:cubicBezTo>
                  <a:lnTo>
                    <a:pt x="0" y="34906"/>
                  </a:lnTo>
                  <a:cubicBezTo>
                    <a:pt x="0" y="35276"/>
                    <a:pt x="297" y="35576"/>
                    <a:pt x="667" y="35576"/>
                  </a:cubicBezTo>
                  <a:lnTo>
                    <a:pt x="47359" y="35576"/>
                  </a:lnTo>
                  <a:cubicBezTo>
                    <a:pt x="47725" y="35576"/>
                    <a:pt x="48025" y="35276"/>
                    <a:pt x="48025" y="34910"/>
                  </a:cubicBezTo>
                  <a:lnTo>
                    <a:pt x="48025" y="667"/>
                  </a:lnTo>
                  <a:cubicBezTo>
                    <a:pt x="48025" y="297"/>
                    <a:pt x="47725" y="1"/>
                    <a:pt x="473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15;p36">
              <a:extLst>
                <a:ext uri="{FF2B5EF4-FFF2-40B4-BE49-F238E27FC236}">
                  <a16:creationId xmlns:a16="http://schemas.microsoft.com/office/drawing/2014/main" id="{C9A12283-88EF-4EFB-08BC-DF2BFA711DAF}"/>
                </a:ext>
              </a:extLst>
            </p:cNvPr>
            <p:cNvSpPr/>
            <p:nvPr/>
          </p:nvSpPr>
          <p:spPr>
            <a:xfrm>
              <a:off x="1471275" y="3195775"/>
              <a:ext cx="466925" cy="155700"/>
            </a:xfrm>
            <a:custGeom>
              <a:avLst/>
              <a:gdLst/>
              <a:ahLst/>
              <a:cxnLst/>
              <a:rect l="l" t="t" r="r" b="b"/>
              <a:pathLst>
                <a:path w="18677" h="6228" extrusionOk="0">
                  <a:moveTo>
                    <a:pt x="1" y="0"/>
                  </a:moveTo>
                  <a:lnTo>
                    <a:pt x="1" y="6227"/>
                  </a:lnTo>
                  <a:lnTo>
                    <a:pt x="18677" y="6227"/>
                  </a:lnTo>
                  <a:lnTo>
                    <a:pt x="18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16;p36">
              <a:extLst>
                <a:ext uri="{FF2B5EF4-FFF2-40B4-BE49-F238E27FC236}">
                  <a16:creationId xmlns:a16="http://schemas.microsoft.com/office/drawing/2014/main" id="{AB5D443F-EF87-FBD4-5A0C-C5A567198EAE}"/>
                </a:ext>
              </a:extLst>
            </p:cNvPr>
            <p:cNvSpPr/>
            <p:nvPr/>
          </p:nvSpPr>
          <p:spPr>
            <a:xfrm>
              <a:off x="1104425" y="3827600"/>
              <a:ext cx="1200650" cy="889400"/>
            </a:xfrm>
            <a:custGeom>
              <a:avLst/>
              <a:gdLst/>
              <a:ahLst/>
              <a:cxnLst/>
              <a:rect l="l" t="t" r="r" b="b"/>
              <a:pathLst>
                <a:path w="48026" h="35576" extrusionOk="0">
                  <a:moveTo>
                    <a:pt x="46693" y="1333"/>
                  </a:moveTo>
                  <a:lnTo>
                    <a:pt x="46693" y="34243"/>
                  </a:lnTo>
                  <a:lnTo>
                    <a:pt x="1333" y="34243"/>
                  </a:lnTo>
                  <a:lnTo>
                    <a:pt x="1333" y="1333"/>
                  </a:lnTo>
                  <a:close/>
                  <a:moveTo>
                    <a:pt x="667" y="0"/>
                  </a:moveTo>
                  <a:cubicBezTo>
                    <a:pt x="297" y="0"/>
                    <a:pt x="0" y="301"/>
                    <a:pt x="0" y="666"/>
                  </a:cubicBezTo>
                  <a:lnTo>
                    <a:pt x="0" y="34910"/>
                  </a:lnTo>
                  <a:cubicBezTo>
                    <a:pt x="0" y="35275"/>
                    <a:pt x="297" y="35576"/>
                    <a:pt x="667" y="35576"/>
                  </a:cubicBezTo>
                  <a:lnTo>
                    <a:pt x="47359" y="35576"/>
                  </a:lnTo>
                  <a:cubicBezTo>
                    <a:pt x="47725" y="35576"/>
                    <a:pt x="48025" y="35275"/>
                    <a:pt x="48025" y="34910"/>
                  </a:cubicBezTo>
                  <a:lnTo>
                    <a:pt x="48025" y="666"/>
                  </a:lnTo>
                  <a:cubicBezTo>
                    <a:pt x="48025" y="301"/>
                    <a:pt x="47725" y="0"/>
                    <a:pt x="473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17;p36">
              <a:extLst>
                <a:ext uri="{FF2B5EF4-FFF2-40B4-BE49-F238E27FC236}">
                  <a16:creationId xmlns:a16="http://schemas.microsoft.com/office/drawing/2014/main" id="{063BD538-166A-2CAF-9D0A-ADE17DD0221F}"/>
                </a:ext>
              </a:extLst>
            </p:cNvPr>
            <p:cNvSpPr/>
            <p:nvPr/>
          </p:nvSpPr>
          <p:spPr>
            <a:xfrm>
              <a:off x="1471275" y="4194450"/>
              <a:ext cx="466925" cy="155700"/>
            </a:xfrm>
            <a:custGeom>
              <a:avLst/>
              <a:gdLst/>
              <a:ahLst/>
              <a:cxnLst/>
              <a:rect l="l" t="t" r="r" b="b"/>
              <a:pathLst>
                <a:path w="18677" h="6228" extrusionOk="0">
                  <a:moveTo>
                    <a:pt x="1" y="1"/>
                  </a:moveTo>
                  <a:lnTo>
                    <a:pt x="1" y="6227"/>
                  </a:lnTo>
                  <a:lnTo>
                    <a:pt x="18677" y="6227"/>
                  </a:lnTo>
                  <a:lnTo>
                    <a:pt x="18677"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18;p36">
              <a:extLst>
                <a:ext uri="{FF2B5EF4-FFF2-40B4-BE49-F238E27FC236}">
                  <a16:creationId xmlns:a16="http://schemas.microsoft.com/office/drawing/2014/main" id="{B33A8A40-DB67-53BF-C009-812EDD007DE0}"/>
                </a:ext>
              </a:extLst>
            </p:cNvPr>
            <p:cNvSpPr/>
            <p:nvPr/>
          </p:nvSpPr>
          <p:spPr>
            <a:xfrm>
              <a:off x="1831075" y="4763250"/>
              <a:ext cx="1982475" cy="580250"/>
            </a:xfrm>
            <a:custGeom>
              <a:avLst/>
              <a:gdLst/>
              <a:ahLst/>
              <a:cxnLst/>
              <a:rect l="l" t="t" r="r" b="b"/>
              <a:pathLst>
                <a:path w="79299" h="23210" extrusionOk="0">
                  <a:moveTo>
                    <a:pt x="68835" y="0"/>
                  </a:moveTo>
                  <a:cubicBezTo>
                    <a:pt x="54435" y="893"/>
                    <a:pt x="27655" y="12720"/>
                    <a:pt x="27655" y="12720"/>
                  </a:cubicBezTo>
                  <a:lnTo>
                    <a:pt x="0" y="23209"/>
                  </a:lnTo>
                  <a:lnTo>
                    <a:pt x="79299" y="23209"/>
                  </a:lnTo>
                  <a:lnTo>
                    <a:pt x="688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19;p36">
              <a:extLst>
                <a:ext uri="{FF2B5EF4-FFF2-40B4-BE49-F238E27FC236}">
                  <a16:creationId xmlns:a16="http://schemas.microsoft.com/office/drawing/2014/main" id="{8A7981F1-6E97-710E-03F6-195E8D3E9FF7}"/>
                </a:ext>
              </a:extLst>
            </p:cNvPr>
            <p:cNvSpPr/>
            <p:nvPr/>
          </p:nvSpPr>
          <p:spPr>
            <a:xfrm>
              <a:off x="1813650" y="4750675"/>
              <a:ext cx="2015150" cy="605350"/>
            </a:xfrm>
            <a:custGeom>
              <a:avLst/>
              <a:gdLst/>
              <a:ahLst/>
              <a:cxnLst/>
              <a:rect l="l" t="t" r="r" b="b"/>
              <a:pathLst>
                <a:path w="80606" h="24214" extrusionOk="0">
                  <a:moveTo>
                    <a:pt x="69218" y="1026"/>
                  </a:moveTo>
                  <a:lnTo>
                    <a:pt x="79225" y="23212"/>
                  </a:lnTo>
                  <a:lnTo>
                    <a:pt x="3423" y="23212"/>
                  </a:lnTo>
                  <a:lnTo>
                    <a:pt x="28531" y="13688"/>
                  </a:lnTo>
                  <a:lnTo>
                    <a:pt x="28557" y="13680"/>
                  </a:lnTo>
                  <a:cubicBezTo>
                    <a:pt x="28818" y="13562"/>
                    <a:pt x="54992" y="2067"/>
                    <a:pt x="69218" y="1026"/>
                  </a:cubicBezTo>
                  <a:close/>
                  <a:moveTo>
                    <a:pt x="69538" y="1"/>
                  </a:moveTo>
                  <a:cubicBezTo>
                    <a:pt x="69524" y="1"/>
                    <a:pt x="69511" y="1"/>
                    <a:pt x="69497" y="3"/>
                  </a:cubicBezTo>
                  <a:cubicBezTo>
                    <a:pt x="63484" y="377"/>
                    <a:pt x="54692" y="2637"/>
                    <a:pt x="43371" y="6726"/>
                  </a:cubicBezTo>
                  <a:cubicBezTo>
                    <a:pt x="35128" y="9704"/>
                    <a:pt x="28491" y="12613"/>
                    <a:pt x="28161" y="12761"/>
                  </a:cubicBezTo>
                  <a:lnTo>
                    <a:pt x="519" y="23242"/>
                  </a:lnTo>
                  <a:cubicBezTo>
                    <a:pt x="1" y="23442"/>
                    <a:pt x="140" y="24209"/>
                    <a:pt x="697" y="24213"/>
                  </a:cubicBezTo>
                  <a:lnTo>
                    <a:pt x="79996" y="24213"/>
                  </a:lnTo>
                  <a:cubicBezTo>
                    <a:pt x="80361" y="24213"/>
                    <a:pt x="80605" y="23839"/>
                    <a:pt x="80453" y="23503"/>
                  </a:cubicBezTo>
                  <a:lnTo>
                    <a:pt x="69989" y="294"/>
                  </a:lnTo>
                  <a:cubicBezTo>
                    <a:pt x="69908" y="115"/>
                    <a:pt x="69731" y="1"/>
                    <a:pt x="695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20;p36">
              <a:extLst>
                <a:ext uri="{FF2B5EF4-FFF2-40B4-BE49-F238E27FC236}">
                  <a16:creationId xmlns:a16="http://schemas.microsoft.com/office/drawing/2014/main" id="{C513B0DD-9161-697C-3B88-653CA6F9E586}"/>
                </a:ext>
              </a:extLst>
            </p:cNvPr>
            <p:cNvSpPr/>
            <p:nvPr/>
          </p:nvSpPr>
          <p:spPr>
            <a:xfrm>
              <a:off x="2423050" y="1584975"/>
              <a:ext cx="1587650" cy="1761450"/>
            </a:xfrm>
            <a:custGeom>
              <a:avLst/>
              <a:gdLst/>
              <a:ahLst/>
              <a:cxnLst/>
              <a:rect l="l" t="t" r="r" b="b"/>
              <a:pathLst>
                <a:path w="63506" h="70458" extrusionOk="0">
                  <a:moveTo>
                    <a:pt x="36573" y="0"/>
                  </a:moveTo>
                  <a:lnTo>
                    <a:pt x="31753" y="1415"/>
                  </a:lnTo>
                  <a:lnTo>
                    <a:pt x="47063" y="29767"/>
                  </a:lnTo>
                  <a:lnTo>
                    <a:pt x="47202" y="31182"/>
                  </a:lnTo>
                  <a:lnTo>
                    <a:pt x="1" y="50603"/>
                  </a:lnTo>
                  <a:cubicBezTo>
                    <a:pt x="1" y="50603"/>
                    <a:pt x="2622" y="70457"/>
                    <a:pt x="2966" y="70457"/>
                  </a:cubicBezTo>
                  <a:cubicBezTo>
                    <a:pt x="2971" y="70457"/>
                    <a:pt x="2975" y="70454"/>
                    <a:pt x="2979" y="70446"/>
                  </a:cubicBezTo>
                  <a:cubicBezTo>
                    <a:pt x="3262" y="69880"/>
                    <a:pt x="31470" y="53437"/>
                    <a:pt x="41394" y="47058"/>
                  </a:cubicBezTo>
                  <a:cubicBezTo>
                    <a:pt x="51313" y="40679"/>
                    <a:pt x="60954" y="37278"/>
                    <a:pt x="62230" y="35436"/>
                  </a:cubicBezTo>
                  <a:cubicBezTo>
                    <a:pt x="63505" y="33594"/>
                    <a:pt x="63362" y="30616"/>
                    <a:pt x="59395" y="26505"/>
                  </a:cubicBezTo>
                  <a:cubicBezTo>
                    <a:pt x="55424" y="22395"/>
                    <a:pt x="36573" y="0"/>
                    <a:pt x="365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21;p36">
              <a:extLst>
                <a:ext uri="{FF2B5EF4-FFF2-40B4-BE49-F238E27FC236}">
                  <a16:creationId xmlns:a16="http://schemas.microsoft.com/office/drawing/2014/main" id="{B87E79CD-2772-2048-1C77-30BCDCABCF90}"/>
                </a:ext>
              </a:extLst>
            </p:cNvPr>
            <p:cNvSpPr/>
            <p:nvPr/>
          </p:nvSpPr>
          <p:spPr>
            <a:xfrm>
              <a:off x="2423050" y="1612625"/>
              <a:ext cx="1368075" cy="1437725"/>
            </a:xfrm>
            <a:custGeom>
              <a:avLst/>
              <a:gdLst/>
              <a:ahLst/>
              <a:cxnLst/>
              <a:rect l="l" t="t" r="r" b="b"/>
              <a:pathLst>
                <a:path w="54723" h="57509" extrusionOk="0">
                  <a:moveTo>
                    <a:pt x="32802" y="0"/>
                  </a:moveTo>
                  <a:lnTo>
                    <a:pt x="31753" y="309"/>
                  </a:lnTo>
                  <a:lnTo>
                    <a:pt x="47059" y="28661"/>
                  </a:lnTo>
                  <a:lnTo>
                    <a:pt x="47202" y="30076"/>
                  </a:lnTo>
                  <a:lnTo>
                    <a:pt x="1" y="49497"/>
                  </a:lnTo>
                  <a:cubicBezTo>
                    <a:pt x="1" y="49497"/>
                    <a:pt x="48" y="49849"/>
                    <a:pt x="127" y="50450"/>
                  </a:cubicBezTo>
                  <a:lnTo>
                    <a:pt x="3201" y="57509"/>
                  </a:lnTo>
                  <a:lnTo>
                    <a:pt x="54723" y="31948"/>
                  </a:lnTo>
                  <a:lnTo>
                    <a:pt x="32802"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22;p36">
              <a:extLst>
                <a:ext uri="{FF2B5EF4-FFF2-40B4-BE49-F238E27FC236}">
                  <a16:creationId xmlns:a16="http://schemas.microsoft.com/office/drawing/2014/main" id="{91166BED-01C3-7488-5988-8F6DB8A1989F}"/>
                </a:ext>
              </a:extLst>
            </p:cNvPr>
            <p:cNvSpPr/>
            <p:nvPr/>
          </p:nvSpPr>
          <p:spPr>
            <a:xfrm>
              <a:off x="2410000" y="1572375"/>
              <a:ext cx="1603950" cy="1786600"/>
            </a:xfrm>
            <a:custGeom>
              <a:avLst/>
              <a:gdLst/>
              <a:ahLst/>
              <a:cxnLst/>
              <a:rect l="l" t="t" r="r" b="b"/>
              <a:pathLst>
                <a:path w="64158" h="71464" extrusionOk="0">
                  <a:moveTo>
                    <a:pt x="36921" y="1075"/>
                  </a:moveTo>
                  <a:cubicBezTo>
                    <a:pt x="39007" y="3548"/>
                    <a:pt x="55845" y="23513"/>
                    <a:pt x="59555" y="27358"/>
                  </a:cubicBezTo>
                  <a:cubicBezTo>
                    <a:pt x="62756" y="30676"/>
                    <a:pt x="63744" y="33619"/>
                    <a:pt x="62338" y="35653"/>
                  </a:cubicBezTo>
                  <a:cubicBezTo>
                    <a:pt x="61807" y="36424"/>
                    <a:pt x="59216" y="37700"/>
                    <a:pt x="55928" y="39315"/>
                  </a:cubicBezTo>
                  <a:cubicBezTo>
                    <a:pt x="52114" y="41196"/>
                    <a:pt x="46884" y="43774"/>
                    <a:pt x="41641" y="47140"/>
                  </a:cubicBezTo>
                  <a:cubicBezTo>
                    <a:pt x="36547" y="50414"/>
                    <a:pt x="26762" y="56267"/>
                    <a:pt x="18127" y="61427"/>
                  </a:cubicBezTo>
                  <a:cubicBezTo>
                    <a:pt x="14169" y="63795"/>
                    <a:pt x="10429" y="66029"/>
                    <a:pt x="7729" y="67671"/>
                  </a:cubicBezTo>
                  <a:cubicBezTo>
                    <a:pt x="5517" y="69012"/>
                    <a:pt x="4372" y="69726"/>
                    <a:pt x="3771" y="70127"/>
                  </a:cubicBezTo>
                  <a:cubicBezTo>
                    <a:pt x="3270" y="67601"/>
                    <a:pt x="1951" y="58091"/>
                    <a:pt x="1071" y="51420"/>
                  </a:cubicBezTo>
                  <a:lnTo>
                    <a:pt x="47916" y="32148"/>
                  </a:lnTo>
                  <a:cubicBezTo>
                    <a:pt x="48121" y="32061"/>
                    <a:pt x="48243" y="31852"/>
                    <a:pt x="48221" y="31634"/>
                  </a:cubicBezTo>
                  <a:lnTo>
                    <a:pt x="48081" y="30219"/>
                  </a:lnTo>
                  <a:cubicBezTo>
                    <a:pt x="48073" y="30153"/>
                    <a:pt x="48055" y="30088"/>
                    <a:pt x="48025" y="30031"/>
                  </a:cubicBezTo>
                  <a:lnTo>
                    <a:pt x="33006" y="2224"/>
                  </a:lnTo>
                  <a:lnTo>
                    <a:pt x="36921" y="1075"/>
                  </a:lnTo>
                  <a:close/>
                  <a:moveTo>
                    <a:pt x="37093" y="1"/>
                  </a:moveTo>
                  <a:cubicBezTo>
                    <a:pt x="37047" y="1"/>
                    <a:pt x="37001" y="7"/>
                    <a:pt x="36956" y="21"/>
                  </a:cubicBezTo>
                  <a:lnTo>
                    <a:pt x="32136" y="1440"/>
                  </a:lnTo>
                  <a:cubicBezTo>
                    <a:pt x="31831" y="1527"/>
                    <a:pt x="31687" y="1876"/>
                    <a:pt x="31840" y="2159"/>
                  </a:cubicBezTo>
                  <a:lnTo>
                    <a:pt x="47097" y="30419"/>
                  </a:lnTo>
                  <a:lnTo>
                    <a:pt x="47189" y="31364"/>
                  </a:lnTo>
                  <a:lnTo>
                    <a:pt x="335" y="50641"/>
                  </a:lnTo>
                  <a:cubicBezTo>
                    <a:pt x="122" y="50728"/>
                    <a:pt x="0" y="50946"/>
                    <a:pt x="26" y="51172"/>
                  </a:cubicBezTo>
                  <a:cubicBezTo>
                    <a:pt x="35" y="51220"/>
                    <a:pt x="688" y="56180"/>
                    <a:pt x="1380" y="61078"/>
                  </a:cubicBezTo>
                  <a:cubicBezTo>
                    <a:pt x="1781" y="63961"/>
                    <a:pt x="2121" y="66260"/>
                    <a:pt x="2382" y="67910"/>
                  </a:cubicBezTo>
                  <a:cubicBezTo>
                    <a:pt x="2539" y="68894"/>
                    <a:pt x="2665" y="69661"/>
                    <a:pt x="2769" y="70183"/>
                  </a:cubicBezTo>
                  <a:cubicBezTo>
                    <a:pt x="2926" y="71011"/>
                    <a:pt x="2996" y="71385"/>
                    <a:pt x="3405" y="71455"/>
                  </a:cubicBezTo>
                  <a:cubicBezTo>
                    <a:pt x="3431" y="71459"/>
                    <a:pt x="3462" y="71459"/>
                    <a:pt x="3488" y="71464"/>
                  </a:cubicBezTo>
                  <a:cubicBezTo>
                    <a:pt x="3645" y="71464"/>
                    <a:pt x="3797" y="71390"/>
                    <a:pt x="3893" y="71263"/>
                  </a:cubicBezTo>
                  <a:cubicBezTo>
                    <a:pt x="4516" y="70732"/>
                    <a:pt x="11378" y="66630"/>
                    <a:pt x="18641" y="62284"/>
                  </a:cubicBezTo>
                  <a:cubicBezTo>
                    <a:pt x="27285" y="57120"/>
                    <a:pt x="37074" y="51263"/>
                    <a:pt x="42186" y="47980"/>
                  </a:cubicBezTo>
                  <a:cubicBezTo>
                    <a:pt x="47376" y="44645"/>
                    <a:pt x="52575" y="42084"/>
                    <a:pt x="56372" y="40212"/>
                  </a:cubicBezTo>
                  <a:cubicBezTo>
                    <a:pt x="60052" y="38401"/>
                    <a:pt x="62482" y="37203"/>
                    <a:pt x="63161" y="36223"/>
                  </a:cubicBezTo>
                  <a:cubicBezTo>
                    <a:pt x="63945" y="35091"/>
                    <a:pt x="64158" y="33702"/>
                    <a:pt x="63784" y="32204"/>
                  </a:cubicBezTo>
                  <a:cubicBezTo>
                    <a:pt x="63357" y="30497"/>
                    <a:pt x="62177" y="28634"/>
                    <a:pt x="60274" y="26661"/>
                  </a:cubicBezTo>
                  <a:cubicBezTo>
                    <a:pt x="56364" y="22612"/>
                    <a:pt x="37666" y="404"/>
                    <a:pt x="37478" y="182"/>
                  </a:cubicBezTo>
                  <a:cubicBezTo>
                    <a:pt x="37379" y="66"/>
                    <a:pt x="37237" y="1"/>
                    <a:pt x="37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23;p36">
              <a:extLst>
                <a:ext uri="{FF2B5EF4-FFF2-40B4-BE49-F238E27FC236}">
                  <a16:creationId xmlns:a16="http://schemas.microsoft.com/office/drawing/2014/main" id="{23739F19-B81F-93D1-3DC4-B3CBFD29961B}"/>
                </a:ext>
              </a:extLst>
            </p:cNvPr>
            <p:cNvSpPr/>
            <p:nvPr/>
          </p:nvSpPr>
          <p:spPr>
            <a:xfrm>
              <a:off x="2844775" y="1318300"/>
              <a:ext cx="127600" cy="162525"/>
            </a:xfrm>
            <a:custGeom>
              <a:avLst/>
              <a:gdLst/>
              <a:ahLst/>
              <a:cxnLst/>
              <a:rect l="l" t="t" r="r" b="b"/>
              <a:pathLst>
                <a:path w="5104" h="6501" extrusionOk="0">
                  <a:moveTo>
                    <a:pt x="2661" y="0"/>
                  </a:moveTo>
                  <a:cubicBezTo>
                    <a:pt x="2157" y="0"/>
                    <a:pt x="1654" y="221"/>
                    <a:pt x="1276" y="883"/>
                  </a:cubicBezTo>
                  <a:cubicBezTo>
                    <a:pt x="140" y="2868"/>
                    <a:pt x="1" y="6126"/>
                    <a:pt x="710" y="6413"/>
                  </a:cubicBezTo>
                  <a:cubicBezTo>
                    <a:pt x="858" y="6472"/>
                    <a:pt x="1098" y="6500"/>
                    <a:pt x="1388" y="6500"/>
                  </a:cubicBezTo>
                  <a:cubicBezTo>
                    <a:pt x="2494" y="6500"/>
                    <a:pt x="4339" y="6093"/>
                    <a:pt x="4677" y="5420"/>
                  </a:cubicBezTo>
                  <a:cubicBezTo>
                    <a:pt x="5104" y="4567"/>
                    <a:pt x="4677" y="883"/>
                    <a:pt x="4677" y="883"/>
                  </a:cubicBezTo>
                  <a:cubicBezTo>
                    <a:pt x="4677" y="883"/>
                    <a:pt x="3669" y="0"/>
                    <a:pt x="26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24;p36">
              <a:extLst>
                <a:ext uri="{FF2B5EF4-FFF2-40B4-BE49-F238E27FC236}">
                  <a16:creationId xmlns:a16="http://schemas.microsoft.com/office/drawing/2014/main" id="{A444B479-8D56-0D9A-BEF3-682FFC6175A2}"/>
                </a:ext>
              </a:extLst>
            </p:cNvPr>
            <p:cNvSpPr/>
            <p:nvPr/>
          </p:nvSpPr>
          <p:spPr>
            <a:xfrm>
              <a:off x="2833450" y="1305875"/>
              <a:ext cx="151125" cy="187450"/>
            </a:xfrm>
            <a:custGeom>
              <a:avLst/>
              <a:gdLst/>
              <a:ahLst/>
              <a:cxnLst/>
              <a:rect l="l" t="t" r="r" b="b"/>
              <a:pathLst>
                <a:path w="6045" h="7498" extrusionOk="0">
                  <a:moveTo>
                    <a:pt x="3122" y="1003"/>
                  </a:moveTo>
                  <a:cubicBezTo>
                    <a:pt x="3684" y="1003"/>
                    <a:pt x="4323" y="1391"/>
                    <a:pt x="4660" y="1645"/>
                  </a:cubicBezTo>
                  <a:cubicBezTo>
                    <a:pt x="4838" y="3305"/>
                    <a:pt x="4899" y="5268"/>
                    <a:pt x="4686" y="5695"/>
                  </a:cubicBezTo>
                  <a:cubicBezTo>
                    <a:pt x="4612" y="5839"/>
                    <a:pt x="4133" y="6144"/>
                    <a:pt x="3153" y="6348"/>
                  </a:cubicBezTo>
                  <a:cubicBezTo>
                    <a:pt x="2640" y="6456"/>
                    <a:pt x="2177" y="6497"/>
                    <a:pt x="1843" y="6497"/>
                  </a:cubicBezTo>
                  <a:cubicBezTo>
                    <a:pt x="1638" y="6497"/>
                    <a:pt x="1481" y="6482"/>
                    <a:pt x="1390" y="6457"/>
                  </a:cubicBezTo>
                  <a:lnTo>
                    <a:pt x="1385" y="6457"/>
                  </a:lnTo>
                  <a:cubicBezTo>
                    <a:pt x="1076" y="6009"/>
                    <a:pt x="1168" y="3374"/>
                    <a:pt x="2165" y="1632"/>
                  </a:cubicBezTo>
                  <a:cubicBezTo>
                    <a:pt x="2369" y="1271"/>
                    <a:pt x="2622" y="1071"/>
                    <a:pt x="2936" y="1018"/>
                  </a:cubicBezTo>
                  <a:cubicBezTo>
                    <a:pt x="2996" y="1008"/>
                    <a:pt x="3059" y="1003"/>
                    <a:pt x="3122" y="1003"/>
                  </a:cubicBezTo>
                  <a:close/>
                  <a:moveTo>
                    <a:pt x="3122" y="1"/>
                  </a:moveTo>
                  <a:cubicBezTo>
                    <a:pt x="3006" y="1"/>
                    <a:pt x="2888" y="10"/>
                    <a:pt x="2770" y="30"/>
                  </a:cubicBezTo>
                  <a:cubicBezTo>
                    <a:pt x="2343" y="100"/>
                    <a:pt x="1742" y="348"/>
                    <a:pt x="1294" y="1136"/>
                  </a:cubicBezTo>
                  <a:cubicBezTo>
                    <a:pt x="306" y="2865"/>
                    <a:pt x="1" y="5543"/>
                    <a:pt x="401" y="6688"/>
                  </a:cubicBezTo>
                  <a:cubicBezTo>
                    <a:pt x="523" y="7041"/>
                    <a:pt x="719" y="7271"/>
                    <a:pt x="976" y="7376"/>
                  </a:cubicBezTo>
                  <a:cubicBezTo>
                    <a:pt x="1181" y="7459"/>
                    <a:pt x="1503" y="7498"/>
                    <a:pt x="1877" y="7498"/>
                  </a:cubicBezTo>
                  <a:cubicBezTo>
                    <a:pt x="3171" y="7498"/>
                    <a:pt x="5139" y="7023"/>
                    <a:pt x="5579" y="6144"/>
                  </a:cubicBezTo>
                  <a:cubicBezTo>
                    <a:pt x="6045" y="5207"/>
                    <a:pt x="5701" y="1968"/>
                    <a:pt x="5627" y="1328"/>
                  </a:cubicBezTo>
                  <a:cubicBezTo>
                    <a:pt x="5614" y="1201"/>
                    <a:pt x="5553" y="1088"/>
                    <a:pt x="5461" y="1010"/>
                  </a:cubicBezTo>
                  <a:cubicBezTo>
                    <a:pt x="5335" y="895"/>
                    <a:pt x="4278" y="1"/>
                    <a:pt x="312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25;p36">
              <a:extLst>
                <a:ext uri="{FF2B5EF4-FFF2-40B4-BE49-F238E27FC236}">
                  <a16:creationId xmlns:a16="http://schemas.microsoft.com/office/drawing/2014/main" id="{A4E8C83B-8997-8C7A-5059-BA67842AE8E8}"/>
                </a:ext>
              </a:extLst>
            </p:cNvPr>
            <p:cNvSpPr/>
            <p:nvPr/>
          </p:nvSpPr>
          <p:spPr>
            <a:xfrm>
              <a:off x="2922725" y="1270950"/>
              <a:ext cx="145350" cy="178125"/>
            </a:xfrm>
            <a:custGeom>
              <a:avLst/>
              <a:gdLst/>
              <a:ahLst/>
              <a:cxnLst/>
              <a:rect l="l" t="t" r="r" b="b"/>
              <a:pathLst>
                <a:path w="5814" h="7125" extrusionOk="0">
                  <a:moveTo>
                    <a:pt x="2375" y="0"/>
                  </a:moveTo>
                  <a:cubicBezTo>
                    <a:pt x="2090" y="0"/>
                    <a:pt x="1813" y="68"/>
                    <a:pt x="1559" y="230"/>
                  </a:cubicBezTo>
                  <a:cubicBezTo>
                    <a:pt x="0" y="1222"/>
                    <a:pt x="427" y="6604"/>
                    <a:pt x="993" y="7031"/>
                  </a:cubicBezTo>
                  <a:cubicBezTo>
                    <a:pt x="1079" y="7096"/>
                    <a:pt x="1230" y="7125"/>
                    <a:pt x="1425" y="7125"/>
                  </a:cubicBezTo>
                  <a:cubicBezTo>
                    <a:pt x="2521" y="7125"/>
                    <a:pt x="5025" y="6218"/>
                    <a:pt x="5387" y="5616"/>
                  </a:cubicBezTo>
                  <a:cubicBezTo>
                    <a:pt x="5813" y="4911"/>
                    <a:pt x="5530" y="1788"/>
                    <a:pt x="5530" y="1788"/>
                  </a:cubicBezTo>
                  <a:cubicBezTo>
                    <a:pt x="5530" y="1788"/>
                    <a:pt x="3840" y="0"/>
                    <a:pt x="23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26;p36">
              <a:extLst>
                <a:ext uri="{FF2B5EF4-FFF2-40B4-BE49-F238E27FC236}">
                  <a16:creationId xmlns:a16="http://schemas.microsoft.com/office/drawing/2014/main" id="{276732DF-C26D-6B43-0BCE-94224499085B}"/>
                </a:ext>
              </a:extLst>
            </p:cNvPr>
            <p:cNvSpPr/>
            <p:nvPr/>
          </p:nvSpPr>
          <p:spPr>
            <a:xfrm>
              <a:off x="2921625" y="1258475"/>
              <a:ext cx="158325" cy="203175"/>
            </a:xfrm>
            <a:custGeom>
              <a:avLst/>
              <a:gdLst/>
              <a:ahLst/>
              <a:cxnLst/>
              <a:rect l="l" t="t" r="r" b="b"/>
              <a:pathLst>
                <a:path w="6333" h="8127" extrusionOk="0">
                  <a:moveTo>
                    <a:pt x="2416" y="1000"/>
                  </a:moveTo>
                  <a:cubicBezTo>
                    <a:pt x="3341" y="1000"/>
                    <a:pt x="4549" y="1978"/>
                    <a:pt x="5091" y="2509"/>
                  </a:cubicBezTo>
                  <a:cubicBezTo>
                    <a:pt x="5204" y="3903"/>
                    <a:pt x="5196" y="5531"/>
                    <a:pt x="5004" y="5858"/>
                  </a:cubicBezTo>
                  <a:cubicBezTo>
                    <a:pt x="4904" y="6006"/>
                    <a:pt x="4277" y="6389"/>
                    <a:pt x="3236" y="6738"/>
                  </a:cubicBezTo>
                  <a:cubicBezTo>
                    <a:pt x="2396" y="7022"/>
                    <a:pt x="1758" y="7126"/>
                    <a:pt x="1455" y="7126"/>
                  </a:cubicBezTo>
                  <a:cubicBezTo>
                    <a:pt x="1414" y="7126"/>
                    <a:pt x="1379" y="7124"/>
                    <a:pt x="1351" y="7121"/>
                  </a:cubicBezTo>
                  <a:cubicBezTo>
                    <a:pt x="1120" y="6633"/>
                    <a:pt x="837" y="4343"/>
                    <a:pt x="1185" y="2597"/>
                  </a:cubicBezTo>
                  <a:cubicBezTo>
                    <a:pt x="1338" y="1848"/>
                    <a:pt x="1581" y="1334"/>
                    <a:pt x="1873" y="1147"/>
                  </a:cubicBezTo>
                  <a:cubicBezTo>
                    <a:pt x="2035" y="1044"/>
                    <a:pt x="2219" y="1000"/>
                    <a:pt x="2416" y="1000"/>
                  </a:cubicBezTo>
                  <a:close/>
                  <a:moveTo>
                    <a:pt x="2418" y="1"/>
                  </a:moveTo>
                  <a:cubicBezTo>
                    <a:pt x="1957" y="1"/>
                    <a:pt x="1600" y="138"/>
                    <a:pt x="1338" y="306"/>
                  </a:cubicBezTo>
                  <a:cubicBezTo>
                    <a:pt x="349" y="933"/>
                    <a:pt x="84" y="2653"/>
                    <a:pt x="31" y="3981"/>
                  </a:cubicBezTo>
                  <a:cubicBezTo>
                    <a:pt x="1" y="4778"/>
                    <a:pt x="40" y="5579"/>
                    <a:pt x="153" y="6367"/>
                  </a:cubicBezTo>
                  <a:cubicBezTo>
                    <a:pt x="340" y="7635"/>
                    <a:pt x="619" y="7844"/>
                    <a:pt x="737" y="7931"/>
                  </a:cubicBezTo>
                  <a:cubicBezTo>
                    <a:pt x="911" y="8061"/>
                    <a:pt x="1146" y="8127"/>
                    <a:pt x="1468" y="8127"/>
                  </a:cubicBezTo>
                  <a:cubicBezTo>
                    <a:pt x="1743" y="8118"/>
                    <a:pt x="2017" y="8087"/>
                    <a:pt x="2287" y="8031"/>
                  </a:cubicBezTo>
                  <a:cubicBezTo>
                    <a:pt x="3275" y="7835"/>
                    <a:pt x="5405" y="7130"/>
                    <a:pt x="5862" y="6372"/>
                  </a:cubicBezTo>
                  <a:cubicBezTo>
                    <a:pt x="6332" y="5584"/>
                    <a:pt x="6141" y="3010"/>
                    <a:pt x="6071" y="2240"/>
                  </a:cubicBezTo>
                  <a:cubicBezTo>
                    <a:pt x="6062" y="2126"/>
                    <a:pt x="6014" y="2022"/>
                    <a:pt x="5936" y="1943"/>
                  </a:cubicBezTo>
                  <a:cubicBezTo>
                    <a:pt x="5483" y="1478"/>
                    <a:pt x="4982" y="1068"/>
                    <a:pt x="4442" y="715"/>
                  </a:cubicBezTo>
                  <a:cubicBezTo>
                    <a:pt x="3619" y="184"/>
                    <a:pt x="2949" y="1"/>
                    <a:pt x="241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27;p36">
              <a:extLst>
                <a:ext uri="{FF2B5EF4-FFF2-40B4-BE49-F238E27FC236}">
                  <a16:creationId xmlns:a16="http://schemas.microsoft.com/office/drawing/2014/main" id="{3E294503-ED8C-91DB-07F0-A9E7CD75DC95}"/>
                </a:ext>
              </a:extLst>
            </p:cNvPr>
            <p:cNvSpPr/>
            <p:nvPr/>
          </p:nvSpPr>
          <p:spPr>
            <a:xfrm>
              <a:off x="3007750" y="1244775"/>
              <a:ext cx="187900" cy="196625"/>
            </a:xfrm>
            <a:custGeom>
              <a:avLst/>
              <a:gdLst/>
              <a:ahLst/>
              <a:cxnLst/>
              <a:rect l="l" t="t" r="r" b="b"/>
              <a:pathLst>
                <a:path w="7516" h="7865" extrusionOk="0">
                  <a:moveTo>
                    <a:pt x="3405" y="1"/>
                  </a:moveTo>
                  <a:cubicBezTo>
                    <a:pt x="1420" y="1"/>
                    <a:pt x="0" y="7085"/>
                    <a:pt x="710" y="7651"/>
                  </a:cubicBezTo>
                  <a:cubicBezTo>
                    <a:pt x="899" y="7803"/>
                    <a:pt x="1368" y="7864"/>
                    <a:pt x="1962" y="7864"/>
                  </a:cubicBezTo>
                  <a:cubicBezTo>
                    <a:pt x="3598" y="7864"/>
                    <a:pt x="6175" y="7399"/>
                    <a:pt x="6379" y="7085"/>
                  </a:cubicBezTo>
                  <a:cubicBezTo>
                    <a:pt x="6662" y="6659"/>
                    <a:pt x="7516" y="2975"/>
                    <a:pt x="7516" y="2975"/>
                  </a:cubicBezTo>
                  <a:cubicBezTo>
                    <a:pt x="7516" y="2975"/>
                    <a:pt x="5387" y="1"/>
                    <a:pt x="3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28;p36">
              <a:extLst>
                <a:ext uri="{FF2B5EF4-FFF2-40B4-BE49-F238E27FC236}">
                  <a16:creationId xmlns:a16="http://schemas.microsoft.com/office/drawing/2014/main" id="{880E14F6-0D1C-15B0-532C-BFF2B15A840C}"/>
                </a:ext>
              </a:extLst>
            </p:cNvPr>
            <p:cNvSpPr/>
            <p:nvPr/>
          </p:nvSpPr>
          <p:spPr>
            <a:xfrm>
              <a:off x="3005125" y="1232250"/>
              <a:ext cx="203500" cy="221675"/>
            </a:xfrm>
            <a:custGeom>
              <a:avLst/>
              <a:gdLst/>
              <a:ahLst/>
              <a:cxnLst/>
              <a:rect l="l" t="t" r="r" b="b"/>
              <a:pathLst>
                <a:path w="8140" h="8867" extrusionOk="0">
                  <a:moveTo>
                    <a:pt x="3510" y="998"/>
                  </a:moveTo>
                  <a:cubicBezTo>
                    <a:pt x="4821" y="998"/>
                    <a:pt x="6419" y="2722"/>
                    <a:pt x="7081" y="3585"/>
                  </a:cubicBezTo>
                  <a:cubicBezTo>
                    <a:pt x="6711" y="5161"/>
                    <a:pt x="6271" y="6859"/>
                    <a:pt x="6097" y="7255"/>
                  </a:cubicBezTo>
                  <a:cubicBezTo>
                    <a:pt x="5831" y="7377"/>
                    <a:pt x="4882" y="7612"/>
                    <a:pt x="3641" y="7756"/>
                  </a:cubicBezTo>
                  <a:cubicBezTo>
                    <a:pt x="2979" y="7833"/>
                    <a:pt x="2449" y="7862"/>
                    <a:pt x="2048" y="7862"/>
                  </a:cubicBezTo>
                  <a:cubicBezTo>
                    <a:pt x="1589" y="7862"/>
                    <a:pt x="1298" y="7824"/>
                    <a:pt x="1168" y="7778"/>
                  </a:cubicBezTo>
                  <a:cubicBezTo>
                    <a:pt x="967" y="7112"/>
                    <a:pt x="1512" y="3576"/>
                    <a:pt x="2639" y="1778"/>
                  </a:cubicBezTo>
                  <a:cubicBezTo>
                    <a:pt x="2949" y="1281"/>
                    <a:pt x="3266" y="998"/>
                    <a:pt x="3510" y="998"/>
                  </a:cubicBezTo>
                  <a:close/>
                  <a:moveTo>
                    <a:pt x="3506" y="1"/>
                  </a:moveTo>
                  <a:cubicBezTo>
                    <a:pt x="2526" y="1"/>
                    <a:pt x="1673" y="1020"/>
                    <a:pt x="967" y="3036"/>
                  </a:cubicBezTo>
                  <a:cubicBezTo>
                    <a:pt x="602" y="4085"/>
                    <a:pt x="345" y="5165"/>
                    <a:pt x="205" y="6267"/>
                  </a:cubicBezTo>
                  <a:cubicBezTo>
                    <a:pt x="1" y="7909"/>
                    <a:pt x="258" y="8348"/>
                    <a:pt x="501" y="8544"/>
                  </a:cubicBezTo>
                  <a:cubicBezTo>
                    <a:pt x="806" y="8784"/>
                    <a:pt x="1425" y="8867"/>
                    <a:pt x="2108" y="8867"/>
                  </a:cubicBezTo>
                  <a:cubicBezTo>
                    <a:pt x="2979" y="8867"/>
                    <a:pt x="3954" y="8736"/>
                    <a:pt x="4499" y="8649"/>
                  </a:cubicBezTo>
                  <a:cubicBezTo>
                    <a:pt x="6593" y="8327"/>
                    <a:pt x="6807" y="8000"/>
                    <a:pt x="6898" y="7865"/>
                  </a:cubicBezTo>
                  <a:cubicBezTo>
                    <a:pt x="7203" y="7412"/>
                    <a:pt x="7843" y="4725"/>
                    <a:pt x="8104" y="3589"/>
                  </a:cubicBezTo>
                  <a:cubicBezTo>
                    <a:pt x="8139" y="3450"/>
                    <a:pt x="8109" y="3302"/>
                    <a:pt x="8026" y="3184"/>
                  </a:cubicBezTo>
                  <a:cubicBezTo>
                    <a:pt x="7934" y="3053"/>
                    <a:pt x="5722" y="1"/>
                    <a:pt x="350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29;p36">
              <a:extLst>
                <a:ext uri="{FF2B5EF4-FFF2-40B4-BE49-F238E27FC236}">
                  <a16:creationId xmlns:a16="http://schemas.microsoft.com/office/drawing/2014/main" id="{D45C83E2-B1F1-4B38-3CC1-5931A76C8BB2}"/>
                </a:ext>
              </a:extLst>
            </p:cNvPr>
            <p:cNvSpPr/>
            <p:nvPr/>
          </p:nvSpPr>
          <p:spPr>
            <a:xfrm>
              <a:off x="3092875" y="1244325"/>
              <a:ext cx="205550" cy="199475"/>
            </a:xfrm>
            <a:custGeom>
              <a:avLst/>
              <a:gdLst/>
              <a:ahLst/>
              <a:cxnLst/>
              <a:rect l="l" t="t" r="r" b="b"/>
              <a:pathLst>
                <a:path w="8222" h="7979" extrusionOk="0">
                  <a:moveTo>
                    <a:pt x="5453" y="1"/>
                  </a:moveTo>
                  <a:cubicBezTo>
                    <a:pt x="5385" y="1"/>
                    <a:pt x="5315" y="7"/>
                    <a:pt x="5243" y="19"/>
                  </a:cubicBezTo>
                  <a:cubicBezTo>
                    <a:pt x="2691" y="445"/>
                    <a:pt x="0" y="6398"/>
                    <a:pt x="140" y="7391"/>
                  </a:cubicBezTo>
                  <a:cubicBezTo>
                    <a:pt x="207" y="7855"/>
                    <a:pt x="1975" y="7978"/>
                    <a:pt x="3841" y="7978"/>
                  </a:cubicBezTo>
                  <a:cubicBezTo>
                    <a:pt x="5968" y="7978"/>
                    <a:pt x="8221" y="7817"/>
                    <a:pt x="8221" y="7817"/>
                  </a:cubicBezTo>
                  <a:cubicBezTo>
                    <a:pt x="8221" y="6988"/>
                    <a:pt x="7818" y="1"/>
                    <a:pt x="54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30;p36">
              <a:extLst>
                <a:ext uri="{FF2B5EF4-FFF2-40B4-BE49-F238E27FC236}">
                  <a16:creationId xmlns:a16="http://schemas.microsoft.com/office/drawing/2014/main" id="{9E253325-E56F-28D3-6F97-95B1C16F5948}"/>
                </a:ext>
              </a:extLst>
            </p:cNvPr>
            <p:cNvSpPr/>
            <p:nvPr/>
          </p:nvSpPr>
          <p:spPr>
            <a:xfrm>
              <a:off x="3081325" y="1231750"/>
              <a:ext cx="229625" cy="224450"/>
            </a:xfrm>
            <a:custGeom>
              <a:avLst/>
              <a:gdLst/>
              <a:ahLst/>
              <a:cxnLst/>
              <a:rect l="l" t="t" r="r" b="b"/>
              <a:pathLst>
                <a:path w="9185" h="8978" extrusionOk="0">
                  <a:moveTo>
                    <a:pt x="5917" y="1007"/>
                  </a:moveTo>
                  <a:cubicBezTo>
                    <a:pt x="6092" y="1007"/>
                    <a:pt x="6254" y="1073"/>
                    <a:pt x="6419" y="1210"/>
                  </a:cubicBezTo>
                  <a:cubicBezTo>
                    <a:pt x="6998" y="1706"/>
                    <a:pt x="7503" y="3021"/>
                    <a:pt x="7834" y="4911"/>
                  </a:cubicBezTo>
                  <a:cubicBezTo>
                    <a:pt x="8000" y="5886"/>
                    <a:pt x="8109" y="6866"/>
                    <a:pt x="8165" y="7850"/>
                  </a:cubicBezTo>
                  <a:cubicBezTo>
                    <a:pt x="6747" y="7943"/>
                    <a:pt x="5475" y="7983"/>
                    <a:pt x="4408" y="7983"/>
                  </a:cubicBezTo>
                  <a:cubicBezTo>
                    <a:pt x="2668" y="7983"/>
                    <a:pt x="1478" y="7876"/>
                    <a:pt x="1102" y="7711"/>
                  </a:cubicBezTo>
                  <a:lnTo>
                    <a:pt x="1102" y="7706"/>
                  </a:lnTo>
                  <a:cubicBezTo>
                    <a:pt x="1159" y="7232"/>
                    <a:pt x="1655" y="5808"/>
                    <a:pt x="2592" y="4223"/>
                  </a:cubicBezTo>
                  <a:cubicBezTo>
                    <a:pt x="3698" y="2337"/>
                    <a:pt x="4860" y="1171"/>
                    <a:pt x="5788" y="1018"/>
                  </a:cubicBezTo>
                  <a:cubicBezTo>
                    <a:pt x="5832" y="1011"/>
                    <a:pt x="5875" y="1007"/>
                    <a:pt x="5917" y="1007"/>
                  </a:cubicBezTo>
                  <a:close/>
                  <a:moveTo>
                    <a:pt x="5911" y="1"/>
                  </a:moveTo>
                  <a:cubicBezTo>
                    <a:pt x="5815" y="1"/>
                    <a:pt x="5719" y="9"/>
                    <a:pt x="5622" y="25"/>
                  </a:cubicBezTo>
                  <a:cubicBezTo>
                    <a:pt x="4033" y="291"/>
                    <a:pt x="2618" y="2194"/>
                    <a:pt x="1712" y="3740"/>
                  </a:cubicBezTo>
                  <a:cubicBezTo>
                    <a:pt x="841" y="5229"/>
                    <a:pt x="1" y="7219"/>
                    <a:pt x="110" y="7959"/>
                  </a:cubicBezTo>
                  <a:cubicBezTo>
                    <a:pt x="201" y="8603"/>
                    <a:pt x="924" y="8978"/>
                    <a:pt x="4268" y="8978"/>
                  </a:cubicBezTo>
                  <a:cubicBezTo>
                    <a:pt x="4407" y="8978"/>
                    <a:pt x="4551" y="8978"/>
                    <a:pt x="4699" y="8974"/>
                  </a:cubicBezTo>
                  <a:cubicBezTo>
                    <a:pt x="6693" y="8956"/>
                    <a:pt x="8696" y="8812"/>
                    <a:pt x="8718" y="8812"/>
                  </a:cubicBezTo>
                  <a:cubicBezTo>
                    <a:pt x="8980" y="8795"/>
                    <a:pt x="9184" y="8577"/>
                    <a:pt x="9184" y="8316"/>
                  </a:cubicBezTo>
                  <a:cubicBezTo>
                    <a:pt x="9184" y="8255"/>
                    <a:pt x="9023" y="2107"/>
                    <a:pt x="7064" y="443"/>
                  </a:cubicBezTo>
                  <a:cubicBezTo>
                    <a:pt x="6717" y="153"/>
                    <a:pt x="6324" y="1"/>
                    <a:pt x="59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831;p36">
              <a:extLst>
                <a:ext uri="{FF2B5EF4-FFF2-40B4-BE49-F238E27FC236}">
                  <a16:creationId xmlns:a16="http://schemas.microsoft.com/office/drawing/2014/main" id="{E6B9E7FE-BCEC-F77C-2B30-1B7EFB56C113}"/>
                </a:ext>
              </a:extLst>
            </p:cNvPr>
            <p:cNvSpPr/>
            <p:nvPr/>
          </p:nvSpPr>
          <p:spPr>
            <a:xfrm>
              <a:off x="3603100" y="2364525"/>
              <a:ext cx="248125" cy="63950"/>
            </a:xfrm>
            <a:custGeom>
              <a:avLst/>
              <a:gdLst/>
              <a:ahLst/>
              <a:cxnLst/>
              <a:rect l="l" t="t" r="r" b="b"/>
              <a:pathLst>
                <a:path w="9925" h="2558" extrusionOk="0">
                  <a:moveTo>
                    <a:pt x="0" y="0"/>
                  </a:moveTo>
                  <a:cubicBezTo>
                    <a:pt x="1" y="0"/>
                    <a:pt x="6858" y="2557"/>
                    <a:pt x="9705" y="2557"/>
                  </a:cubicBezTo>
                  <a:cubicBezTo>
                    <a:pt x="9781" y="2557"/>
                    <a:pt x="9854" y="2556"/>
                    <a:pt x="9924" y="2552"/>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832;p36">
              <a:extLst>
                <a:ext uri="{FF2B5EF4-FFF2-40B4-BE49-F238E27FC236}">
                  <a16:creationId xmlns:a16="http://schemas.microsoft.com/office/drawing/2014/main" id="{CADF9DEE-6F24-586C-FBE6-F84E65283FA9}"/>
                </a:ext>
              </a:extLst>
            </p:cNvPr>
            <p:cNvSpPr/>
            <p:nvPr/>
          </p:nvSpPr>
          <p:spPr>
            <a:xfrm>
              <a:off x="3588625" y="2351850"/>
              <a:ext cx="275650" cy="89100"/>
            </a:xfrm>
            <a:custGeom>
              <a:avLst/>
              <a:gdLst/>
              <a:ahLst/>
              <a:cxnLst/>
              <a:rect l="l" t="t" r="r" b="b"/>
              <a:pathLst>
                <a:path w="11026" h="3564" extrusionOk="0">
                  <a:moveTo>
                    <a:pt x="568" y="1"/>
                  </a:moveTo>
                  <a:cubicBezTo>
                    <a:pt x="365" y="1"/>
                    <a:pt x="174" y="125"/>
                    <a:pt x="100" y="329"/>
                  </a:cubicBezTo>
                  <a:cubicBezTo>
                    <a:pt x="0" y="590"/>
                    <a:pt x="140" y="886"/>
                    <a:pt x="405" y="977"/>
                  </a:cubicBezTo>
                  <a:cubicBezTo>
                    <a:pt x="697" y="1086"/>
                    <a:pt x="7385" y="3564"/>
                    <a:pt x="10294" y="3564"/>
                  </a:cubicBezTo>
                  <a:cubicBezTo>
                    <a:pt x="10377" y="3564"/>
                    <a:pt x="10455" y="3564"/>
                    <a:pt x="10529" y="3560"/>
                  </a:cubicBezTo>
                  <a:cubicBezTo>
                    <a:pt x="10808" y="3546"/>
                    <a:pt x="11026" y="3311"/>
                    <a:pt x="11013" y="3033"/>
                  </a:cubicBezTo>
                  <a:cubicBezTo>
                    <a:pt x="10996" y="2761"/>
                    <a:pt x="10774" y="2557"/>
                    <a:pt x="10509" y="2557"/>
                  </a:cubicBezTo>
                  <a:cubicBezTo>
                    <a:pt x="10499" y="2557"/>
                    <a:pt x="10488" y="2557"/>
                    <a:pt x="10477" y="2558"/>
                  </a:cubicBezTo>
                  <a:cubicBezTo>
                    <a:pt x="10411" y="2562"/>
                    <a:pt x="10342" y="2563"/>
                    <a:pt x="10270" y="2563"/>
                  </a:cubicBezTo>
                  <a:cubicBezTo>
                    <a:pt x="7560" y="2563"/>
                    <a:pt x="826" y="67"/>
                    <a:pt x="754" y="37"/>
                  </a:cubicBezTo>
                  <a:cubicBezTo>
                    <a:pt x="693" y="12"/>
                    <a:pt x="630" y="1"/>
                    <a:pt x="5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833;p36">
              <a:extLst>
                <a:ext uri="{FF2B5EF4-FFF2-40B4-BE49-F238E27FC236}">
                  <a16:creationId xmlns:a16="http://schemas.microsoft.com/office/drawing/2014/main" id="{9EA8EED1-C484-15DB-5A4D-E4865EE9C10D}"/>
                </a:ext>
              </a:extLst>
            </p:cNvPr>
            <p:cNvSpPr/>
            <p:nvPr/>
          </p:nvSpPr>
          <p:spPr>
            <a:xfrm>
              <a:off x="1393675" y="2591275"/>
              <a:ext cx="1235800" cy="2764850"/>
            </a:xfrm>
            <a:custGeom>
              <a:avLst/>
              <a:gdLst/>
              <a:ahLst/>
              <a:cxnLst/>
              <a:rect l="l" t="t" r="r" b="b"/>
              <a:pathLst>
                <a:path w="49432" h="110594" extrusionOk="0">
                  <a:moveTo>
                    <a:pt x="36077" y="0"/>
                  </a:moveTo>
                  <a:cubicBezTo>
                    <a:pt x="36077" y="0"/>
                    <a:pt x="29131" y="1847"/>
                    <a:pt x="22042" y="8509"/>
                  </a:cubicBezTo>
                  <a:cubicBezTo>
                    <a:pt x="14958" y="15171"/>
                    <a:pt x="8718" y="26649"/>
                    <a:pt x="6310" y="37566"/>
                  </a:cubicBezTo>
                  <a:cubicBezTo>
                    <a:pt x="3897" y="48478"/>
                    <a:pt x="636" y="82072"/>
                    <a:pt x="636" y="90864"/>
                  </a:cubicBezTo>
                  <a:cubicBezTo>
                    <a:pt x="636" y="99651"/>
                    <a:pt x="0" y="110567"/>
                    <a:pt x="0" y="110567"/>
                  </a:cubicBezTo>
                  <a:cubicBezTo>
                    <a:pt x="3397" y="110567"/>
                    <a:pt x="6792" y="110565"/>
                    <a:pt x="10188" y="110565"/>
                  </a:cubicBezTo>
                  <a:cubicBezTo>
                    <a:pt x="15281" y="110565"/>
                    <a:pt x="20374" y="110570"/>
                    <a:pt x="25469" y="110593"/>
                  </a:cubicBezTo>
                  <a:cubicBezTo>
                    <a:pt x="26627" y="110589"/>
                    <a:pt x="27790" y="110485"/>
                    <a:pt x="28935" y="110284"/>
                  </a:cubicBezTo>
                  <a:cubicBezTo>
                    <a:pt x="36634" y="108982"/>
                    <a:pt x="46497" y="103696"/>
                    <a:pt x="49432" y="97021"/>
                  </a:cubicBezTo>
                  <a:cubicBezTo>
                    <a:pt x="47198" y="85473"/>
                    <a:pt x="44437" y="69200"/>
                    <a:pt x="44437" y="59251"/>
                  </a:cubicBezTo>
                  <a:cubicBezTo>
                    <a:pt x="44437" y="42525"/>
                    <a:pt x="48831" y="33028"/>
                    <a:pt x="46845" y="21690"/>
                  </a:cubicBezTo>
                  <a:cubicBezTo>
                    <a:pt x="44864" y="10351"/>
                    <a:pt x="40609" y="2979"/>
                    <a:pt x="36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834;p36">
              <a:extLst>
                <a:ext uri="{FF2B5EF4-FFF2-40B4-BE49-F238E27FC236}">
                  <a16:creationId xmlns:a16="http://schemas.microsoft.com/office/drawing/2014/main" id="{2348093F-438A-1E53-ADB7-BA6AA6EDA044}"/>
                </a:ext>
              </a:extLst>
            </p:cNvPr>
            <p:cNvSpPr/>
            <p:nvPr/>
          </p:nvSpPr>
          <p:spPr>
            <a:xfrm>
              <a:off x="1393675" y="2591375"/>
              <a:ext cx="1235800" cy="2764750"/>
            </a:xfrm>
            <a:custGeom>
              <a:avLst/>
              <a:gdLst/>
              <a:ahLst/>
              <a:cxnLst/>
              <a:rect l="l" t="t" r="r" b="b"/>
              <a:pathLst>
                <a:path w="49432" h="110590" extrusionOk="0">
                  <a:moveTo>
                    <a:pt x="36072" y="1"/>
                  </a:moveTo>
                  <a:cubicBezTo>
                    <a:pt x="36072" y="1"/>
                    <a:pt x="29127" y="1843"/>
                    <a:pt x="22042" y="8505"/>
                  </a:cubicBezTo>
                  <a:cubicBezTo>
                    <a:pt x="14953" y="15167"/>
                    <a:pt x="8718" y="26650"/>
                    <a:pt x="6305" y="37562"/>
                  </a:cubicBezTo>
                  <a:cubicBezTo>
                    <a:pt x="3897" y="48478"/>
                    <a:pt x="636" y="82068"/>
                    <a:pt x="636" y="90860"/>
                  </a:cubicBezTo>
                  <a:cubicBezTo>
                    <a:pt x="636" y="99647"/>
                    <a:pt x="0" y="110563"/>
                    <a:pt x="0" y="110563"/>
                  </a:cubicBezTo>
                  <a:cubicBezTo>
                    <a:pt x="3397" y="110563"/>
                    <a:pt x="6792" y="110561"/>
                    <a:pt x="10188" y="110561"/>
                  </a:cubicBezTo>
                  <a:cubicBezTo>
                    <a:pt x="15281" y="110561"/>
                    <a:pt x="20374" y="110566"/>
                    <a:pt x="25469" y="110589"/>
                  </a:cubicBezTo>
                  <a:cubicBezTo>
                    <a:pt x="26627" y="110585"/>
                    <a:pt x="27790" y="110481"/>
                    <a:pt x="28935" y="110280"/>
                  </a:cubicBezTo>
                  <a:cubicBezTo>
                    <a:pt x="36634" y="108978"/>
                    <a:pt x="46497" y="103692"/>
                    <a:pt x="49432" y="97017"/>
                  </a:cubicBezTo>
                  <a:lnTo>
                    <a:pt x="49432" y="97017"/>
                  </a:lnTo>
                  <a:cubicBezTo>
                    <a:pt x="45121" y="100679"/>
                    <a:pt x="25700" y="107851"/>
                    <a:pt x="22861" y="108482"/>
                  </a:cubicBezTo>
                  <a:cubicBezTo>
                    <a:pt x="22722" y="108513"/>
                    <a:pt x="22594" y="108528"/>
                    <a:pt x="22476" y="108528"/>
                  </a:cubicBezTo>
                  <a:cubicBezTo>
                    <a:pt x="20183" y="108528"/>
                    <a:pt x="21814" y="102829"/>
                    <a:pt x="26013" y="97134"/>
                  </a:cubicBezTo>
                  <a:cubicBezTo>
                    <a:pt x="27182" y="95548"/>
                    <a:pt x="27355" y="94958"/>
                    <a:pt x="26949" y="94958"/>
                  </a:cubicBezTo>
                  <a:cubicBezTo>
                    <a:pt x="25823" y="94958"/>
                    <a:pt x="20237" y="99509"/>
                    <a:pt x="19081" y="99973"/>
                  </a:cubicBezTo>
                  <a:cubicBezTo>
                    <a:pt x="19042" y="99989"/>
                    <a:pt x="19006" y="99997"/>
                    <a:pt x="18971" y="99997"/>
                  </a:cubicBezTo>
                  <a:cubicBezTo>
                    <a:pt x="17613" y="99997"/>
                    <a:pt x="19708" y="88164"/>
                    <a:pt x="19708" y="82325"/>
                  </a:cubicBezTo>
                  <a:cubicBezTo>
                    <a:pt x="19708" y="76338"/>
                    <a:pt x="25382" y="25287"/>
                    <a:pt x="25382" y="25287"/>
                  </a:cubicBezTo>
                  <a:lnTo>
                    <a:pt x="36094" y="5753"/>
                  </a:lnTo>
                  <a:lnTo>
                    <a:pt x="39760" y="3523"/>
                  </a:lnTo>
                  <a:cubicBezTo>
                    <a:pt x="38580" y="2017"/>
                    <a:pt x="37339" y="832"/>
                    <a:pt x="3607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835;p36">
              <a:extLst>
                <a:ext uri="{FF2B5EF4-FFF2-40B4-BE49-F238E27FC236}">
                  <a16:creationId xmlns:a16="http://schemas.microsoft.com/office/drawing/2014/main" id="{DD342DA9-8BA8-F94A-6A00-8BB17A70C08A}"/>
                </a:ext>
              </a:extLst>
            </p:cNvPr>
            <p:cNvSpPr/>
            <p:nvPr/>
          </p:nvSpPr>
          <p:spPr>
            <a:xfrm>
              <a:off x="1380825" y="2578775"/>
              <a:ext cx="1261375" cy="2789875"/>
            </a:xfrm>
            <a:custGeom>
              <a:avLst/>
              <a:gdLst/>
              <a:ahLst/>
              <a:cxnLst/>
              <a:rect l="l" t="t" r="r" b="b"/>
              <a:pathLst>
                <a:path w="50455" h="111595" extrusionOk="0">
                  <a:moveTo>
                    <a:pt x="36503" y="1049"/>
                  </a:moveTo>
                  <a:cubicBezTo>
                    <a:pt x="38698" y="2551"/>
                    <a:pt x="40762" y="5103"/>
                    <a:pt x="42486" y="8438"/>
                  </a:cubicBezTo>
                  <a:cubicBezTo>
                    <a:pt x="44450" y="12240"/>
                    <a:pt x="45926" y="16895"/>
                    <a:pt x="46867" y="22277"/>
                  </a:cubicBezTo>
                  <a:cubicBezTo>
                    <a:pt x="47942" y="28425"/>
                    <a:pt x="47111" y="34081"/>
                    <a:pt x="46148" y="40635"/>
                  </a:cubicBezTo>
                  <a:cubicBezTo>
                    <a:pt x="45352" y="46047"/>
                    <a:pt x="44450" y="52178"/>
                    <a:pt x="44450" y="59751"/>
                  </a:cubicBezTo>
                  <a:cubicBezTo>
                    <a:pt x="44450" y="69635"/>
                    <a:pt x="47150" y="85681"/>
                    <a:pt x="49423" y="97460"/>
                  </a:cubicBezTo>
                  <a:cubicBezTo>
                    <a:pt x="48086" y="100386"/>
                    <a:pt x="45182" y="103321"/>
                    <a:pt x="41224" y="105742"/>
                  </a:cubicBezTo>
                  <a:cubicBezTo>
                    <a:pt x="37562" y="107980"/>
                    <a:pt x="33242" y="109639"/>
                    <a:pt x="29367" y="110292"/>
                  </a:cubicBezTo>
                  <a:cubicBezTo>
                    <a:pt x="28247" y="110488"/>
                    <a:pt x="27115" y="110588"/>
                    <a:pt x="25983" y="110593"/>
                  </a:cubicBezTo>
                  <a:cubicBezTo>
                    <a:pt x="20427" y="110567"/>
                    <a:pt x="14797" y="110562"/>
                    <a:pt x="9271" y="110562"/>
                  </a:cubicBezTo>
                  <a:lnTo>
                    <a:pt x="1041" y="110562"/>
                  </a:lnTo>
                  <a:cubicBezTo>
                    <a:pt x="1167" y="108272"/>
                    <a:pt x="1651" y="98966"/>
                    <a:pt x="1651" y="91359"/>
                  </a:cubicBezTo>
                  <a:cubicBezTo>
                    <a:pt x="1651" y="82711"/>
                    <a:pt x="4877" y="49178"/>
                    <a:pt x="7307" y="38170"/>
                  </a:cubicBezTo>
                  <a:cubicBezTo>
                    <a:pt x="8478" y="32871"/>
                    <a:pt x="10573" y="27341"/>
                    <a:pt x="13373" y="22181"/>
                  </a:cubicBezTo>
                  <a:cubicBezTo>
                    <a:pt x="16160" y="17038"/>
                    <a:pt x="19452" y="12610"/>
                    <a:pt x="22896" y="9370"/>
                  </a:cubicBezTo>
                  <a:cubicBezTo>
                    <a:pt x="26501" y="5983"/>
                    <a:pt x="30068" y="3884"/>
                    <a:pt x="32423" y="2717"/>
                  </a:cubicBezTo>
                  <a:cubicBezTo>
                    <a:pt x="34457" y="1711"/>
                    <a:pt x="35968" y="1210"/>
                    <a:pt x="36503" y="1049"/>
                  </a:cubicBezTo>
                  <a:close/>
                  <a:moveTo>
                    <a:pt x="36587" y="1"/>
                  </a:moveTo>
                  <a:cubicBezTo>
                    <a:pt x="36544" y="1"/>
                    <a:pt x="36501" y="6"/>
                    <a:pt x="36460" y="17"/>
                  </a:cubicBezTo>
                  <a:cubicBezTo>
                    <a:pt x="36172" y="95"/>
                    <a:pt x="29310" y="1972"/>
                    <a:pt x="22212" y="8643"/>
                  </a:cubicBezTo>
                  <a:cubicBezTo>
                    <a:pt x="15001" y="15423"/>
                    <a:pt x="8766" y="26927"/>
                    <a:pt x="6332" y="37957"/>
                  </a:cubicBezTo>
                  <a:cubicBezTo>
                    <a:pt x="3893" y="49008"/>
                    <a:pt x="649" y="82677"/>
                    <a:pt x="649" y="91359"/>
                  </a:cubicBezTo>
                  <a:cubicBezTo>
                    <a:pt x="649" y="100033"/>
                    <a:pt x="22" y="110928"/>
                    <a:pt x="18" y="111037"/>
                  </a:cubicBezTo>
                  <a:cubicBezTo>
                    <a:pt x="0" y="111320"/>
                    <a:pt x="227" y="111564"/>
                    <a:pt x="514" y="111564"/>
                  </a:cubicBezTo>
                  <a:lnTo>
                    <a:pt x="4916" y="111564"/>
                  </a:lnTo>
                  <a:cubicBezTo>
                    <a:pt x="6297" y="111564"/>
                    <a:pt x="7687" y="111564"/>
                    <a:pt x="9083" y="111564"/>
                  </a:cubicBezTo>
                  <a:cubicBezTo>
                    <a:pt x="14668" y="111564"/>
                    <a:pt x="20360" y="111566"/>
                    <a:pt x="25979" y="111594"/>
                  </a:cubicBezTo>
                  <a:lnTo>
                    <a:pt x="26048" y="111594"/>
                  </a:lnTo>
                  <a:cubicBezTo>
                    <a:pt x="27215" y="111581"/>
                    <a:pt x="28378" y="111477"/>
                    <a:pt x="29532" y="111276"/>
                  </a:cubicBezTo>
                  <a:cubicBezTo>
                    <a:pt x="37448" y="109940"/>
                    <a:pt x="47416" y="104505"/>
                    <a:pt x="50403" y="97721"/>
                  </a:cubicBezTo>
                  <a:cubicBezTo>
                    <a:pt x="50442" y="97630"/>
                    <a:pt x="50455" y="97525"/>
                    <a:pt x="50433" y="97425"/>
                  </a:cubicBezTo>
                  <a:cubicBezTo>
                    <a:pt x="48160" y="85672"/>
                    <a:pt x="45452" y="69600"/>
                    <a:pt x="45452" y="59751"/>
                  </a:cubicBezTo>
                  <a:cubicBezTo>
                    <a:pt x="45452" y="52248"/>
                    <a:pt x="46349" y="46156"/>
                    <a:pt x="47137" y="40783"/>
                  </a:cubicBezTo>
                  <a:cubicBezTo>
                    <a:pt x="48112" y="34142"/>
                    <a:pt x="48957" y="28412"/>
                    <a:pt x="47851" y="22103"/>
                  </a:cubicBezTo>
                  <a:cubicBezTo>
                    <a:pt x="46893" y="16625"/>
                    <a:pt x="45391" y="11870"/>
                    <a:pt x="43375" y="7981"/>
                  </a:cubicBezTo>
                  <a:cubicBezTo>
                    <a:pt x="41520" y="4393"/>
                    <a:pt x="39268" y="1663"/>
                    <a:pt x="36860" y="82"/>
                  </a:cubicBezTo>
                  <a:cubicBezTo>
                    <a:pt x="36779" y="28"/>
                    <a:pt x="36683" y="1"/>
                    <a:pt x="36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836;p36">
              <a:extLst>
                <a:ext uri="{FF2B5EF4-FFF2-40B4-BE49-F238E27FC236}">
                  <a16:creationId xmlns:a16="http://schemas.microsoft.com/office/drawing/2014/main" id="{2B23A10E-5729-2783-525E-7CD3BE8F52A0}"/>
                </a:ext>
              </a:extLst>
            </p:cNvPr>
            <p:cNvSpPr/>
            <p:nvPr/>
          </p:nvSpPr>
          <p:spPr>
            <a:xfrm>
              <a:off x="2285125" y="2657125"/>
              <a:ext cx="405750" cy="858500"/>
            </a:xfrm>
            <a:custGeom>
              <a:avLst/>
              <a:gdLst/>
              <a:ahLst/>
              <a:cxnLst/>
              <a:rect l="l" t="t" r="r" b="b"/>
              <a:pathLst>
                <a:path w="16230" h="34340" extrusionOk="0">
                  <a:moveTo>
                    <a:pt x="0" y="1"/>
                  </a:moveTo>
                  <a:lnTo>
                    <a:pt x="12180" y="22173"/>
                  </a:lnTo>
                  <a:lnTo>
                    <a:pt x="12833" y="34340"/>
                  </a:lnTo>
                  <a:cubicBezTo>
                    <a:pt x="12833" y="34340"/>
                    <a:pt x="16229" y="25661"/>
                    <a:pt x="14718" y="20000"/>
                  </a:cubicBezTo>
                  <a:cubicBezTo>
                    <a:pt x="13212" y="14340"/>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837;p36">
              <a:extLst>
                <a:ext uri="{FF2B5EF4-FFF2-40B4-BE49-F238E27FC236}">
                  <a16:creationId xmlns:a16="http://schemas.microsoft.com/office/drawing/2014/main" id="{AA40B911-4B96-2791-9767-F9377D161B04}"/>
                </a:ext>
              </a:extLst>
            </p:cNvPr>
            <p:cNvSpPr/>
            <p:nvPr/>
          </p:nvSpPr>
          <p:spPr>
            <a:xfrm>
              <a:off x="2268900" y="2644525"/>
              <a:ext cx="412400" cy="883625"/>
            </a:xfrm>
            <a:custGeom>
              <a:avLst/>
              <a:gdLst/>
              <a:ahLst/>
              <a:cxnLst/>
              <a:rect l="l" t="t" r="r" b="b"/>
              <a:pathLst>
                <a:path w="16496" h="35345" extrusionOk="0">
                  <a:moveTo>
                    <a:pt x="3223" y="4149"/>
                  </a:moveTo>
                  <a:lnTo>
                    <a:pt x="3223" y="4149"/>
                  </a:lnTo>
                  <a:cubicBezTo>
                    <a:pt x="4346" y="5443"/>
                    <a:pt x="5688" y="7019"/>
                    <a:pt x="7055" y="8700"/>
                  </a:cubicBezTo>
                  <a:cubicBezTo>
                    <a:pt x="11575" y="14260"/>
                    <a:pt x="14283" y="18388"/>
                    <a:pt x="14884" y="20635"/>
                  </a:cubicBezTo>
                  <a:cubicBezTo>
                    <a:pt x="15846" y="24254"/>
                    <a:pt x="14714" y="29235"/>
                    <a:pt x="13839" y="32183"/>
                  </a:cubicBezTo>
                  <a:lnTo>
                    <a:pt x="13330" y="22651"/>
                  </a:lnTo>
                  <a:cubicBezTo>
                    <a:pt x="13325" y="22577"/>
                    <a:pt x="13303" y="22503"/>
                    <a:pt x="13269" y="22438"/>
                  </a:cubicBezTo>
                  <a:lnTo>
                    <a:pt x="3223" y="4149"/>
                  </a:lnTo>
                  <a:close/>
                  <a:moveTo>
                    <a:pt x="653" y="0"/>
                  </a:moveTo>
                  <a:cubicBezTo>
                    <a:pt x="314" y="0"/>
                    <a:pt x="0" y="367"/>
                    <a:pt x="210" y="749"/>
                  </a:cubicBezTo>
                  <a:lnTo>
                    <a:pt x="12337" y="22817"/>
                  </a:lnTo>
                  <a:lnTo>
                    <a:pt x="12981" y="34870"/>
                  </a:lnTo>
                  <a:cubicBezTo>
                    <a:pt x="12994" y="35105"/>
                    <a:pt x="13168" y="35301"/>
                    <a:pt x="13399" y="35336"/>
                  </a:cubicBezTo>
                  <a:cubicBezTo>
                    <a:pt x="13425" y="35340"/>
                    <a:pt x="13456" y="35344"/>
                    <a:pt x="13482" y="35344"/>
                  </a:cubicBezTo>
                  <a:cubicBezTo>
                    <a:pt x="13687" y="35344"/>
                    <a:pt x="13870" y="35218"/>
                    <a:pt x="13944" y="35026"/>
                  </a:cubicBezTo>
                  <a:cubicBezTo>
                    <a:pt x="14566" y="33354"/>
                    <a:pt x="15080" y="31647"/>
                    <a:pt x="15476" y="29910"/>
                  </a:cubicBezTo>
                  <a:cubicBezTo>
                    <a:pt x="16369" y="26008"/>
                    <a:pt x="16495" y="22804"/>
                    <a:pt x="15846" y="20374"/>
                  </a:cubicBezTo>
                  <a:cubicBezTo>
                    <a:pt x="14322" y="14661"/>
                    <a:pt x="1560" y="757"/>
                    <a:pt x="1015" y="169"/>
                  </a:cubicBezTo>
                  <a:cubicBezTo>
                    <a:pt x="908" y="51"/>
                    <a:pt x="779" y="0"/>
                    <a:pt x="6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838;p36">
              <a:extLst>
                <a:ext uri="{FF2B5EF4-FFF2-40B4-BE49-F238E27FC236}">
                  <a16:creationId xmlns:a16="http://schemas.microsoft.com/office/drawing/2014/main" id="{B34CD1C8-6A42-AE44-C3B2-5213974FC9FD}"/>
                </a:ext>
              </a:extLst>
            </p:cNvPr>
            <p:cNvSpPr/>
            <p:nvPr/>
          </p:nvSpPr>
          <p:spPr>
            <a:xfrm>
              <a:off x="2521025" y="3477825"/>
              <a:ext cx="160375" cy="1584800"/>
            </a:xfrm>
            <a:custGeom>
              <a:avLst/>
              <a:gdLst/>
              <a:ahLst/>
              <a:cxnLst/>
              <a:rect l="l" t="t" r="r" b="b"/>
              <a:pathLst>
                <a:path w="6415" h="63392" extrusionOk="0">
                  <a:moveTo>
                    <a:pt x="4150" y="1"/>
                  </a:moveTo>
                  <a:lnTo>
                    <a:pt x="3393" y="1512"/>
                  </a:lnTo>
                  <a:lnTo>
                    <a:pt x="1" y="52828"/>
                  </a:lnTo>
                  <a:lnTo>
                    <a:pt x="3771" y="63392"/>
                  </a:lnTo>
                  <a:lnTo>
                    <a:pt x="6415" y="42264"/>
                  </a:lnTo>
                  <a:lnTo>
                    <a:pt x="415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839;p36">
              <a:extLst>
                <a:ext uri="{FF2B5EF4-FFF2-40B4-BE49-F238E27FC236}">
                  <a16:creationId xmlns:a16="http://schemas.microsoft.com/office/drawing/2014/main" id="{C4A341C5-F141-A9B3-0D77-7A5308005708}"/>
                </a:ext>
              </a:extLst>
            </p:cNvPr>
            <p:cNvSpPr/>
            <p:nvPr/>
          </p:nvSpPr>
          <p:spPr>
            <a:xfrm>
              <a:off x="2508400" y="3465375"/>
              <a:ext cx="185625" cy="1609775"/>
            </a:xfrm>
            <a:custGeom>
              <a:avLst/>
              <a:gdLst/>
              <a:ahLst/>
              <a:cxnLst/>
              <a:rect l="l" t="t" r="r" b="b"/>
              <a:pathLst>
                <a:path w="7425" h="64391" extrusionOk="0">
                  <a:moveTo>
                    <a:pt x="4311" y="3399"/>
                  </a:moveTo>
                  <a:lnTo>
                    <a:pt x="6419" y="42745"/>
                  </a:lnTo>
                  <a:lnTo>
                    <a:pt x="4046" y="61748"/>
                  </a:lnTo>
                  <a:lnTo>
                    <a:pt x="1015" y="53257"/>
                  </a:lnTo>
                  <a:lnTo>
                    <a:pt x="4311" y="3399"/>
                  </a:lnTo>
                  <a:close/>
                  <a:moveTo>
                    <a:pt x="4653" y="1"/>
                  </a:moveTo>
                  <a:cubicBezTo>
                    <a:pt x="4481" y="1"/>
                    <a:pt x="4307" y="87"/>
                    <a:pt x="4211" y="276"/>
                  </a:cubicBezTo>
                  <a:lnTo>
                    <a:pt x="3458" y="1783"/>
                  </a:lnTo>
                  <a:cubicBezTo>
                    <a:pt x="3423" y="1844"/>
                    <a:pt x="3406" y="1909"/>
                    <a:pt x="3401" y="1975"/>
                  </a:cubicBezTo>
                  <a:lnTo>
                    <a:pt x="5" y="53296"/>
                  </a:lnTo>
                  <a:cubicBezTo>
                    <a:pt x="0" y="53361"/>
                    <a:pt x="9" y="53431"/>
                    <a:pt x="35" y="53496"/>
                  </a:cubicBezTo>
                  <a:lnTo>
                    <a:pt x="3806" y="64060"/>
                  </a:lnTo>
                  <a:cubicBezTo>
                    <a:pt x="3880" y="64260"/>
                    <a:pt x="4067" y="64391"/>
                    <a:pt x="4281" y="64391"/>
                  </a:cubicBezTo>
                  <a:lnTo>
                    <a:pt x="4333" y="64391"/>
                  </a:lnTo>
                  <a:cubicBezTo>
                    <a:pt x="4564" y="64365"/>
                    <a:pt x="4747" y="64182"/>
                    <a:pt x="4777" y="63955"/>
                  </a:cubicBezTo>
                  <a:lnTo>
                    <a:pt x="7416" y="42823"/>
                  </a:lnTo>
                  <a:cubicBezTo>
                    <a:pt x="7420" y="42793"/>
                    <a:pt x="7425" y="42762"/>
                    <a:pt x="7420" y="42732"/>
                  </a:cubicBezTo>
                  <a:lnTo>
                    <a:pt x="5156" y="472"/>
                  </a:lnTo>
                  <a:cubicBezTo>
                    <a:pt x="5141" y="174"/>
                    <a:pt x="4898" y="1"/>
                    <a:pt x="46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840;p36">
              <a:extLst>
                <a:ext uri="{FF2B5EF4-FFF2-40B4-BE49-F238E27FC236}">
                  <a16:creationId xmlns:a16="http://schemas.microsoft.com/office/drawing/2014/main" id="{B0C8109F-A3AB-CE44-0A3E-D8CD2406B658}"/>
                </a:ext>
              </a:extLst>
            </p:cNvPr>
            <p:cNvSpPr/>
            <p:nvPr/>
          </p:nvSpPr>
          <p:spPr>
            <a:xfrm>
              <a:off x="2256500" y="1393725"/>
              <a:ext cx="1194225" cy="1569650"/>
            </a:xfrm>
            <a:custGeom>
              <a:avLst/>
              <a:gdLst/>
              <a:ahLst/>
              <a:cxnLst/>
              <a:rect l="l" t="t" r="r" b="b"/>
              <a:pathLst>
                <a:path w="47769" h="62786" extrusionOk="0">
                  <a:moveTo>
                    <a:pt x="34435" y="1"/>
                  </a:moveTo>
                  <a:cubicBezTo>
                    <a:pt x="33276" y="1"/>
                    <a:pt x="32090"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1056" y="35292"/>
                    <a:pt x="11483" y="37983"/>
                  </a:cubicBezTo>
                  <a:cubicBezTo>
                    <a:pt x="11910" y="40670"/>
                    <a:pt x="5247" y="48185"/>
                    <a:pt x="5247" y="48185"/>
                  </a:cubicBezTo>
                  <a:lnTo>
                    <a:pt x="14884" y="62786"/>
                  </a:lnTo>
                  <a:lnTo>
                    <a:pt x="25800" y="54282"/>
                  </a:lnTo>
                  <a:cubicBezTo>
                    <a:pt x="25800" y="54282"/>
                    <a:pt x="41250" y="53149"/>
                    <a:pt x="42665" y="51874"/>
                  </a:cubicBezTo>
                  <a:cubicBezTo>
                    <a:pt x="44084" y="50598"/>
                    <a:pt x="44080" y="36563"/>
                    <a:pt x="44080" y="36563"/>
                  </a:cubicBezTo>
                  <a:lnTo>
                    <a:pt x="47768" y="34438"/>
                  </a:lnTo>
                  <a:cubicBezTo>
                    <a:pt x="47768" y="34438"/>
                    <a:pt x="44367" y="19694"/>
                    <a:pt x="43514" y="16437"/>
                  </a:cubicBezTo>
                  <a:lnTo>
                    <a:pt x="42665" y="13176"/>
                  </a:lnTo>
                  <a:cubicBezTo>
                    <a:pt x="42665" y="13176"/>
                    <a:pt x="47625" y="11473"/>
                    <a:pt x="46492" y="6514"/>
                  </a:cubicBezTo>
                  <a:cubicBezTo>
                    <a:pt x="45546" y="2364"/>
                    <a:pt x="40340" y="1"/>
                    <a:pt x="344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841;p36">
              <a:extLst>
                <a:ext uri="{FF2B5EF4-FFF2-40B4-BE49-F238E27FC236}">
                  <a16:creationId xmlns:a16="http://schemas.microsoft.com/office/drawing/2014/main" id="{6E95AF8A-7E7A-0460-7EEE-3A95ED9868B2}"/>
                </a:ext>
              </a:extLst>
            </p:cNvPr>
            <p:cNvSpPr/>
            <p:nvPr/>
          </p:nvSpPr>
          <p:spPr>
            <a:xfrm>
              <a:off x="2256500" y="1393750"/>
              <a:ext cx="1158950" cy="1569625"/>
            </a:xfrm>
            <a:custGeom>
              <a:avLst/>
              <a:gdLst/>
              <a:ahLst/>
              <a:cxnLst/>
              <a:rect l="l" t="t" r="r" b="b"/>
              <a:pathLst>
                <a:path w="46358" h="62785" extrusionOk="0">
                  <a:moveTo>
                    <a:pt x="34425" y="0"/>
                  </a:moveTo>
                  <a:cubicBezTo>
                    <a:pt x="33270" y="0"/>
                    <a:pt x="32087" y="91"/>
                    <a:pt x="30904" y="277"/>
                  </a:cubicBezTo>
                  <a:cubicBezTo>
                    <a:pt x="23671" y="1409"/>
                    <a:pt x="21829" y="4105"/>
                    <a:pt x="21829" y="4105"/>
                  </a:cubicBezTo>
                  <a:cubicBezTo>
                    <a:pt x="21829" y="4105"/>
                    <a:pt x="21797" y="4104"/>
                    <a:pt x="21735" y="4104"/>
                  </a:cubicBezTo>
                  <a:cubicBezTo>
                    <a:pt x="20694" y="4104"/>
                    <a:pt x="11295" y="4232"/>
                    <a:pt x="5813" y="8781"/>
                  </a:cubicBezTo>
                  <a:cubicBezTo>
                    <a:pt x="0" y="13602"/>
                    <a:pt x="3545" y="21257"/>
                    <a:pt x="5387" y="23948"/>
                  </a:cubicBezTo>
                  <a:cubicBezTo>
                    <a:pt x="7229" y="26639"/>
                    <a:pt x="10634" y="29761"/>
                    <a:pt x="10634" y="29761"/>
                  </a:cubicBezTo>
                  <a:cubicBezTo>
                    <a:pt x="10634" y="29761"/>
                    <a:pt x="11056" y="35291"/>
                    <a:pt x="11483" y="37982"/>
                  </a:cubicBezTo>
                  <a:cubicBezTo>
                    <a:pt x="11910" y="40669"/>
                    <a:pt x="5247" y="48184"/>
                    <a:pt x="5247" y="48184"/>
                  </a:cubicBezTo>
                  <a:lnTo>
                    <a:pt x="14884" y="62785"/>
                  </a:lnTo>
                  <a:lnTo>
                    <a:pt x="25800" y="54281"/>
                  </a:lnTo>
                  <a:cubicBezTo>
                    <a:pt x="25800" y="54281"/>
                    <a:pt x="37605" y="53414"/>
                    <a:pt x="41524" y="52343"/>
                  </a:cubicBezTo>
                  <a:lnTo>
                    <a:pt x="42665" y="51873"/>
                  </a:lnTo>
                  <a:lnTo>
                    <a:pt x="42665" y="51873"/>
                  </a:lnTo>
                  <a:cubicBezTo>
                    <a:pt x="42665" y="51873"/>
                    <a:pt x="40734" y="52057"/>
                    <a:pt x="38234" y="52057"/>
                  </a:cubicBezTo>
                  <a:cubicBezTo>
                    <a:pt x="34479" y="52057"/>
                    <a:pt x="29442" y="51641"/>
                    <a:pt x="27738" y="49560"/>
                  </a:cubicBezTo>
                  <a:cubicBezTo>
                    <a:pt x="24903" y="46090"/>
                    <a:pt x="27738" y="32857"/>
                    <a:pt x="29946" y="26238"/>
                  </a:cubicBezTo>
                  <a:cubicBezTo>
                    <a:pt x="32149" y="19619"/>
                    <a:pt x="26793" y="16785"/>
                    <a:pt x="26793" y="16785"/>
                  </a:cubicBezTo>
                  <a:lnTo>
                    <a:pt x="42887" y="14011"/>
                  </a:lnTo>
                  <a:cubicBezTo>
                    <a:pt x="42669" y="13179"/>
                    <a:pt x="42669" y="13175"/>
                    <a:pt x="42669" y="13175"/>
                  </a:cubicBezTo>
                  <a:cubicBezTo>
                    <a:pt x="42669" y="13175"/>
                    <a:pt x="44306" y="12605"/>
                    <a:pt x="45487" y="11181"/>
                  </a:cubicBezTo>
                  <a:lnTo>
                    <a:pt x="46357" y="6064"/>
                  </a:lnTo>
                  <a:cubicBezTo>
                    <a:pt x="45145" y="2199"/>
                    <a:pt x="40113" y="0"/>
                    <a:pt x="34425"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842;p36">
              <a:extLst>
                <a:ext uri="{FF2B5EF4-FFF2-40B4-BE49-F238E27FC236}">
                  <a16:creationId xmlns:a16="http://schemas.microsoft.com/office/drawing/2014/main" id="{9BA0E8E2-155B-7FF0-9F2C-8D04B12146E2}"/>
                </a:ext>
              </a:extLst>
            </p:cNvPr>
            <p:cNvSpPr/>
            <p:nvPr/>
          </p:nvSpPr>
          <p:spPr>
            <a:xfrm>
              <a:off x="3155575" y="1853000"/>
              <a:ext cx="164075" cy="121700"/>
            </a:xfrm>
            <a:custGeom>
              <a:avLst/>
              <a:gdLst/>
              <a:ahLst/>
              <a:cxnLst/>
              <a:rect l="l" t="t" r="r" b="b"/>
              <a:pathLst>
                <a:path w="6563" h="4868" extrusionOk="0">
                  <a:moveTo>
                    <a:pt x="3130" y="1"/>
                  </a:moveTo>
                  <a:cubicBezTo>
                    <a:pt x="2776" y="1"/>
                    <a:pt x="2406" y="57"/>
                    <a:pt x="2025" y="191"/>
                  </a:cubicBezTo>
                  <a:cubicBezTo>
                    <a:pt x="192" y="836"/>
                    <a:pt x="0" y="3209"/>
                    <a:pt x="13" y="4306"/>
                  </a:cubicBezTo>
                  <a:cubicBezTo>
                    <a:pt x="18" y="4650"/>
                    <a:pt x="40" y="4868"/>
                    <a:pt x="40" y="4868"/>
                  </a:cubicBezTo>
                  <a:cubicBezTo>
                    <a:pt x="40" y="4868"/>
                    <a:pt x="1603" y="3022"/>
                    <a:pt x="3584" y="2743"/>
                  </a:cubicBezTo>
                  <a:cubicBezTo>
                    <a:pt x="3765" y="2717"/>
                    <a:pt x="3937" y="2706"/>
                    <a:pt x="4101" y="2706"/>
                  </a:cubicBezTo>
                  <a:cubicBezTo>
                    <a:pt x="5742" y="2706"/>
                    <a:pt x="6563" y="3875"/>
                    <a:pt x="6563" y="3875"/>
                  </a:cubicBezTo>
                  <a:lnTo>
                    <a:pt x="6423" y="1607"/>
                  </a:lnTo>
                  <a:cubicBezTo>
                    <a:pt x="6423" y="1607"/>
                    <a:pt x="5015" y="1"/>
                    <a:pt x="3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843;p36">
              <a:extLst>
                <a:ext uri="{FF2B5EF4-FFF2-40B4-BE49-F238E27FC236}">
                  <a16:creationId xmlns:a16="http://schemas.microsoft.com/office/drawing/2014/main" id="{94054A0F-F8E1-EC1E-603D-4909EB4BA8CA}"/>
                </a:ext>
              </a:extLst>
            </p:cNvPr>
            <p:cNvSpPr/>
            <p:nvPr/>
          </p:nvSpPr>
          <p:spPr>
            <a:xfrm>
              <a:off x="3224050" y="2035000"/>
              <a:ext cx="35400" cy="106275"/>
            </a:xfrm>
            <a:custGeom>
              <a:avLst/>
              <a:gdLst/>
              <a:ahLst/>
              <a:cxnLst/>
              <a:rect l="l" t="t" r="r" b="b"/>
              <a:pathLst>
                <a:path w="1416" h="4251" extrusionOk="0">
                  <a:moveTo>
                    <a:pt x="706" y="0"/>
                  </a:moveTo>
                  <a:cubicBezTo>
                    <a:pt x="318" y="0"/>
                    <a:pt x="0" y="950"/>
                    <a:pt x="0" y="2125"/>
                  </a:cubicBezTo>
                  <a:cubicBezTo>
                    <a:pt x="0" y="3301"/>
                    <a:pt x="318" y="4250"/>
                    <a:pt x="706" y="4250"/>
                  </a:cubicBezTo>
                  <a:cubicBezTo>
                    <a:pt x="1098" y="4250"/>
                    <a:pt x="1416" y="3297"/>
                    <a:pt x="1416" y="2125"/>
                  </a:cubicBezTo>
                  <a:cubicBezTo>
                    <a:pt x="1416" y="950"/>
                    <a:pt x="1098" y="0"/>
                    <a:pt x="7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844;p36">
              <a:extLst>
                <a:ext uri="{FF2B5EF4-FFF2-40B4-BE49-F238E27FC236}">
                  <a16:creationId xmlns:a16="http://schemas.microsoft.com/office/drawing/2014/main" id="{AC513035-794E-1AE4-9532-836019C43F90}"/>
                </a:ext>
              </a:extLst>
            </p:cNvPr>
            <p:cNvSpPr/>
            <p:nvPr/>
          </p:nvSpPr>
          <p:spPr>
            <a:xfrm>
              <a:off x="3076425" y="2394050"/>
              <a:ext cx="96700" cy="86300"/>
            </a:xfrm>
            <a:custGeom>
              <a:avLst/>
              <a:gdLst/>
              <a:ahLst/>
              <a:cxnLst/>
              <a:rect l="l" t="t" r="r" b="b"/>
              <a:pathLst>
                <a:path w="3868" h="3452" extrusionOk="0">
                  <a:moveTo>
                    <a:pt x="2688" y="0"/>
                  </a:moveTo>
                  <a:cubicBezTo>
                    <a:pt x="2170" y="0"/>
                    <a:pt x="1533" y="302"/>
                    <a:pt x="1011" y="844"/>
                  </a:cubicBezTo>
                  <a:cubicBezTo>
                    <a:pt x="227" y="1663"/>
                    <a:pt x="1" y="2721"/>
                    <a:pt x="506" y="3208"/>
                  </a:cubicBezTo>
                  <a:cubicBezTo>
                    <a:pt x="678" y="3373"/>
                    <a:pt x="912" y="3451"/>
                    <a:pt x="1176" y="3451"/>
                  </a:cubicBezTo>
                  <a:cubicBezTo>
                    <a:pt x="1695" y="3451"/>
                    <a:pt x="2331" y="3151"/>
                    <a:pt x="2853" y="2612"/>
                  </a:cubicBezTo>
                  <a:cubicBezTo>
                    <a:pt x="3637" y="1793"/>
                    <a:pt x="3867" y="731"/>
                    <a:pt x="3358" y="243"/>
                  </a:cubicBezTo>
                  <a:cubicBezTo>
                    <a:pt x="3186" y="78"/>
                    <a:pt x="2953" y="0"/>
                    <a:pt x="2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845;p36">
              <a:extLst>
                <a:ext uri="{FF2B5EF4-FFF2-40B4-BE49-F238E27FC236}">
                  <a16:creationId xmlns:a16="http://schemas.microsoft.com/office/drawing/2014/main" id="{4810BD0F-C29B-C1F6-39F3-E27615850231}"/>
                </a:ext>
              </a:extLst>
            </p:cNvPr>
            <p:cNvSpPr/>
            <p:nvPr/>
          </p:nvSpPr>
          <p:spPr>
            <a:xfrm>
              <a:off x="2300150" y="1381175"/>
              <a:ext cx="1163950" cy="1594725"/>
            </a:xfrm>
            <a:custGeom>
              <a:avLst/>
              <a:gdLst/>
              <a:ahLst/>
              <a:cxnLst/>
              <a:rect l="l" t="t" r="r" b="b"/>
              <a:pathLst>
                <a:path w="46558" h="63789" extrusionOk="0">
                  <a:moveTo>
                    <a:pt x="32707" y="997"/>
                  </a:moveTo>
                  <a:cubicBezTo>
                    <a:pt x="34993" y="997"/>
                    <a:pt x="37174" y="1363"/>
                    <a:pt x="39060" y="2078"/>
                  </a:cubicBezTo>
                  <a:cubicBezTo>
                    <a:pt x="41916" y="3162"/>
                    <a:pt x="43762" y="4956"/>
                    <a:pt x="44259" y="7129"/>
                  </a:cubicBezTo>
                  <a:cubicBezTo>
                    <a:pt x="45278" y="11579"/>
                    <a:pt x="40945" y="13142"/>
                    <a:pt x="40758" y="13203"/>
                  </a:cubicBezTo>
                  <a:cubicBezTo>
                    <a:pt x="40510" y="13290"/>
                    <a:pt x="40370" y="13552"/>
                    <a:pt x="40436" y="13804"/>
                  </a:cubicBezTo>
                  <a:lnTo>
                    <a:pt x="41289" y="17066"/>
                  </a:lnTo>
                  <a:cubicBezTo>
                    <a:pt x="42051" y="19996"/>
                    <a:pt x="44925" y="32406"/>
                    <a:pt x="45452" y="34692"/>
                  </a:cubicBezTo>
                  <a:lnTo>
                    <a:pt x="42086" y="36634"/>
                  </a:lnTo>
                  <a:cubicBezTo>
                    <a:pt x="41933" y="36721"/>
                    <a:pt x="41838" y="36887"/>
                    <a:pt x="41838" y="37070"/>
                  </a:cubicBezTo>
                  <a:cubicBezTo>
                    <a:pt x="41838" y="37100"/>
                    <a:pt x="41838" y="40606"/>
                    <a:pt x="41663" y="44220"/>
                  </a:cubicBezTo>
                  <a:cubicBezTo>
                    <a:pt x="41337" y="51000"/>
                    <a:pt x="40710" y="51897"/>
                    <a:pt x="40588" y="52005"/>
                  </a:cubicBezTo>
                  <a:cubicBezTo>
                    <a:pt x="40409" y="52167"/>
                    <a:pt x="39251" y="52754"/>
                    <a:pt x="31905" y="53560"/>
                  </a:cubicBezTo>
                  <a:cubicBezTo>
                    <a:pt x="27921" y="53995"/>
                    <a:pt x="24059" y="54283"/>
                    <a:pt x="24019" y="54287"/>
                  </a:cubicBezTo>
                  <a:cubicBezTo>
                    <a:pt x="23919" y="54291"/>
                    <a:pt x="23823" y="54331"/>
                    <a:pt x="23745" y="54392"/>
                  </a:cubicBezTo>
                  <a:lnTo>
                    <a:pt x="13260" y="62565"/>
                  </a:lnTo>
                  <a:lnTo>
                    <a:pt x="4128" y="48731"/>
                  </a:lnTo>
                  <a:cubicBezTo>
                    <a:pt x="5478" y="47181"/>
                    <a:pt x="10647" y="41032"/>
                    <a:pt x="10233" y="38407"/>
                  </a:cubicBezTo>
                  <a:cubicBezTo>
                    <a:pt x="9815" y="35763"/>
                    <a:pt x="9393" y="30277"/>
                    <a:pt x="9389" y="30225"/>
                  </a:cubicBezTo>
                  <a:cubicBezTo>
                    <a:pt x="9375" y="30098"/>
                    <a:pt x="9319" y="29976"/>
                    <a:pt x="9223" y="29894"/>
                  </a:cubicBezTo>
                  <a:cubicBezTo>
                    <a:pt x="9188" y="29863"/>
                    <a:pt x="5844" y="26785"/>
                    <a:pt x="4054" y="24168"/>
                  </a:cubicBezTo>
                  <a:cubicBezTo>
                    <a:pt x="3040" y="22687"/>
                    <a:pt x="1834" y="20183"/>
                    <a:pt x="1481" y="17597"/>
                  </a:cubicBezTo>
                  <a:cubicBezTo>
                    <a:pt x="1028" y="14309"/>
                    <a:pt x="2008" y="11640"/>
                    <a:pt x="4385" y="9668"/>
                  </a:cubicBezTo>
                  <a:cubicBezTo>
                    <a:pt x="9802" y="5177"/>
                    <a:pt x="19330" y="5104"/>
                    <a:pt x="20038" y="5104"/>
                  </a:cubicBezTo>
                  <a:cubicBezTo>
                    <a:pt x="20062" y="5104"/>
                    <a:pt x="20075" y="5104"/>
                    <a:pt x="20079" y="5104"/>
                  </a:cubicBezTo>
                  <a:cubicBezTo>
                    <a:pt x="20083" y="5104"/>
                    <a:pt x="20087" y="5104"/>
                    <a:pt x="20091" y="5104"/>
                  </a:cubicBezTo>
                  <a:cubicBezTo>
                    <a:pt x="20252" y="5104"/>
                    <a:pt x="20399" y="5022"/>
                    <a:pt x="20492" y="4891"/>
                  </a:cubicBezTo>
                  <a:cubicBezTo>
                    <a:pt x="20514" y="4865"/>
                    <a:pt x="22369" y="2348"/>
                    <a:pt x="29232" y="1272"/>
                  </a:cubicBezTo>
                  <a:cubicBezTo>
                    <a:pt x="30401" y="1088"/>
                    <a:pt x="31567" y="997"/>
                    <a:pt x="32707" y="997"/>
                  </a:cubicBezTo>
                  <a:close/>
                  <a:moveTo>
                    <a:pt x="32694" y="0"/>
                  </a:moveTo>
                  <a:cubicBezTo>
                    <a:pt x="31506" y="0"/>
                    <a:pt x="30293" y="94"/>
                    <a:pt x="29079" y="284"/>
                  </a:cubicBezTo>
                  <a:cubicBezTo>
                    <a:pt x="22826" y="1268"/>
                    <a:pt x="20466" y="3410"/>
                    <a:pt x="19848" y="4107"/>
                  </a:cubicBezTo>
                  <a:cubicBezTo>
                    <a:pt x="17945" y="4137"/>
                    <a:pt x="16046" y="4316"/>
                    <a:pt x="14174" y="4643"/>
                  </a:cubicBezTo>
                  <a:cubicBezTo>
                    <a:pt x="11122" y="5169"/>
                    <a:pt x="6837" y="6341"/>
                    <a:pt x="3750" y="8897"/>
                  </a:cubicBezTo>
                  <a:cubicBezTo>
                    <a:pt x="1128" y="11074"/>
                    <a:pt x="0" y="14126"/>
                    <a:pt x="492" y="17732"/>
                  </a:cubicBezTo>
                  <a:cubicBezTo>
                    <a:pt x="871" y="20488"/>
                    <a:pt x="2156" y="23157"/>
                    <a:pt x="3231" y="24729"/>
                  </a:cubicBezTo>
                  <a:cubicBezTo>
                    <a:pt x="4890" y="27155"/>
                    <a:pt x="7725" y="29859"/>
                    <a:pt x="8404" y="30495"/>
                  </a:cubicBezTo>
                  <a:cubicBezTo>
                    <a:pt x="8483" y="31514"/>
                    <a:pt x="8862" y="36134"/>
                    <a:pt x="9245" y="38559"/>
                  </a:cubicBezTo>
                  <a:cubicBezTo>
                    <a:pt x="9528" y="40353"/>
                    <a:pt x="5644" y="45522"/>
                    <a:pt x="3127" y="48356"/>
                  </a:cubicBezTo>
                  <a:cubicBezTo>
                    <a:pt x="2974" y="48526"/>
                    <a:pt x="2957" y="48774"/>
                    <a:pt x="3083" y="48966"/>
                  </a:cubicBezTo>
                  <a:lnTo>
                    <a:pt x="12720" y="63566"/>
                  </a:lnTo>
                  <a:cubicBezTo>
                    <a:pt x="12815" y="63706"/>
                    <a:pt x="12972" y="63788"/>
                    <a:pt x="13138" y="63788"/>
                  </a:cubicBezTo>
                  <a:cubicBezTo>
                    <a:pt x="13251" y="63788"/>
                    <a:pt x="13360" y="63754"/>
                    <a:pt x="13447" y="63684"/>
                  </a:cubicBezTo>
                  <a:lnTo>
                    <a:pt x="24237" y="55271"/>
                  </a:lnTo>
                  <a:cubicBezTo>
                    <a:pt x="24995" y="55215"/>
                    <a:pt x="28452" y="54945"/>
                    <a:pt x="32005" y="54557"/>
                  </a:cubicBezTo>
                  <a:cubicBezTo>
                    <a:pt x="40248" y="53651"/>
                    <a:pt x="40975" y="52994"/>
                    <a:pt x="41254" y="52750"/>
                  </a:cubicBezTo>
                  <a:cubicBezTo>
                    <a:pt x="41563" y="52467"/>
                    <a:pt x="42295" y="51809"/>
                    <a:pt x="42656" y="44268"/>
                  </a:cubicBezTo>
                  <a:cubicBezTo>
                    <a:pt x="42804" y="41233"/>
                    <a:pt x="42830" y="38272"/>
                    <a:pt x="42835" y="37357"/>
                  </a:cubicBezTo>
                  <a:lnTo>
                    <a:pt x="46270" y="35372"/>
                  </a:lnTo>
                  <a:cubicBezTo>
                    <a:pt x="46462" y="35263"/>
                    <a:pt x="46558" y="35041"/>
                    <a:pt x="46510" y="34827"/>
                  </a:cubicBezTo>
                  <a:cubicBezTo>
                    <a:pt x="46475" y="34679"/>
                    <a:pt x="43096" y="20040"/>
                    <a:pt x="42256" y="16813"/>
                  </a:cubicBezTo>
                  <a:lnTo>
                    <a:pt x="41511" y="13974"/>
                  </a:lnTo>
                  <a:cubicBezTo>
                    <a:pt x="42282" y="13621"/>
                    <a:pt x="42987" y="13147"/>
                    <a:pt x="43601" y="12568"/>
                  </a:cubicBezTo>
                  <a:cubicBezTo>
                    <a:pt x="44703" y="11527"/>
                    <a:pt x="45874" y="9698"/>
                    <a:pt x="45234" y="6902"/>
                  </a:cubicBezTo>
                  <a:cubicBezTo>
                    <a:pt x="44664" y="4394"/>
                    <a:pt x="42595" y="2348"/>
                    <a:pt x="39417" y="1146"/>
                  </a:cubicBezTo>
                  <a:cubicBezTo>
                    <a:pt x="37415" y="387"/>
                    <a:pt x="35107" y="0"/>
                    <a:pt x="32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846;p36">
              <a:extLst>
                <a:ext uri="{FF2B5EF4-FFF2-40B4-BE49-F238E27FC236}">
                  <a16:creationId xmlns:a16="http://schemas.microsoft.com/office/drawing/2014/main" id="{8B1E5209-D37A-A4D0-8DAC-22DDF7A2B1C5}"/>
                </a:ext>
              </a:extLst>
            </p:cNvPr>
            <p:cNvSpPr/>
            <p:nvPr/>
          </p:nvSpPr>
          <p:spPr>
            <a:xfrm>
              <a:off x="2256500" y="1393725"/>
              <a:ext cx="1190725" cy="917700"/>
            </a:xfrm>
            <a:custGeom>
              <a:avLst/>
              <a:gdLst/>
              <a:ahLst/>
              <a:cxnLst/>
              <a:rect l="l" t="t" r="r" b="b"/>
              <a:pathLst>
                <a:path w="47629" h="36708" extrusionOk="0">
                  <a:moveTo>
                    <a:pt x="34431" y="1"/>
                  </a:moveTo>
                  <a:cubicBezTo>
                    <a:pt x="33273" y="1"/>
                    <a:pt x="32088" y="92"/>
                    <a:pt x="30904" y="278"/>
                  </a:cubicBezTo>
                  <a:cubicBezTo>
                    <a:pt x="23671" y="1410"/>
                    <a:pt x="21829" y="4106"/>
                    <a:pt x="21829" y="4106"/>
                  </a:cubicBezTo>
                  <a:cubicBezTo>
                    <a:pt x="21829" y="4106"/>
                    <a:pt x="21797" y="4105"/>
                    <a:pt x="21735" y="4105"/>
                  </a:cubicBezTo>
                  <a:cubicBezTo>
                    <a:pt x="20694" y="4105"/>
                    <a:pt x="11295" y="4233"/>
                    <a:pt x="5813" y="8782"/>
                  </a:cubicBezTo>
                  <a:cubicBezTo>
                    <a:pt x="0" y="13603"/>
                    <a:pt x="3545" y="21258"/>
                    <a:pt x="5387" y="23949"/>
                  </a:cubicBezTo>
                  <a:cubicBezTo>
                    <a:pt x="7229" y="26640"/>
                    <a:pt x="10634" y="29762"/>
                    <a:pt x="10634" y="29762"/>
                  </a:cubicBezTo>
                  <a:cubicBezTo>
                    <a:pt x="10634" y="29762"/>
                    <a:pt x="10865" y="32797"/>
                    <a:pt x="11161" y="35462"/>
                  </a:cubicBezTo>
                  <a:lnTo>
                    <a:pt x="15593" y="36707"/>
                  </a:lnTo>
                  <a:lnTo>
                    <a:pt x="20414" y="34155"/>
                  </a:lnTo>
                  <a:lnTo>
                    <a:pt x="25234" y="33023"/>
                  </a:lnTo>
                  <a:cubicBezTo>
                    <a:pt x="25234" y="33023"/>
                    <a:pt x="21690" y="30328"/>
                    <a:pt x="23675" y="27776"/>
                  </a:cubicBezTo>
                  <a:cubicBezTo>
                    <a:pt x="25661" y="25225"/>
                    <a:pt x="29345" y="24375"/>
                    <a:pt x="29484" y="22390"/>
                  </a:cubicBezTo>
                  <a:cubicBezTo>
                    <a:pt x="29628" y="20404"/>
                    <a:pt x="21690" y="17570"/>
                    <a:pt x="24241" y="15871"/>
                  </a:cubicBezTo>
                  <a:cubicBezTo>
                    <a:pt x="26793" y="14169"/>
                    <a:pt x="42669" y="13176"/>
                    <a:pt x="42669" y="13176"/>
                  </a:cubicBezTo>
                  <a:cubicBezTo>
                    <a:pt x="42669" y="13176"/>
                    <a:pt x="47629" y="11473"/>
                    <a:pt x="46492" y="6514"/>
                  </a:cubicBezTo>
                  <a:cubicBezTo>
                    <a:pt x="45546" y="2367"/>
                    <a:pt x="40338" y="1"/>
                    <a:pt x="34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847;p36">
              <a:extLst>
                <a:ext uri="{FF2B5EF4-FFF2-40B4-BE49-F238E27FC236}">
                  <a16:creationId xmlns:a16="http://schemas.microsoft.com/office/drawing/2014/main" id="{A5D98F42-E2DE-1DB2-DB94-29ED6189FA4E}"/>
                </a:ext>
              </a:extLst>
            </p:cNvPr>
            <p:cNvSpPr/>
            <p:nvPr/>
          </p:nvSpPr>
          <p:spPr>
            <a:xfrm>
              <a:off x="2300150" y="1381175"/>
              <a:ext cx="1146875" cy="942750"/>
            </a:xfrm>
            <a:custGeom>
              <a:avLst/>
              <a:gdLst/>
              <a:ahLst/>
              <a:cxnLst/>
              <a:rect l="l" t="t" r="r" b="b"/>
              <a:pathLst>
                <a:path w="45875" h="37710" extrusionOk="0">
                  <a:moveTo>
                    <a:pt x="32713" y="1002"/>
                  </a:moveTo>
                  <a:cubicBezTo>
                    <a:pt x="34998" y="1002"/>
                    <a:pt x="37178" y="1367"/>
                    <a:pt x="39064" y="2082"/>
                  </a:cubicBezTo>
                  <a:cubicBezTo>
                    <a:pt x="41920" y="3162"/>
                    <a:pt x="43767" y="4956"/>
                    <a:pt x="44267" y="7129"/>
                  </a:cubicBezTo>
                  <a:cubicBezTo>
                    <a:pt x="45230" y="11357"/>
                    <a:pt x="41372" y="12977"/>
                    <a:pt x="40823" y="13186"/>
                  </a:cubicBezTo>
                  <a:cubicBezTo>
                    <a:pt x="40261" y="13221"/>
                    <a:pt x="36551" y="13469"/>
                    <a:pt x="32615" y="13891"/>
                  </a:cubicBezTo>
                  <a:cubicBezTo>
                    <a:pt x="30464" y="14122"/>
                    <a:pt x="23915" y="14828"/>
                    <a:pt x="22221" y="15960"/>
                  </a:cubicBezTo>
                  <a:cubicBezTo>
                    <a:pt x="21624" y="16356"/>
                    <a:pt x="21494" y="16813"/>
                    <a:pt x="21489" y="17131"/>
                  </a:cubicBezTo>
                  <a:cubicBezTo>
                    <a:pt x="21481" y="18237"/>
                    <a:pt x="22913" y="19230"/>
                    <a:pt x="24568" y="20384"/>
                  </a:cubicBezTo>
                  <a:cubicBezTo>
                    <a:pt x="25652" y="21137"/>
                    <a:pt x="27285" y="22278"/>
                    <a:pt x="27242" y="22857"/>
                  </a:cubicBezTo>
                  <a:cubicBezTo>
                    <a:pt x="27185" y="23702"/>
                    <a:pt x="26118" y="24394"/>
                    <a:pt x="24890" y="25195"/>
                  </a:cubicBezTo>
                  <a:cubicBezTo>
                    <a:pt x="23758" y="25927"/>
                    <a:pt x="22478" y="26759"/>
                    <a:pt x="21537" y="27969"/>
                  </a:cubicBezTo>
                  <a:cubicBezTo>
                    <a:pt x="20971" y="28696"/>
                    <a:pt x="20740" y="29502"/>
                    <a:pt x="20854" y="30360"/>
                  </a:cubicBezTo>
                  <a:cubicBezTo>
                    <a:pt x="21010" y="31566"/>
                    <a:pt x="21825" y="32611"/>
                    <a:pt x="22452" y="33255"/>
                  </a:cubicBezTo>
                  <a:lnTo>
                    <a:pt x="18555" y="34170"/>
                  </a:lnTo>
                  <a:cubicBezTo>
                    <a:pt x="18515" y="34178"/>
                    <a:pt x="18472" y="34196"/>
                    <a:pt x="18437" y="34213"/>
                  </a:cubicBezTo>
                  <a:lnTo>
                    <a:pt x="13795" y="36674"/>
                  </a:lnTo>
                  <a:lnTo>
                    <a:pt x="9876" y="35572"/>
                  </a:lnTo>
                  <a:cubicBezTo>
                    <a:pt x="9602" y="33029"/>
                    <a:pt x="9389" y="30255"/>
                    <a:pt x="9393" y="30225"/>
                  </a:cubicBezTo>
                  <a:cubicBezTo>
                    <a:pt x="9384" y="30098"/>
                    <a:pt x="9323" y="29981"/>
                    <a:pt x="9232" y="29894"/>
                  </a:cubicBezTo>
                  <a:cubicBezTo>
                    <a:pt x="9197" y="29863"/>
                    <a:pt x="5848" y="26785"/>
                    <a:pt x="4059" y="24172"/>
                  </a:cubicBezTo>
                  <a:cubicBezTo>
                    <a:pt x="3044" y="22687"/>
                    <a:pt x="1838" y="20183"/>
                    <a:pt x="1485" y="17597"/>
                  </a:cubicBezTo>
                  <a:cubicBezTo>
                    <a:pt x="1032" y="14309"/>
                    <a:pt x="2012" y="11640"/>
                    <a:pt x="4390" y="9672"/>
                  </a:cubicBezTo>
                  <a:cubicBezTo>
                    <a:pt x="5996" y="8339"/>
                    <a:pt x="9027" y="6554"/>
                    <a:pt x="14326" y="5635"/>
                  </a:cubicBezTo>
                  <a:cubicBezTo>
                    <a:pt x="17247" y="5130"/>
                    <a:pt x="19614" y="5108"/>
                    <a:pt x="20021" y="5108"/>
                  </a:cubicBezTo>
                  <a:cubicBezTo>
                    <a:pt x="20060" y="5108"/>
                    <a:pt x="20081" y="5108"/>
                    <a:pt x="20083" y="5108"/>
                  </a:cubicBezTo>
                  <a:cubicBezTo>
                    <a:pt x="20248" y="5108"/>
                    <a:pt x="20405" y="5030"/>
                    <a:pt x="20501" y="4895"/>
                  </a:cubicBezTo>
                  <a:cubicBezTo>
                    <a:pt x="20505" y="4886"/>
                    <a:pt x="20963" y="4255"/>
                    <a:pt x="22256" y="3497"/>
                  </a:cubicBezTo>
                  <a:cubicBezTo>
                    <a:pt x="23458" y="2796"/>
                    <a:pt x="25648" y="1838"/>
                    <a:pt x="29240" y="1277"/>
                  </a:cubicBezTo>
                  <a:cubicBezTo>
                    <a:pt x="30408" y="1093"/>
                    <a:pt x="31574" y="1002"/>
                    <a:pt x="32713" y="1002"/>
                  </a:cubicBezTo>
                  <a:close/>
                  <a:moveTo>
                    <a:pt x="32693" y="0"/>
                  </a:moveTo>
                  <a:cubicBezTo>
                    <a:pt x="31506" y="0"/>
                    <a:pt x="30293" y="94"/>
                    <a:pt x="29079" y="284"/>
                  </a:cubicBezTo>
                  <a:cubicBezTo>
                    <a:pt x="22826" y="1268"/>
                    <a:pt x="20466" y="3410"/>
                    <a:pt x="19848" y="4107"/>
                  </a:cubicBezTo>
                  <a:cubicBezTo>
                    <a:pt x="17945" y="4137"/>
                    <a:pt x="16046" y="4316"/>
                    <a:pt x="14170" y="4647"/>
                  </a:cubicBezTo>
                  <a:cubicBezTo>
                    <a:pt x="8644" y="5601"/>
                    <a:pt x="5452" y="7486"/>
                    <a:pt x="3745" y="8901"/>
                  </a:cubicBezTo>
                  <a:cubicBezTo>
                    <a:pt x="1124" y="11074"/>
                    <a:pt x="0" y="14131"/>
                    <a:pt x="488" y="17732"/>
                  </a:cubicBezTo>
                  <a:cubicBezTo>
                    <a:pt x="867" y="20493"/>
                    <a:pt x="2151" y="23157"/>
                    <a:pt x="3227" y="24734"/>
                  </a:cubicBezTo>
                  <a:cubicBezTo>
                    <a:pt x="4886" y="27155"/>
                    <a:pt x="7721" y="29859"/>
                    <a:pt x="8404" y="30495"/>
                  </a:cubicBezTo>
                  <a:cubicBezTo>
                    <a:pt x="8461" y="31213"/>
                    <a:pt x="8670" y="33760"/>
                    <a:pt x="8918" y="36016"/>
                  </a:cubicBezTo>
                  <a:cubicBezTo>
                    <a:pt x="8940" y="36221"/>
                    <a:pt x="9084" y="36391"/>
                    <a:pt x="9280" y="36443"/>
                  </a:cubicBezTo>
                  <a:lnTo>
                    <a:pt x="13712" y="37688"/>
                  </a:lnTo>
                  <a:cubicBezTo>
                    <a:pt x="13756" y="37701"/>
                    <a:pt x="13804" y="37710"/>
                    <a:pt x="13847" y="37710"/>
                  </a:cubicBezTo>
                  <a:cubicBezTo>
                    <a:pt x="13930" y="37710"/>
                    <a:pt x="14009" y="37688"/>
                    <a:pt x="14083" y="37653"/>
                  </a:cubicBezTo>
                  <a:lnTo>
                    <a:pt x="18846" y="35132"/>
                  </a:lnTo>
                  <a:lnTo>
                    <a:pt x="23601" y="34013"/>
                  </a:lnTo>
                  <a:cubicBezTo>
                    <a:pt x="24015" y="33913"/>
                    <a:pt x="24128" y="33382"/>
                    <a:pt x="23789" y="33125"/>
                  </a:cubicBezTo>
                  <a:cubicBezTo>
                    <a:pt x="23771" y="33116"/>
                    <a:pt x="22047" y="31784"/>
                    <a:pt x="21847" y="30229"/>
                  </a:cubicBezTo>
                  <a:cubicBezTo>
                    <a:pt x="21768" y="29637"/>
                    <a:pt x="21925" y="29101"/>
                    <a:pt x="22326" y="28587"/>
                  </a:cubicBezTo>
                  <a:cubicBezTo>
                    <a:pt x="23166" y="27508"/>
                    <a:pt x="24368" y="26724"/>
                    <a:pt x="25435" y="26031"/>
                  </a:cubicBezTo>
                  <a:cubicBezTo>
                    <a:pt x="26889" y="25086"/>
                    <a:pt x="28143" y="24268"/>
                    <a:pt x="28239" y="22931"/>
                  </a:cubicBezTo>
                  <a:cubicBezTo>
                    <a:pt x="28322" y="21781"/>
                    <a:pt x="26845" y="20754"/>
                    <a:pt x="25138" y="19565"/>
                  </a:cubicBezTo>
                  <a:cubicBezTo>
                    <a:pt x="24015" y="18786"/>
                    <a:pt x="22482" y="17714"/>
                    <a:pt x="22487" y="17140"/>
                  </a:cubicBezTo>
                  <a:cubicBezTo>
                    <a:pt x="22487" y="17031"/>
                    <a:pt x="22582" y="16913"/>
                    <a:pt x="22770" y="16791"/>
                  </a:cubicBezTo>
                  <a:cubicBezTo>
                    <a:pt x="24773" y="15455"/>
                    <a:pt x="36573" y="14449"/>
                    <a:pt x="40949" y="14179"/>
                  </a:cubicBezTo>
                  <a:cubicBezTo>
                    <a:pt x="40997" y="14174"/>
                    <a:pt x="41041" y="14166"/>
                    <a:pt x="41080" y="14153"/>
                  </a:cubicBezTo>
                  <a:cubicBezTo>
                    <a:pt x="42016" y="13796"/>
                    <a:pt x="42874" y="13256"/>
                    <a:pt x="43601" y="12568"/>
                  </a:cubicBezTo>
                  <a:cubicBezTo>
                    <a:pt x="44703" y="11527"/>
                    <a:pt x="45874" y="9698"/>
                    <a:pt x="45234" y="6902"/>
                  </a:cubicBezTo>
                  <a:cubicBezTo>
                    <a:pt x="44664" y="4394"/>
                    <a:pt x="42595" y="2348"/>
                    <a:pt x="39417" y="1146"/>
                  </a:cubicBezTo>
                  <a:cubicBezTo>
                    <a:pt x="37412" y="387"/>
                    <a:pt x="35105" y="0"/>
                    <a:pt x="326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848;p36">
              <a:extLst>
                <a:ext uri="{FF2B5EF4-FFF2-40B4-BE49-F238E27FC236}">
                  <a16:creationId xmlns:a16="http://schemas.microsoft.com/office/drawing/2014/main" id="{2298DD13-DF76-F072-16E8-AC810D082ED5}"/>
                </a:ext>
              </a:extLst>
            </p:cNvPr>
            <p:cNvSpPr/>
            <p:nvPr/>
          </p:nvSpPr>
          <p:spPr>
            <a:xfrm>
              <a:off x="2368500" y="1503700"/>
              <a:ext cx="995450" cy="436825"/>
            </a:xfrm>
            <a:custGeom>
              <a:avLst/>
              <a:gdLst/>
              <a:ahLst/>
              <a:cxnLst/>
              <a:rect l="l" t="t" r="r" b="b"/>
              <a:pathLst>
                <a:path w="39818" h="17473" extrusionOk="0">
                  <a:moveTo>
                    <a:pt x="35954" y="1"/>
                  </a:moveTo>
                  <a:cubicBezTo>
                    <a:pt x="35249" y="1"/>
                    <a:pt x="34733" y="222"/>
                    <a:pt x="34414" y="665"/>
                  </a:cubicBezTo>
                  <a:cubicBezTo>
                    <a:pt x="33687" y="1671"/>
                    <a:pt x="34484" y="3243"/>
                    <a:pt x="34645" y="3547"/>
                  </a:cubicBezTo>
                  <a:cubicBezTo>
                    <a:pt x="34767" y="3769"/>
                    <a:pt x="34997" y="3893"/>
                    <a:pt x="35233" y="3893"/>
                  </a:cubicBezTo>
                  <a:cubicBezTo>
                    <a:pt x="35341" y="3893"/>
                    <a:pt x="35450" y="3867"/>
                    <a:pt x="35550" y="3813"/>
                  </a:cubicBezTo>
                  <a:cubicBezTo>
                    <a:pt x="35873" y="3639"/>
                    <a:pt x="35990" y="3234"/>
                    <a:pt x="35816" y="2912"/>
                  </a:cubicBezTo>
                  <a:cubicBezTo>
                    <a:pt x="35542" y="2406"/>
                    <a:pt x="35341" y="1653"/>
                    <a:pt x="35494" y="1444"/>
                  </a:cubicBezTo>
                  <a:cubicBezTo>
                    <a:pt x="35529" y="1398"/>
                    <a:pt x="35664" y="1336"/>
                    <a:pt x="35949" y="1336"/>
                  </a:cubicBezTo>
                  <a:cubicBezTo>
                    <a:pt x="36092" y="1336"/>
                    <a:pt x="36272" y="1351"/>
                    <a:pt x="36495" y="1392"/>
                  </a:cubicBezTo>
                  <a:cubicBezTo>
                    <a:pt x="37924" y="1653"/>
                    <a:pt x="38224" y="3229"/>
                    <a:pt x="38281" y="3708"/>
                  </a:cubicBezTo>
                  <a:cubicBezTo>
                    <a:pt x="38429" y="4967"/>
                    <a:pt x="37998" y="6561"/>
                    <a:pt x="36900" y="7053"/>
                  </a:cubicBezTo>
                  <a:cubicBezTo>
                    <a:pt x="36500" y="7231"/>
                    <a:pt x="35640" y="7294"/>
                    <a:pt x="34517" y="7294"/>
                  </a:cubicBezTo>
                  <a:cubicBezTo>
                    <a:pt x="33199" y="7294"/>
                    <a:pt x="31518" y="7207"/>
                    <a:pt x="29785" y="7118"/>
                  </a:cubicBezTo>
                  <a:cubicBezTo>
                    <a:pt x="27501" y="7001"/>
                    <a:pt x="24974" y="6871"/>
                    <a:pt x="22474" y="6871"/>
                  </a:cubicBezTo>
                  <a:cubicBezTo>
                    <a:pt x="19213" y="6871"/>
                    <a:pt x="15998" y="7092"/>
                    <a:pt x="13430" y="7854"/>
                  </a:cubicBezTo>
                  <a:cubicBezTo>
                    <a:pt x="5849" y="10101"/>
                    <a:pt x="589" y="16114"/>
                    <a:pt x="371" y="16367"/>
                  </a:cubicBezTo>
                  <a:cubicBezTo>
                    <a:pt x="1" y="16802"/>
                    <a:pt x="306" y="17468"/>
                    <a:pt x="876" y="17473"/>
                  </a:cubicBezTo>
                  <a:cubicBezTo>
                    <a:pt x="1068" y="17473"/>
                    <a:pt x="1255" y="17386"/>
                    <a:pt x="1381" y="17242"/>
                  </a:cubicBezTo>
                  <a:cubicBezTo>
                    <a:pt x="1434" y="17177"/>
                    <a:pt x="6602" y="11268"/>
                    <a:pt x="13809" y="9130"/>
                  </a:cubicBezTo>
                  <a:cubicBezTo>
                    <a:pt x="16233" y="8411"/>
                    <a:pt x="19320" y="8200"/>
                    <a:pt x="22474" y="8200"/>
                  </a:cubicBezTo>
                  <a:cubicBezTo>
                    <a:pt x="24942" y="8200"/>
                    <a:pt x="27451" y="8329"/>
                    <a:pt x="29716" y="8446"/>
                  </a:cubicBezTo>
                  <a:cubicBezTo>
                    <a:pt x="31695" y="8549"/>
                    <a:pt x="33280" y="8625"/>
                    <a:pt x="34519" y="8625"/>
                  </a:cubicBezTo>
                  <a:cubicBezTo>
                    <a:pt x="35905" y="8625"/>
                    <a:pt x="36856" y="8530"/>
                    <a:pt x="37440" y="8267"/>
                  </a:cubicBezTo>
                  <a:cubicBezTo>
                    <a:pt x="39143" y="7514"/>
                    <a:pt x="39818" y="5324"/>
                    <a:pt x="39604" y="3547"/>
                  </a:cubicBezTo>
                  <a:cubicBezTo>
                    <a:pt x="39382" y="1688"/>
                    <a:pt x="38281" y="360"/>
                    <a:pt x="36735" y="77"/>
                  </a:cubicBezTo>
                  <a:cubicBezTo>
                    <a:pt x="36453" y="26"/>
                    <a:pt x="36193" y="1"/>
                    <a:pt x="359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849;p36">
              <a:extLst>
                <a:ext uri="{FF2B5EF4-FFF2-40B4-BE49-F238E27FC236}">
                  <a16:creationId xmlns:a16="http://schemas.microsoft.com/office/drawing/2014/main" id="{A08E8FCD-9FD7-EE5D-8E11-8E7718E96851}"/>
                </a:ext>
              </a:extLst>
            </p:cNvPr>
            <p:cNvSpPr/>
            <p:nvPr/>
          </p:nvSpPr>
          <p:spPr>
            <a:xfrm>
              <a:off x="2471600" y="1867775"/>
              <a:ext cx="430900" cy="190550"/>
            </a:xfrm>
            <a:custGeom>
              <a:avLst/>
              <a:gdLst/>
              <a:ahLst/>
              <a:cxnLst/>
              <a:rect l="l" t="t" r="r" b="b"/>
              <a:pathLst>
                <a:path w="17236" h="7622" extrusionOk="0">
                  <a:moveTo>
                    <a:pt x="15239" y="1"/>
                  </a:moveTo>
                  <a:cubicBezTo>
                    <a:pt x="14375" y="1"/>
                    <a:pt x="13119" y="163"/>
                    <a:pt x="11318" y="480"/>
                  </a:cubicBezTo>
                  <a:cubicBezTo>
                    <a:pt x="9276" y="837"/>
                    <a:pt x="6824" y="1956"/>
                    <a:pt x="4037" y="3798"/>
                  </a:cubicBezTo>
                  <a:cubicBezTo>
                    <a:pt x="2800" y="4612"/>
                    <a:pt x="1612" y="5496"/>
                    <a:pt x="475" y="6445"/>
                  </a:cubicBezTo>
                  <a:cubicBezTo>
                    <a:pt x="1" y="6850"/>
                    <a:pt x="288" y="7621"/>
                    <a:pt x="911" y="7621"/>
                  </a:cubicBezTo>
                  <a:cubicBezTo>
                    <a:pt x="1067" y="7621"/>
                    <a:pt x="1220" y="7565"/>
                    <a:pt x="1342" y="7460"/>
                  </a:cubicBezTo>
                  <a:cubicBezTo>
                    <a:pt x="1398" y="7412"/>
                    <a:pt x="7072" y="2583"/>
                    <a:pt x="11553" y="1791"/>
                  </a:cubicBezTo>
                  <a:cubicBezTo>
                    <a:pt x="13608" y="1429"/>
                    <a:pt x="14692" y="1329"/>
                    <a:pt x="15263" y="1325"/>
                  </a:cubicBezTo>
                  <a:lnTo>
                    <a:pt x="15263" y="1325"/>
                  </a:lnTo>
                  <a:cubicBezTo>
                    <a:pt x="14910" y="1616"/>
                    <a:pt x="14253" y="2074"/>
                    <a:pt x="13042" y="2775"/>
                  </a:cubicBezTo>
                  <a:cubicBezTo>
                    <a:pt x="10482" y="4255"/>
                    <a:pt x="9772" y="4978"/>
                    <a:pt x="10116" y="5740"/>
                  </a:cubicBezTo>
                  <a:cubicBezTo>
                    <a:pt x="10305" y="6161"/>
                    <a:pt x="10728" y="6290"/>
                    <a:pt x="11229" y="6290"/>
                  </a:cubicBezTo>
                  <a:cubicBezTo>
                    <a:pt x="11572" y="6290"/>
                    <a:pt x="11950" y="6230"/>
                    <a:pt x="12315" y="6162"/>
                  </a:cubicBezTo>
                  <a:cubicBezTo>
                    <a:pt x="13125" y="6014"/>
                    <a:pt x="14166" y="5731"/>
                    <a:pt x="15245" y="5370"/>
                  </a:cubicBezTo>
                  <a:cubicBezTo>
                    <a:pt x="15598" y="5252"/>
                    <a:pt x="15785" y="4874"/>
                    <a:pt x="15668" y="4525"/>
                  </a:cubicBezTo>
                  <a:cubicBezTo>
                    <a:pt x="15574" y="4247"/>
                    <a:pt x="15317" y="4072"/>
                    <a:pt x="15040" y="4072"/>
                  </a:cubicBezTo>
                  <a:cubicBezTo>
                    <a:pt x="14970" y="4072"/>
                    <a:pt x="14898" y="4083"/>
                    <a:pt x="14827" y="4107"/>
                  </a:cubicBezTo>
                  <a:cubicBezTo>
                    <a:pt x="13991" y="4390"/>
                    <a:pt x="13142" y="4625"/>
                    <a:pt x="12284" y="4808"/>
                  </a:cubicBezTo>
                  <a:cubicBezTo>
                    <a:pt x="12620" y="4582"/>
                    <a:pt x="13086" y="4290"/>
                    <a:pt x="13708" y="3929"/>
                  </a:cubicBezTo>
                  <a:cubicBezTo>
                    <a:pt x="16421" y="2357"/>
                    <a:pt x="17235" y="1551"/>
                    <a:pt x="16935" y="724"/>
                  </a:cubicBezTo>
                  <a:cubicBezTo>
                    <a:pt x="16759" y="238"/>
                    <a:pt x="16285" y="1"/>
                    <a:pt x="152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850;p36">
              <a:extLst>
                <a:ext uri="{FF2B5EF4-FFF2-40B4-BE49-F238E27FC236}">
                  <a16:creationId xmlns:a16="http://schemas.microsoft.com/office/drawing/2014/main" id="{7D106E2D-D6CD-52BE-E526-08ADC74350C9}"/>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851;p36">
              <a:extLst>
                <a:ext uri="{FF2B5EF4-FFF2-40B4-BE49-F238E27FC236}">
                  <a16:creationId xmlns:a16="http://schemas.microsoft.com/office/drawing/2014/main" id="{0AA1EFAA-4498-6C1B-55BD-ADD5FFC35A59}"/>
                </a:ext>
              </a:extLst>
            </p:cNvPr>
            <p:cNvSpPr/>
            <p:nvPr/>
          </p:nvSpPr>
          <p:spPr>
            <a:xfrm>
              <a:off x="2557875" y="2084300"/>
              <a:ext cx="240875" cy="377825"/>
            </a:xfrm>
            <a:custGeom>
              <a:avLst/>
              <a:gdLst/>
              <a:ahLst/>
              <a:cxnLst/>
              <a:rect l="l" t="t" r="r" b="b"/>
              <a:pathLst>
                <a:path w="9635" h="15113" extrusionOk="0">
                  <a:moveTo>
                    <a:pt x="4110" y="0"/>
                  </a:moveTo>
                  <a:cubicBezTo>
                    <a:pt x="1" y="0"/>
                    <a:pt x="165" y="6200"/>
                    <a:pt x="1413" y="10499"/>
                  </a:cubicBezTo>
                  <a:cubicBezTo>
                    <a:pt x="2285" y="13499"/>
                    <a:pt x="4014" y="15112"/>
                    <a:pt x="5836" y="15112"/>
                  </a:cubicBezTo>
                  <a:cubicBezTo>
                    <a:pt x="6682" y="15112"/>
                    <a:pt x="7549" y="14764"/>
                    <a:pt x="8359" y="14044"/>
                  </a:cubicBezTo>
                  <a:lnTo>
                    <a:pt x="9635" y="9223"/>
                  </a:lnTo>
                  <a:cubicBezTo>
                    <a:pt x="9635" y="9223"/>
                    <a:pt x="8786" y="297"/>
                    <a:pt x="4388" y="10"/>
                  </a:cubicBezTo>
                  <a:cubicBezTo>
                    <a:pt x="4293" y="3"/>
                    <a:pt x="4200" y="0"/>
                    <a:pt x="4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852;p36">
              <a:extLst>
                <a:ext uri="{FF2B5EF4-FFF2-40B4-BE49-F238E27FC236}">
                  <a16:creationId xmlns:a16="http://schemas.microsoft.com/office/drawing/2014/main" id="{0AA96A84-2990-0247-9FDE-A35D64BBB04A}"/>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853;p36">
              <a:extLst>
                <a:ext uri="{FF2B5EF4-FFF2-40B4-BE49-F238E27FC236}">
                  <a16:creationId xmlns:a16="http://schemas.microsoft.com/office/drawing/2014/main" id="{A64B7103-3DF2-EEE0-B507-24C79E961EBE}"/>
                </a:ext>
              </a:extLst>
            </p:cNvPr>
            <p:cNvSpPr/>
            <p:nvPr/>
          </p:nvSpPr>
          <p:spPr>
            <a:xfrm>
              <a:off x="2561200" y="2071850"/>
              <a:ext cx="250400" cy="402750"/>
            </a:xfrm>
            <a:custGeom>
              <a:avLst/>
              <a:gdLst/>
              <a:ahLst/>
              <a:cxnLst/>
              <a:rect l="l" t="t" r="r" b="b"/>
              <a:pathLst>
                <a:path w="10016" h="16110" extrusionOk="0">
                  <a:moveTo>
                    <a:pt x="3976" y="1"/>
                  </a:moveTo>
                  <a:cubicBezTo>
                    <a:pt x="2824" y="1"/>
                    <a:pt x="1895" y="426"/>
                    <a:pt x="1215" y="1274"/>
                  </a:cubicBezTo>
                  <a:cubicBezTo>
                    <a:pt x="410" y="2280"/>
                    <a:pt x="0" y="3813"/>
                    <a:pt x="0" y="5833"/>
                  </a:cubicBezTo>
                  <a:cubicBezTo>
                    <a:pt x="0" y="7483"/>
                    <a:pt x="283" y="9364"/>
                    <a:pt x="802" y="11137"/>
                  </a:cubicBezTo>
                  <a:cubicBezTo>
                    <a:pt x="1546" y="13710"/>
                    <a:pt x="2966" y="15469"/>
                    <a:pt x="4694" y="15966"/>
                  </a:cubicBezTo>
                  <a:cubicBezTo>
                    <a:pt x="5021" y="16061"/>
                    <a:pt x="5361" y="16109"/>
                    <a:pt x="5696" y="16109"/>
                  </a:cubicBezTo>
                  <a:cubicBezTo>
                    <a:pt x="6684" y="16109"/>
                    <a:pt x="7673" y="15700"/>
                    <a:pt x="8552" y="14916"/>
                  </a:cubicBezTo>
                  <a:cubicBezTo>
                    <a:pt x="8748" y="14729"/>
                    <a:pt x="8766" y="14420"/>
                    <a:pt x="8583" y="14220"/>
                  </a:cubicBezTo>
                  <a:cubicBezTo>
                    <a:pt x="8485" y="14107"/>
                    <a:pt x="8348" y="14050"/>
                    <a:pt x="8209" y="14050"/>
                  </a:cubicBezTo>
                  <a:cubicBezTo>
                    <a:pt x="8095" y="14050"/>
                    <a:pt x="7980" y="14089"/>
                    <a:pt x="7886" y="14167"/>
                  </a:cubicBezTo>
                  <a:cubicBezTo>
                    <a:pt x="7185" y="14793"/>
                    <a:pt x="6440" y="15113"/>
                    <a:pt x="5699" y="15113"/>
                  </a:cubicBezTo>
                  <a:cubicBezTo>
                    <a:pt x="5455" y="15113"/>
                    <a:pt x="5211" y="15078"/>
                    <a:pt x="4969" y="15008"/>
                  </a:cubicBezTo>
                  <a:cubicBezTo>
                    <a:pt x="3580" y="14603"/>
                    <a:pt x="2408" y="13092"/>
                    <a:pt x="1759" y="10858"/>
                  </a:cubicBezTo>
                  <a:cubicBezTo>
                    <a:pt x="867" y="7792"/>
                    <a:pt x="562" y="3682"/>
                    <a:pt x="1995" y="1901"/>
                  </a:cubicBezTo>
                  <a:cubicBezTo>
                    <a:pt x="2480" y="1296"/>
                    <a:pt x="3133" y="1000"/>
                    <a:pt x="3979" y="1000"/>
                  </a:cubicBezTo>
                  <a:cubicBezTo>
                    <a:pt x="4059" y="1000"/>
                    <a:pt x="4141" y="1003"/>
                    <a:pt x="4224" y="1008"/>
                  </a:cubicBezTo>
                  <a:cubicBezTo>
                    <a:pt x="6214" y="1135"/>
                    <a:pt x="7403" y="3447"/>
                    <a:pt x="8047" y="5367"/>
                  </a:cubicBezTo>
                  <a:cubicBezTo>
                    <a:pt x="8788" y="7553"/>
                    <a:pt x="9005" y="9748"/>
                    <a:pt x="9005" y="9769"/>
                  </a:cubicBezTo>
                  <a:cubicBezTo>
                    <a:pt x="9034" y="10023"/>
                    <a:pt x="9247" y="10212"/>
                    <a:pt x="9497" y="10212"/>
                  </a:cubicBezTo>
                  <a:cubicBezTo>
                    <a:pt x="9513" y="10212"/>
                    <a:pt x="9529" y="10211"/>
                    <a:pt x="9545" y="10209"/>
                  </a:cubicBezTo>
                  <a:cubicBezTo>
                    <a:pt x="9815" y="10183"/>
                    <a:pt x="10015" y="9944"/>
                    <a:pt x="9998" y="9674"/>
                  </a:cubicBezTo>
                  <a:cubicBezTo>
                    <a:pt x="9963" y="9295"/>
                    <a:pt x="9053" y="316"/>
                    <a:pt x="4289" y="11"/>
                  </a:cubicBezTo>
                  <a:cubicBezTo>
                    <a:pt x="4183" y="4"/>
                    <a:pt x="4079" y="1"/>
                    <a:pt x="3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854;p36">
              <a:extLst>
                <a:ext uri="{FF2B5EF4-FFF2-40B4-BE49-F238E27FC236}">
                  <a16:creationId xmlns:a16="http://schemas.microsoft.com/office/drawing/2014/main" id="{1B80EE6C-0CB9-CA84-8DD7-A1338A41D213}"/>
                </a:ext>
              </a:extLst>
            </p:cNvPr>
            <p:cNvSpPr/>
            <p:nvPr/>
          </p:nvSpPr>
          <p:spPr>
            <a:xfrm>
              <a:off x="2210450" y="2463800"/>
              <a:ext cx="542250" cy="747675"/>
            </a:xfrm>
            <a:custGeom>
              <a:avLst/>
              <a:gdLst/>
              <a:ahLst/>
              <a:cxnLst/>
              <a:rect l="l" t="t" r="r" b="b"/>
              <a:pathLst>
                <a:path w="21690" h="29907" extrusionOk="0">
                  <a:moveTo>
                    <a:pt x="7512" y="0"/>
                  </a:moveTo>
                  <a:lnTo>
                    <a:pt x="0" y="5526"/>
                  </a:lnTo>
                  <a:cubicBezTo>
                    <a:pt x="0" y="5526"/>
                    <a:pt x="566" y="6658"/>
                    <a:pt x="5387" y="13464"/>
                  </a:cubicBezTo>
                  <a:cubicBezTo>
                    <a:pt x="10211" y="20270"/>
                    <a:pt x="15167" y="29906"/>
                    <a:pt x="15167" y="29906"/>
                  </a:cubicBezTo>
                  <a:lnTo>
                    <a:pt x="21690" y="21542"/>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855;p36">
              <a:extLst>
                <a:ext uri="{FF2B5EF4-FFF2-40B4-BE49-F238E27FC236}">
                  <a16:creationId xmlns:a16="http://schemas.microsoft.com/office/drawing/2014/main" id="{B8B80EBA-838E-07A7-DC5F-B68F48C195D4}"/>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856;p36">
              <a:extLst>
                <a:ext uri="{FF2B5EF4-FFF2-40B4-BE49-F238E27FC236}">
                  <a16:creationId xmlns:a16="http://schemas.microsoft.com/office/drawing/2014/main" id="{922F941D-F361-C235-BE55-BA863FA9660C}"/>
                </a:ext>
              </a:extLst>
            </p:cNvPr>
            <p:cNvSpPr/>
            <p:nvPr/>
          </p:nvSpPr>
          <p:spPr>
            <a:xfrm>
              <a:off x="2210450" y="2463800"/>
              <a:ext cx="286325" cy="270000"/>
            </a:xfrm>
            <a:custGeom>
              <a:avLst/>
              <a:gdLst/>
              <a:ahLst/>
              <a:cxnLst/>
              <a:rect l="l" t="t" r="r" b="b"/>
              <a:pathLst>
                <a:path w="11453" h="10800" extrusionOk="0">
                  <a:moveTo>
                    <a:pt x="7512" y="0"/>
                  </a:moveTo>
                  <a:lnTo>
                    <a:pt x="0" y="5526"/>
                  </a:lnTo>
                  <a:cubicBezTo>
                    <a:pt x="0" y="5526"/>
                    <a:pt x="423" y="6362"/>
                    <a:pt x="3514" y="10799"/>
                  </a:cubicBezTo>
                  <a:lnTo>
                    <a:pt x="11452" y="5979"/>
                  </a:lnTo>
                  <a:lnTo>
                    <a:pt x="75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857;p36">
              <a:extLst>
                <a:ext uri="{FF2B5EF4-FFF2-40B4-BE49-F238E27FC236}">
                  <a16:creationId xmlns:a16="http://schemas.microsoft.com/office/drawing/2014/main" id="{CFCD6E2A-31FA-9E0F-6179-52352041B31D}"/>
                </a:ext>
              </a:extLst>
            </p:cNvPr>
            <p:cNvSpPr/>
            <p:nvPr/>
          </p:nvSpPr>
          <p:spPr>
            <a:xfrm>
              <a:off x="2196500" y="2451325"/>
              <a:ext cx="569475" cy="772675"/>
            </a:xfrm>
            <a:custGeom>
              <a:avLst/>
              <a:gdLst/>
              <a:ahLst/>
              <a:cxnLst/>
              <a:rect l="l" t="t" r="r" b="b"/>
              <a:pathLst>
                <a:path w="22779" h="30907" extrusionOk="0">
                  <a:moveTo>
                    <a:pt x="7943" y="1213"/>
                  </a:moveTo>
                  <a:lnTo>
                    <a:pt x="21634" y="22014"/>
                  </a:lnTo>
                  <a:lnTo>
                    <a:pt x="15808" y="29482"/>
                  </a:lnTo>
                  <a:cubicBezTo>
                    <a:pt x="14575" y="27148"/>
                    <a:pt x="10395" y="19376"/>
                    <a:pt x="6354" y="13671"/>
                  </a:cubicBezTo>
                  <a:cubicBezTo>
                    <a:pt x="2910" y="8812"/>
                    <a:pt x="1651" y="6870"/>
                    <a:pt x="1216" y="6160"/>
                  </a:cubicBezTo>
                  <a:lnTo>
                    <a:pt x="7943" y="1213"/>
                  </a:lnTo>
                  <a:close/>
                  <a:moveTo>
                    <a:pt x="8071" y="1"/>
                  </a:moveTo>
                  <a:cubicBezTo>
                    <a:pt x="7968" y="1"/>
                    <a:pt x="7864" y="33"/>
                    <a:pt x="7774" y="99"/>
                  </a:cubicBezTo>
                  <a:lnTo>
                    <a:pt x="262" y="5624"/>
                  </a:lnTo>
                  <a:cubicBezTo>
                    <a:pt x="66" y="5768"/>
                    <a:pt x="1" y="6034"/>
                    <a:pt x="110" y="6251"/>
                  </a:cubicBezTo>
                  <a:cubicBezTo>
                    <a:pt x="136" y="6299"/>
                    <a:pt x="750" y="7497"/>
                    <a:pt x="5540" y="14251"/>
                  </a:cubicBezTo>
                  <a:cubicBezTo>
                    <a:pt x="10282" y="20948"/>
                    <a:pt x="15233" y="30540"/>
                    <a:pt x="15281" y="30636"/>
                  </a:cubicBezTo>
                  <a:cubicBezTo>
                    <a:pt x="15359" y="30789"/>
                    <a:pt x="15507" y="30889"/>
                    <a:pt x="15681" y="30906"/>
                  </a:cubicBezTo>
                  <a:lnTo>
                    <a:pt x="15725" y="30906"/>
                  </a:lnTo>
                  <a:cubicBezTo>
                    <a:pt x="15877" y="30906"/>
                    <a:pt x="16025" y="30836"/>
                    <a:pt x="16121" y="30715"/>
                  </a:cubicBezTo>
                  <a:lnTo>
                    <a:pt x="22640" y="22354"/>
                  </a:lnTo>
                  <a:cubicBezTo>
                    <a:pt x="22770" y="22184"/>
                    <a:pt x="22779" y="21949"/>
                    <a:pt x="22661" y="21771"/>
                  </a:cubicBezTo>
                  <a:lnTo>
                    <a:pt x="8488" y="225"/>
                  </a:lnTo>
                  <a:cubicBezTo>
                    <a:pt x="8392" y="79"/>
                    <a:pt x="8233" y="1"/>
                    <a:pt x="80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858;p36">
              <a:extLst>
                <a:ext uri="{FF2B5EF4-FFF2-40B4-BE49-F238E27FC236}">
                  <a16:creationId xmlns:a16="http://schemas.microsoft.com/office/drawing/2014/main" id="{5F32C93A-713D-450E-30D3-6B081A22C3B5}"/>
                </a:ext>
              </a:extLst>
            </p:cNvPr>
            <p:cNvSpPr/>
            <p:nvPr/>
          </p:nvSpPr>
          <p:spPr>
            <a:xfrm>
              <a:off x="3308950" y="3206125"/>
              <a:ext cx="942650" cy="714125"/>
            </a:xfrm>
            <a:custGeom>
              <a:avLst/>
              <a:gdLst/>
              <a:ahLst/>
              <a:cxnLst/>
              <a:rect l="l" t="t" r="r" b="b"/>
              <a:pathLst>
                <a:path w="37706" h="28565" extrusionOk="0">
                  <a:moveTo>
                    <a:pt x="13756" y="1"/>
                  </a:moveTo>
                  <a:cubicBezTo>
                    <a:pt x="13543" y="1"/>
                    <a:pt x="13307" y="265"/>
                    <a:pt x="13042" y="923"/>
                  </a:cubicBezTo>
                  <a:cubicBezTo>
                    <a:pt x="12193" y="3052"/>
                    <a:pt x="6663" y="8717"/>
                    <a:pt x="4965" y="10137"/>
                  </a:cubicBezTo>
                  <a:cubicBezTo>
                    <a:pt x="3262" y="11557"/>
                    <a:pt x="3123" y="13255"/>
                    <a:pt x="2696" y="16233"/>
                  </a:cubicBezTo>
                  <a:cubicBezTo>
                    <a:pt x="2269" y="19212"/>
                    <a:pt x="1" y="23888"/>
                    <a:pt x="1" y="23888"/>
                  </a:cubicBezTo>
                  <a:lnTo>
                    <a:pt x="2692" y="28565"/>
                  </a:lnTo>
                  <a:lnTo>
                    <a:pt x="8366" y="24877"/>
                  </a:lnTo>
                  <a:cubicBezTo>
                    <a:pt x="8366" y="24877"/>
                    <a:pt x="9916" y="25059"/>
                    <a:pt x="11555" y="25059"/>
                  </a:cubicBezTo>
                  <a:cubicBezTo>
                    <a:pt x="11958" y="25059"/>
                    <a:pt x="12367" y="25048"/>
                    <a:pt x="12759" y="25020"/>
                  </a:cubicBezTo>
                  <a:cubicBezTo>
                    <a:pt x="14741" y="24877"/>
                    <a:pt x="20837" y="24028"/>
                    <a:pt x="20837" y="24028"/>
                  </a:cubicBezTo>
                  <a:cubicBezTo>
                    <a:pt x="20837" y="24028"/>
                    <a:pt x="26933" y="26723"/>
                    <a:pt x="27782" y="26862"/>
                  </a:cubicBezTo>
                  <a:cubicBezTo>
                    <a:pt x="27918" y="26885"/>
                    <a:pt x="28040" y="26897"/>
                    <a:pt x="28151" y="26897"/>
                  </a:cubicBezTo>
                  <a:cubicBezTo>
                    <a:pt x="28733" y="26897"/>
                    <a:pt x="29009" y="26564"/>
                    <a:pt x="29485" y="25730"/>
                  </a:cubicBezTo>
                  <a:cubicBezTo>
                    <a:pt x="30051" y="24737"/>
                    <a:pt x="28065" y="24454"/>
                    <a:pt x="27499" y="24028"/>
                  </a:cubicBezTo>
                  <a:cubicBezTo>
                    <a:pt x="26933" y="23601"/>
                    <a:pt x="22396" y="21049"/>
                    <a:pt x="22396" y="21049"/>
                  </a:cubicBezTo>
                  <a:lnTo>
                    <a:pt x="22396" y="21049"/>
                  </a:lnTo>
                  <a:cubicBezTo>
                    <a:pt x="22396" y="21049"/>
                    <a:pt x="31610" y="22464"/>
                    <a:pt x="32746" y="22464"/>
                  </a:cubicBezTo>
                  <a:cubicBezTo>
                    <a:pt x="33878" y="22464"/>
                    <a:pt x="34161" y="22464"/>
                    <a:pt x="34588" y="21615"/>
                  </a:cubicBezTo>
                  <a:cubicBezTo>
                    <a:pt x="35010" y="20766"/>
                    <a:pt x="35010" y="20483"/>
                    <a:pt x="34588" y="19917"/>
                  </a:cubicBezTo>
                  <a:cubicBezTo>
                    <a:pt x="34161" y="19347"/>
                    <a:pt x="22539" y="17505"/>
                    <a:pt x="22539" y="17505"/>
                  </a:cubicBezTo>
                  <a:lnTo>
                    <a:pt x="22256" y="15946"/>
                  </a:lnTo>
                  <a:cubicBezTo>
                    <a:pt x="22256" y="15946"/>
                    <a:pt x="33173" y="15097"/>
                    <a:pt x="34449" y="15097"/>
                  </a:cubicBezTo>
                  <a:cubicBezTo>
                    <a:pt x="35724" y="15097"/>
                    <a:pt x="36007" y="14957"/>
                    <a:pt x="36717" y="14387"/>
                  </a:cubicBezTo>
                  <a:cubicBezTo>
                    <a:pt x="37423" y="13821"/>
                    <a:pt x="37706" y="12828"/>
                    <a:pt x="37140" y="11979"/>
                  </a:cubicBezTo>
                  <a:cubicBezTo>
                    <a:pt x="36875" y="11583"/>
                    <a:pt x="35901" y="11463"/>
                    <a:pt x="34678" y="11463"/>
                  </a:cubicBezTo>
                  <a:cubicBezTo>
                    <a:pt x="33279" y="11463"/>
                    <a:pt x="31555" y="11619"/>
                    <a:pt x="30194" y="11696"/>
                  </a:cubicBezTo>
                  <a:cubicBezTo>
                    <a:pt x="27643" y="11835"/>
                    <a:pt x="22539" y="11979"/>
                    <a:pt x="22539" y="11979"/>
                  </a:cubicBezTo>
                  <a:lnTo>
                    <a:pt x="21546" y="10986"/>
                  </a:lnTo>
                  <a:lnTo>
                    <a:pt x="22822" y="10420"/>
                  </a:lnTo>
                  <a:cubicBezTo>
                    <a:pt x="24098" y="9854"/>
                    <a:pt x="33456" y="6593"/>
                    <a:pt x="34305" y="6166"/>
                  </a:cubicBezTo>
                  <a:cubicBezTo>
                    <a:pt x="35154" y="5743"/>
                    <a:pt x="35724" y="5600"/>
                    <a:pt x="35581" y="4185"/>
                  </a:cubicBezTo>
                  <a:cubicBezTo>
                    <a:pt x="35482" y="3180"/>
                    <a:pt x="34601" y="2603"/>
                    <a:pt x="33441" y="2603"/>
                  </a:cubicBezTo>
                  <a:cubicBezTo>
                    <a:pt x="32962" y="2603"/>
                    <a:pt x="32435" y="2701"/>
                    <a:pt x="31897" y="2909"/>
                  </a:cubicBezTo>
                  <a:cubicBezTo>
                    <a:pt x="30055" y="3614"/>
                    <a:pt x="12333" y="10276"/>
                    <a:pt x="12333" y="10276"/>
                  </a:cubicBezTo>
                  <a:lnTo>
                    <a:pt x="11061" y="9288"/>
                  </a:lnTo>
                  <a:cubicBezTo>
                    <a:pt x="11061" y="9288"/>
                    <a:pt x="12337" y="7725"/>
                    <a:pt x="13752" y="6736"/>
                  </a:cubicBezTo>
                  <a:cubicBezTo>
                    <a:pt x="15172" y="5743"/>
                    <a:pt x="15315" y="4185"/>
                    <a:pt x="14889" y="2482"/>
                  </a:cubicBezTo>
                  <a:cubicBezTo>
                    <a:pt x="14591" y="1310"/>
                    <a:pt x="14231" y="1"/>
                    <a:pt x="1375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859;p36">
              <a:extLst>
                <a:ext uri="{FF2B5EF4-FFF2-40B4-BE49-F238E27FC236}">
                  <a16:creationId xmlns:a16="http://schemas.microsoft.com/office/drawing/2014/main" id="{DA4A88EC-DB6B-EC97-A1F8-79EE4FAC210C}"/>
                </a:ext>
              </a:extLst>
            </p:cNvPr>
            <p:cNvSpPr/>
            <p:nvPr/>
          </p:nvSpPr>
          <p:spPr>
            <a:xfrm>
              <a:off x="3295900" y="3193550"/>
              <a:ext cx="968650" cy="739125"/>
            </a:xfrm>
            <a:custGeom>
              <a:avLst/>
              <a:gdLst/>
              <a:ahLst/>
              <a:cxnLst/>
              <a:rect l="l" t="t" r="r" b="b"/>
              <a:pathLst>
                <a:path w="38746" h="29565" extrusionOk="0">
                  <a:moveTo>
                    <a:pt x="14274" y="1108"/>
                  </a:moveTo>
                  <a:cubicBezTo>
                    <a:pt x="14444" y="1396"/>
                    <a:pt x="14662" y="2066"/>
                    <a:pt x="14923" y="3107"/>
                  </a:cubicBezTo>
                  <a:cubicBezTo>
                    <a:pt x="15367" y="4888"/>
                    <a:pt x="15071" y="6068"/>
                    <a:pt x="13987" y="6826"/>
                  </a:cubicBezTo>
                  <a:cubicBezTo>
                    <a:pt x="12532" y="7849"/>
                    <a:pt x="11248" y="9408"/>
                    <a:pt x="11195" y="9473"/>
                  </a:cubicBezTo>
                  <a:cubicBezTo>
                    <a:pt x="11017" y="9691"/>
                    <a:pt x="11052" y="10013"/>
                    <a:pt x="11274" y="10183"/>
                  </a:cubicBezTo>
                  <a:lnTo>
                    <a:pt x="12550" y="11176"/>
                  </a:lnTo>
                  <a:cubicBezTo>
                    <a:pt x="12637" y="11246"/>
                    <a:pt x="12744" y="11282"/>
                    <a:pt x="12854" y="11282"/>
                  </a:cubicBezTo>
                  <a:cubicBezTo>
                    <a:pt x="12914" y="11282"/>
                    <a:pt x="12975" y="11271"/>
                    <a:pt x="13033" y="11250"/>
                  </a:cubicBezTo>
                  <a:cubicBezTo>
                    <a:pt x="13212" y="11184"/>
                    <a:pt x="30773" y="4579"/>
                    <a:pt x="32597" y="3878"/>
                  </a:cubicBezTo>
                  <a:cubicBezTo>
                    <a:pt x="33066" y="3697"/>
                    <a:pt x="33536" y="3607"/>
                    <a:pt x="33962" y="3607"/>
                  </a:cubicBezTo>
                  <a:cubicBezTo>
                    <a:pt x="34388" y="3607"/>
                    <a:pt x="34770" y="3697"/>
                    <a:pt x="35062" y="3878"/>
                  </a:cubicBezTo>
                  <a:cubicBezTo>
                    <a:pt x="35376" y="4056"/>
                    <a:pt x="35576" y="4378"/>
                    <a:pt x="35606" y="4735"/>
                  </a:cubicBezTo>
                  <a:cubicBezTo>
                    <a:pt x="35702" y="5689"/>
                    <a:pt x="35515" y="5781"/>
                    <a:pt x="34814" y="6120"/>
                  </a:cubicBezTo>
                  <a:cubicBezTo>
                    <a:pt x="34749" y="6155"/>
                    <a:pt x="34679" y="6190"/>
                    <a:pt x="34605" y="6225"/>
                  </a:cubicBezTo>
                  <a:cubicBezTo>
                    <a:pt x="34196" y="6429"/>
                    <a:pt x="31365" y="7448"/>
                    <a:pt x="28866" y="8350"/>
                  </a:cubicBezTo>
                  <a:cubicBezTo>
                    <a:pt x="26253" y="9295"/>
                    <a:pt x="23780" y="10183"/>
                    <a:pt x="23144" y="10466"/>
                  </a:cubicBezTo>
                  <a:lnTo>
                    <a:pt x="21868" y="11032"/>
                  </a:lnTo>
                  <a:cubicBezTo>
                    <a:pt x="21546" y="11176"/>
                    <a:pt x="21468" y="11594"/>
                    <a:pt x="21716" y="11842"/>
                  </a:cubicBezTo>
                  <a:lnTo>
                    <a:pt x="22709" y="12835"/>
                  </a:lnTo>
                  <a:cubicBezTo>
                    <a:pt x="22801" y="12931"/>
                    <a:pt x="22929" y="12983"/>
                    <a:pt x="23063" y="12983"/>
                  </a:cubicBezTo>
                  <a:cubicBezTo>
                    <a:pt x="23068" y="12983"/>
                    <a:pt x="23073" y="12983"/>
                    <a:pt x="23079" y="12983"/>
                  </a:cubicBezTo>
                  <a:cubicBezTo>
                    <a:pt x="23127" y="12983"/>
                    <a:pt x="28217" y="12839"/>
                    <a:pt x="30747" y="12700"/>
                  </a:cubicBezTo>
                  <a:cubicBezTo>
                    <a:pt x="31152" y="12674"/>
                    <a:pt x="31579" y="12647"/>
                    <a:pt x="32031" y="12617"/>
                  </a:cubicBezTo>
                  <a:cubicBezTo>
                    <a:pt x="33120" y="12542"/>
                    <a:pt x="34240" y="12467"/>
                    <a:pt x="35204" y="12467"/>
                  </a:cubicBezTo>
                  <a:cubicBezTo>
                    <a:pt x="35301" y="12467"/>
                    <a:pt x="35396" y="12467"/>
                    <a:pt x="35489" y="12469"/>
                  </a:cubicBezTo>
                  <a:cubicBezTo>
                    <a:pt x="37017" y="12495"/>
                    <a:pt x="37239" y="12752"/>
                    <a:pt x="37248" y="12761"/>
                  </a:cubicBezTo>
                  <a:cubicBezTo>
                    <a:pt x="37692" y="13427"/>
                    <a:pt x="37392" y="14128"/>
                    <a:pt x="36926" y="14502"/>
                  </a:cubicBezTo>
                  <a:cubicBezTo>
                    <a:pt x="36307" y="14994"/>
                    <a:pt x="36138" y="15099"/>
                    <a:pt x="34971" y="15099"/>
                  </a:cubicBezTo>
                  <a:cubicBezTo>
                    <a:pt x="33690" y="15099"/>
                    <a:pt x="23188" y="15918"/>
                    <a:pt x="22739" y="15952"/>
                  </a:cubicBezTo>
                  <a:cubicBezTo>
                    <a:pt x="22443" y="15974"/>
                    <a:pt x="22234" y="16249"/>
                    <a:pt x="22286" y="16540"/>
                  </a:cubicBezTo>
                  <a:lnTo>
                    <a:pt x="22569" y="18099"/>
                  </a:lnTo>
                  <a:cubicBezTo>
                    <a:pt x="22608" y="18308"/>
                    <a:pt x="22774" y="18469"/>
                    <a:pt x="22983" y="18504"/>
                  </a:cubicBezTo>
                  <a:cubicBezTo>
                    <a:pt x="28169" y="19327"/>
                    <a:pt x="33987" y="20390"/>
                    <a:pt x="34753" y="20777"/>
                  </a:cubicBezTo>
                  <a:cubicBezTo>
                    <a:pt x="34992" y="21095"/>
                    <a:pt x="35018" y="21195"/>
                    <a:pt x="34666" y="21896"/>
                  </a:cubicBezTo>
                  <a:cubicBezTo>
                    <a:pt x="34378" y="22471"/>
                    <a:pt x="34378" y="22471"/>
                    <a:pt x="33268" y="22471"/>
                  </a:cubicBezTo>
                  <a:cubicBezTo>
                    <a:pt x="32371" y="22471"/>
                    <a:pt x="25548" y="21456"/>
                    <a:pt x="22996" y="21060"/>
                  </a:cubicBezTo>
                  <a:cubicBezTo>
                    <a:pt x="22967" y="21056"/>
                    <a:pt x="22939" y="21054"/>
                    <a:pt x="22912" y="21054"/>
                  </a:cubicBezTo>
                  <a:cubicBezTo>
                    <a:pt x="22422" y="21054"/>
                    <a:pt x="22216" y="21732"/>
                    <a:pt x="22678" y="21992"/>
                  </a:cubicBezTo>
                  <a:cubicBezTo>
                    <a:pt x="24490" y="23011"/>
                    <a:pt x="27329" y="24635"/>
                    <a:pt x="27725" y="24931"/>
                  </a:cubicBezTo>
                  <a:cubicBezTo>
                    <a:pt x="27943" y="25097"/>
                    <a:pt x="28260" y="25219"/>
                    <a:pt x="28596" y="25354"/>
                  </a:cubicBezTo>
                  <a:cubicBezTo>
                    <a:pt x="28883" y="25462"/>
                    <a:pt x="29554" y="25728"/>
                    <a:pt x="29610" y="25898"/>
                  </a:cubicBezTo>
                  <a:cubicBezTo>
                    <a:pt x="29606" y="25928"/>
                    <a:pt x="29593" y="25954"/>
                    <a:pt x="29575" y="25985"/>
                  </a:cubicBezTo>
                  <a:cubicBezTo>
                    <a:pt x="29147" y="26733"/>
                    <a:pt x="28976" y="26905"/>
                    <a:pt x="28679" y="26905"/>
                  </a:cubicBezTo>
                  <a:cubicBezTo>
                    <a:pt x="28596" y="26905"/>
                    <a:pt x="28503" y="26891"/>
                    <a:pt x="28391" y="26873"/>
                  </a:cubicBezTo>
                  <a:cubicBezTo>
                    <a:pt x="27816" y="26777"/>
                    <a:pt x="23897" y="25105"/>
                    <a:pt x="21563" y="24073"/>
                  </a:cubicBezTo>
                  <a:cubicBezTo>
                    <a:pt x="21501" y="24044"/>
                    <a:pt x="21432" y="24029"/>
                    <a:pt x="21362" y="24029"/>
                  </a:cubicBezTo>
                  <a:cubicBezTo>
                    <a:pt x="21339" y="24029"/>
                    <a:pt x="21316" y="24031"/>
                    <a:pt x="21293" y="24034"/>
                  </a:cubicBezTo>
                  <a:cubicBezTo>
                    <a:pt x="21232" y="24043"/>
                    <a:pt x="15193" y="24883"/>
                    <a:pt x="13246" y="25023"/>
                  </a:cubicBezTo>
                  <a:cubicBezTo>
                    <a:pt x="12864" y="25050"/>
                    <a:pt x="12464" y="25062"/>
                    <a:pt x="12067" y="25062"/>
                  </a:cubicBezTo>
                  <a:cubicBezTo>
                    <a:pt x="10483" y="25062"/>
                    <a:pt x="8965" y="24883"/>
                    <a:pt x="8944" y="24883"/>
                  </a:cubicBezTo>
                  <a:cubicBezTo>
                    <a:pt x="8925" y="24881"/>
                    <a:pt x="8906" y="24880"/>
                    <a:pt x="8887" y="24880"/>
                  </a:cubicBezTo>
                  <a:cubicBezTo>
                    <a:pt x="8792" y="24880"/>
                    <a:pt x="8697" y="24907"/>
                    <a:pt x="8618" y="24962"/>
                  </a:cubicBezTo>
                  <a:lnTo>
                    <a:pt x="3388" y="28358"/>
                  </a:lnTo>
                  <a:lnTo>
                    <a:pt x="1089" y="24365"/>
                  </a:lnTo>
                  <a:cubicBezTo>
                    <a:pt x="1564" y="23359"/>
                    <a:pt x="3331" y="19471"/>
                    <a:pt x="3710" y="16806"/>
                  </a:cubicBezTo>
                  <a:cubicBezTo>
                    <a:pt x="3736" y="16623"/>
                    <a:pt x="3762" y="16444"/>
                    <a:pt x="3789" y="16275"/>
                  </a:cubicBezTo>
                  <a:cubicBezTo>
                    <a:pt x="4154" y="13666"/>
                    <a:pt x="4355" y="12234"/>
                    <a:pt x="5805" y="11023"/>
                  </a:cubicBezTo>
                  <a:cubicBezTo>
                    <a:pt x="7472" y="9634"/>
                    <a:pt x="13111" y="3904"/>
                    <a:pt x="14030" y="1613"/>
                  </a:cubicBezTo>
                  <a:cubicBezTo>
                    <a:pt x="14096" y="1439"/>
                    <a:pt x="14178" y="1269"/>
                    <a:pt x="14274" y="1108"/>
                  </a:cubicBezTo>
                  <a:close/>
                  <a:moveTo>
                    <a:pt x="14273" y="0"/>
                  </a:moveTo>
                  <a:cubicBezTo>
                    <a:pt x="13673" y="0"/>
                    <a:pt x="13331" y="656"/>
                    <a:pt x="13098" y="1239"/>
                  </a:cubicBezTo>
                  <a:cubicBezTo>
                    <a:pt x="12310" y="3207"/>
                    <a:pt x="6941" y="8772"/>
                    <a:pt x="5165" y="10252"/>
                  </a:cubicBezTo>
                  <a:cubicBezTo>
                    <a:pt x="3418" y="11707"/>
                    <a:pt x="3170" y="13470"/>
                    <a:pt x="2796" y="16131"/>
                  </a:cubicBezTo>
                  <a:cubicBezTo>
                    <a:pt x="2770" y="16305"/>
                    <a:pt x="2748" y="16484"/>
                    <a:pt x="2722" y="16662"/>
                  </a:cubicBezTo>
                  <a:cubicBezTo>
                    <a:pt x="2312" y="19527"/>
                    <a:pt x="96" y="24126"/>
                    <a:pt x="74" y="24169"/>
                  </a:cubicBezTo>
                  <a:cubicBezTo>
                    <a:pt x="0" y="24317"/>
                    <a:pt x="5" y="24496"/>
                    <a:pt x="87" y="24639"/>
                  </a:cubicBezTo>
                  <a:lnTo>
                    <a:pt x="2783" y="29316"/>
                  </a:lnTo>
                  <a:cubicBezTo>
                    <a:pt x="2868" y="29469"/>
                    <a:pt x="3032" y="29564"/>
                    <a:pt x="3207" y="29564"/>
                  </a:cubicBezTo>
                  <a:cubicBezTo>
                    <a:pt x="3210" y="29564"/>
                    <a:pt x="3214" y="29564"/>
                    <a:pt x="3218" y="29564"/>
                  </a:cubicBezTo>
                  <a:cubicBezTo>
                    <a:pt x="3314" y="29564"/>
                    <a:pt x="3410" y="29534"/>
                    <a:pt x="3493" y="29482"/>
                  </a:cubicBezTo>
                  <a:lnTo>
                    <a:pt x="9010" y="25894"/>
                  </a:lnTo>
                  <a:cubicBezTo>
                    <a:pt x="9466" y="25943"/>
                    <a:pt x="10707" y="26059"/>
                    <a:pt x="12026" y="26059"/>
                  </a:cubicBezTo>
                  <a:cubicBezTo>
                    <a:pt x="12456" y="26059"/>
                    <a:pt x="12894" y="26046"/>
                    <a:pt x="13316" y="26015"/>
                  </a:cubicBezTo>
                  <a:cubicBezTo>
                    <a:pt x="15154" y="25889"/>
                    <a:pt x="20344" y="25171"/>
                    <a:pt x="21289" y="25040"/>
                  </a:cubicBezTo>
                  <a:cubicBezTo>
                    <a:pt x="22565" y="25602"/>
                    <a:pt x="27390" y="27714"/>
                    <a:pt x="28226" y="27857"/>
                  </a:cubicBezTo>
                  <a:cubicBezTo>
                    <a:pt x="28386" y="27884"/>
                    <a:pt x="28532" y="27896"/>
                    <a:pt x="28667" y="27896"/>
                  </a:cubicBezTo>
                  <a:cubicBezTo>
                    <a:pt x="29560" y="27896"/>
                    <a:pt x="29950" y="27339"/>
                    <a:pt x="30442" y="26477"/>
                  </a:cubicBezTo>
                  <a:cubicBezTo>
                    <a:pt x="30660" y="26089"/>
                    <a:pt x="30625" y="25767"/>
                    <a:pt x="30551" y="25563"/>
                  </a:cubicBezTo>
                  <a:cubicBezTo>
                    <a:pt x="30337" y="24957"/>
                    <a:pt x="29606" y="24670"/>
                    <a:pt x="28962" y="24417"/>
                  </a:cubicBezTo>
                  <a:cubicBezTo>
                    <a:pt x="28713" y="24317"/>
                    <a:pt x="28430" y="24208"/>
                    <a:pt x="28321" y="24126"/>
                  </a:cubicBezTo>
                  <a:cubicBezTo>
                    <a:pt x="28021" y="23899"/>
                    <a:pt x="26732" y="23146"/>
                    <a:pt x="25513" y="22445"/>
                  </a:cubicBezTo>
                  <a:lnTo>
                    <a:pt x="25513" y="22445"/>
                  </a:lnTo>
                  <a:cubicBezTo>
                    <a:pt x="28343" y="22867"/>
                    <a:pt x="32502" y="23464"/>
                    <a:pt x="33268" y="23464"/>
                  </a:cubicBezTo>
                  <a:cubicBezTo>
                    <a:pt x="34418" y="23464"/>
                    <a:pt x="34992" y="23464"/>
                    <a:pt x="35558" y="22340"/>
                  </a:cubicBezTo>
                  <a:cubicBezTo>
                    <a:pt x="36016" y="21422"/>
                    <a:pt x="36107" y="20912"/>
                    <a:pt x="35511" y="20115"/>
                  </a:cubicBezTo>
                  <a:cubicBezTo>
                    <a:pt x="35328" y="19876"/>
                    <a:pt x="35127" y="19601"/>
                    <a:pt x="29014" y="18504"/>
                  </a:cubicBezTo>
                  <a:cubicBezTo>
                    <a:pt x="26680" y="18086"/>
                    <a:pt x="24355" y="17707"/>
                    <a:pt x="23492" y="17568"/>
                  </a:cubicBezTo>
                  <a:lnTo>
                    <a:pt x="23370" y="16902"/>
                  </a:lnTo>
                  <a:cubicBezTo>
                    <a:pt x="25604" y="16727"/>
                    <a:pt x="33891" y="16096"/>
                    <a:pt x="34971" y="16096"/>
                  </a:cubicBezTo>
                  <a:cubicBezTo>
                    <a:pt x="36342" y="16096"/>
                    <a:pt x="36734" y="15931"/>
                    <a:pt x="37548" y="15277"/>
                  </a:cubicBezTo>
                  <a:cubicBezTo>
                    <a:pt x="38524" y="14498"/>
                    <a:pt x="38746" y="13205"/>
                    <a:pt x="38080" y="12199"/>
                  </a:cubicBezTo>
                  <a:cubicBezTo>
                    <a:pt x="37708" y="11642"/>
                    <a:pt x="36747" y="11463"/>
                    <a:pt x="35250" y="11463"/>
                  </a:cubicBezTo>
                  <a:cubicBezTo>
                    <a:pt x="34347" y="11463"/>
                    <a:pt x="33248" y="11529"/>
                    <a:pt x="31966" y="11615"/>
                  </a:cubicBezTo>
                  <a:cubicBezTo>
                    <a:pt x="31513" y="11646"/>
                    <a:pt x="31086" y="11672"/>
                    <a:pt x="30690" y="11694"/>
                  </a:cubicBezTo>
                  <a:cubicBezTo>
                    <a:pt x="28469" y="11820"/>
                    <a:pt x="24259" y="11942"/>
                    <a:pt x="23262" y="11972"/>
                  </a:cubicBezTo>
                  <a:lnTo>
                    <a:pt x="22935" y="11646"/>
                  </a:lnTo>
                  <a:lnTo>
                    <a:pt x="23549" y="11372"/>
                  </a:lnTo>
                  <a:cubicBezTo>
                    <a:pt x="24150" y="11106"/>
                    <a:pt x="26719" y="10178"/>
                    <a:pt x="29201" y="9286"/>
                  </a:cubicBezTo>
                  <a:cubicBezTo>
                    <a:pt x="32454" y="8110"/>
                    <a:pt x="34618" y="7331"/>
                    <a:pt x="35049" y="7113"/>
                  </a:cubicBezTo>
                  <a:cubicBezTo>
                    <a:pt x="35119" y="7078"/>
                    <a:pt x="35184" y="7048"/>
                    <a:pt x="35249" y="7013"/>
                  </a:cubicBezTo>
                  <a:cubicBezTo>
                    <a:pt x="36029" y="6634"/>
                    <a:pt x="36765" y="6277"/>
                    <a:pt x="36599" y="4631"/>
                  </a:cubicBezTo>
                  <a:cubicBezTo>
                    <a:pt x="36538" y="3965"/>
                    <a:pt x="36159" y="3364"/>
                    <a:pt x="35585" y="3020"/>
                  </a:cubicBezTo>
                  <a:cubicBezTo>
                    <a:pt x="35131" y="2741"/>
                    <a:pt x="34569" y="2602"/>
                    <a:pt x="33956" y="2602"/>
                  </a:cubicBezTo>
                  <a:cubicBezTo>
                    <a:pt x="33409" y="2602"/>
                    <a:pt x="32821" y="2713"/>
                    <a:pt x="32236" y="2937"/>
                  </a:cubicBezTo>
                  <a:cubicBezTo>
                    <a:pt x="30538" y="3590"/>
                    <a:pt x="15149" y="9377"/>
                    <a:pt x="12942" y="10209"/>
                  </a:cubicBezTo>
                  <a:lnTo>
                    <a:pt x="12301" y="9713"/>
                  </a:lnTo>
                  <a:cubicBezTo>
                    <a:pt x="12763" y="9203"/>
                    <a:pt x="13634" y="8289"/>
                    <a:pt x="14557" y="7644"/>
                  </a:cubicBezTo>
                  <a:cubicBezTo>
                    <a:pt x="15990" y="6647"/>
                    <a:pt x="16438" y="5040"/>
                    <a:pt x="15894" y="2863"/>
                  </a:cubicBezTo>
                  <a:cubicBezTo>
                    <a:pt x="15480" y="1221"/>
                    <a:pt x="15128" y="59"/>
                    <a:pt x="14331" y="2"/>
                  </a:cubicBezTo>
                  <a:cubicBezTo>
                    <a:pt x="14311" y="1"/>
                    <a:pt x="14292" y="0"/>
                    <a:pt x="142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860;p36">
              <a:extLst>
                <a:ext uri="{FF2B5EF4-FFF2-40B4-BE49-F238E27FC236}">
                  <a16:creationId xmlns:a16="http://schemas.microsoft.com/office/drawing/2014/main" id="{17101071-1A05-6F1C-D73E-1F3D180CACDE}"/>
                </a:ext>
              </a:extLst>
            </p:cNvPr>
            <p:cNvSpPr/>
            <p:nvPr/>
          </p:nvSpPr>
          <p:spPr>
            <a:xfrm>
              <a:off x="1639900" y="3016250"/>
              <a:ext cx="1764775" cy="1852775"/>
            </a:xfrm>
            <a:custGeom>
              <a:avLst/>
              <a:gdLst/>
              <a:ahLst/>
              <a:cxnLst/>
              <a:rect l="l" t="t" r="r" b="b"/>
              <a:pathLst>
                <a:path w="70591" h="74111" extrusionOk="0">
                  <a:moveTo>
                    <a:pt x="12834" y="0"/>
                  </a:moveTo>
                  <a:cubicBezTo>
                    <a:pt x="9895" y="0"/>
                    <a:pt x="6784" y="1353"/>
                    <a:pt x="4677" y="5117"/>
                  </a:cubicBezTo>
                  <a:cubicBezTo>
                    <a:pt x="1" y="13478"/>
                    <a:pt x="4255" y="22975"/>
                    <a:pt x="5953" y="29781"/>
                  </a:cubicBezTo>
                  <a:cubicBezTo>
                    <a:pt x="7656" y="36582"/>
                    <a:pt x="18429" y="67342"/>
                    <a:pt x="19988" y="71169"/>
                  </a:cubicBezTo>
                  <a:cubicBezTo>
                    <a:pt x="20948" y="73528"/>
                    <a:pt x="22393" y="74111"/>
                    <a:pt x="23726" y="74111"/>
                  </a:cubicBezTo>
                  <a:cubicBezTo>
                    <a:pt x="24556" y="74111"/>
                    <a:pt x="25342" y="73885"/>
                    <a:pt x="25940" y="73721"/>
                  </a:cubicBezTo>
                  <a:cubicBezTo>
                    <a:pt x="27499" y="73294"/>
                    <a:pt x="70590" y="38568"/>
                    <a:pt x="70590" y="38568"/>
                  </a:cubicBezTo>
                  <a:lnTo>
                    <a:pt x="67190" y="30913"/>
                  </a:lnTo>
                  <a:lnTo>
                    <a:pt x="33739" y="48065"/>
                  </a:lnTo>
                  <a:lnTo>
                    <a:pt x="26506" y="25104"/>
                  </a:lnTo>
                  <a:cubicBezTo>
                    <a:pt x="26506" y="25104"/>
                    <a:pt x="22396" y="7952"/>
                    <a:pt x="20697" y="4125"/>
                  </a:cubicBezTo>
                  <a:cubicBezTo>
                    <a:pt x="19761" y="2020"/>
                    <a:pt x="16425" y="0"/>
                    <a:pt x="12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861;p36">
              <a:extLst>
                <a:ext uri="{FF2B5EF4-FFF2-40B4-BE49-F238E27FC236}">
                  <a16:creationId xmlns:a16="http://schemas.microsoft.com/office/drawing/2014/main" id="{3E00A55B-9801-B6B2-5294-D62D84CBF00A}"/>
                </a:ext>
              </a:extLst>
            </p:cNvPr>
            <p:cNvSpPr/>
            <p:nvPr/>
          </p:nvSpPr>
          <p:spPr>
            <a:xfrm>
              <a:off x="1639900" y="3016250"/>
              <a:ext cx="1568375" cy="1852675"/>
            </a:xfrm>
            <a:custGeom>
              <a:avLst/>
              <a:gdLst/>
              <a:ahLst/>
              <a:cxnLst/>
              <a:rect l="l" t="t" r="r" b="b"/>
              <a:pathLst>
                <a:path w="62735" h="74107" extrusionOk="0">
                  <a:moveTo>
                    <a:pt x="12829" y="1"/>
                  </a:moveTo>
                  <a:cubicBezTo>
                    <a:pt x="9891" y="1"/>
                    <a:pt x="6782" y="1352"/>
                    <a:pt x="4677" y="5113"/>
                  </a:cubicBezTo>
                  <a:cubicBezTo>
                    <a:pt x="1" y="13478"/>
                    <a:pt x="4255" y="22975"/>
                    <a:pt x="5953" y="29776"/>
                  </a:cubicBezTo>
                  <a:cubicBezTo>
                    <a:pt x="7656" y="36582"/>
                    <a:pt x="18429" y="67342"/>
                    <a:pt x="19988" y="71169"/>
                  </a:cubicBezTo>
                  <a:cubicBezTo>
                    <a:pt x="20948" y="73524"/>
                    <a:pt x="22392" y="74107"/>
                    <a:pt x="23725" y="74107"/>
                  </a:cubicBezTo>
                  <a:cubicBezTo>
                    <a:pt x="24555" y="74107"/>
                    <a:pt x="25342" y="73880"/>
                    <a:pt x="25940" y="73717"/>
                  </a:cubicBezTo>
                  <a:cubicBezTo>
                    <a:pt x="27077" y="73407"/>
                    <a:pt x="50229" y="54914"/>
                    <a:pt x="62735" y="44882"/>
                  </a:cubicBezTo>
                  <a:lnTo>
                    <a:pt x="62735" y="44882"/>
                  </a:lnTo>
                  <a:lnTo>
                    <a:pt x="25304" y="62809"/>
                  </a:lnTo>
                  <a:cubicBezTo>
                    <a:pt x="25304" y="62809"/>
                    <a:pt x="27508" y="56190"/>
                    <a:pt x="29084" y="53042"/>
                  </a:cubicBezTo>
                  <a:cubicBezTo>
                    <a:pt x="29300" y="52611"/>
                    <a:pt x="29315" y="52433"/>
                    <a:pt x="29175" y="52433"/>
                  </a:cubicBezTo>
                  <a:cubicBezTo>
                    <a:pt x="28522" y="52433"/>
                    <a:pt x="24471" y="56340"/>
                    <a:pt x="21763" y="56340"/>
                  </a:cubicBezTo>
                  <a:cubicBezTo>
                    <a:pt x="20826" y="56340"/>
                    <a:pt x="20050" y="55873"/>
                    <a:pt x="19631" y="54614"/>
                  </a:cubicBezTo>
                  <a:cubicBezTo>
                    <a:pt x="17741" y="48944"/>
                    <a:pt x="5762" y="20584"/>
                    <a:pt x="7969" y="11126"/>
                  </a:cubicBezTo>
                  <a:cubicBezTo>
                    <a:pt x="9337" y="5270"/>
                    <a:pt x="12759" y="1956"/>
                    <a:pt x="15167" y="280"/>
                  </a:cubicBezTo>
                  <a:cubicBezTo>
                    <a:pt x="14416" y="101"/>
                    <a:pt x="13629" y="1"/>
                    <a:pt x="12829"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862;p36">
              <a:extLst>
                <a:ext uri="{FF2B5EF4-FFF2-40B4-BE49-F238E27FC236}">
                  <a16:creationId xmlns:a16="http://schemas.microsoft.com/office/drawing/2014/main" id="{046B02E6-65E5-0113-FDA2-32DE0307C593}"/>
                </a:ext>
              </a:extLst>
            </p:cNvPr>
            <p:cNvSpPr/>
            <p:nvPr/>
          </p:nvSpPr>
          <p:spPr>
            <a:xfrm>
              <a:off x="1646325" y="3003700"/>
              <a:ext cx="1772050" cy="1877675"/>
            </a:xfrm>
            <a:custGeom>
              <a:avLst/>
              <a:gdLst/>
              <a:ahLst/>
              <a:cxnLst/>
              <a:rect l="l" t="t" r="r" b="b"/>
              <a:pathLst>
                <a:path w="70882" h="75107" extrusionOk="0">
                  <a:moveTo>
                    <a:pt x="12598" y="1004"/>
                  </a:moveTo>
                  <a:cubicBezTo>
                    <a:pt x="12737" y="1004"/>
                    <a:pt x="12872" y="1004"/>
                    <a:pt x="12994" y="1012"/>
                  </a:cubicBezTo>
                  <a:cubicBezTo>
                    <a:pt x="16373" y="1165"/>
                    <a:pt x="19199" y="3072"/>
                    <a:pt x="19979" y="4827"/>
                  </a:cubicBezTo>
                  <a:cubicBezTo>
                    <a:pt x="21642" y="8567"/>
                    <a:pt x="25718" y="25549"/>
                    <a:pt x="25761" y="25719"/>
                  </a:cubicBezTo>
                  <a:cubicBezTo>
                    <a:pt x="25761" y="25732"/>
                    <a:pt x="25766" y="25741"/>
                    <a:pt x="25770" y="25754"/>
                  </a:cubicBezTo>
                  <a:lnTo>
                    <a:pt x="32999" y="48715"/>
                  </a:lnTo>
                  <a:cubicBezTo>
                    <a:pt x="33066" y="48932"/>
                    <a:pt x="33266" y="49067"/>
                    <a:pt x="33478" y="49067"/>
                  </a:cubicBezTo>
                  <a:cubicBezTo>
                    <a:pt x="33555" y="49067"/>
                    <a:pt x="33634" y="49049"/>
                    <a:pt x="33708" y="49011"/>
                  </a:cubicBezTo>
                  <a:lnTo>
                    <a:pt x="66693" y="32098"/>
                  </a:lnTo>
                  <a:lnTo>
                    <a:pt x="69724" y="38922"/>
                  </a:lnTo>
                  <a:cubicBezTo>
                    <a:pt x="52676" y="52656"/>
                    <a:pt x="27094" y="73060"/>
                    <a:pt x="25535" y="73744"/>
                  </a:cubicBezTo>
                  <a:lnTo>
                    <a:pt x="25470" y="73761"/>
                  </a:lnTo>
                  <a:cubicBezTo>
                    <a:pt x="24887" y="73921"/>
                    <a:pt x="24193" y="74111"/>
                    <a:pt x="23481" y="74111"/>
                  </a:cubicBezTo>
                  <a:cubicBezTo>
                    <a:pt x="22290" y="74111"/>
                    <a:pt x="21048" y="73579"/>
                    <a:pt x="20192" y="71480"/>
                  </a:cubicBezTo>
                  <a:cubicBezTo>
                    <a:pt x="18529" y="67400"/>
                    <a:pt x="7839" y="36788"/>
                    <a:pt x="6184" y="30161"/>
                  </a:cubicBezTo>
                  <a:cubicBezTo>
                    <a:pt x="5892" y="28994"/>
                    <a:pt x="5527" y="27766"/>
                    <a:pt x="5143" y="26459"/>
                  </a:cubicBezTo>
                  <a:cubicBezTo>
                    <a:pt x="3332" y="20294"/>
                    <a:pt x="1076" y="12621"/>
                    <a:pt x="4856" y="5863"/>
                  </a:cubicBezTo>
                  <a:cubicBezTo>
                    <a:pt x="7177" y="1713"/>
                    <a:pt x="10556" y="1004"/>
                    <a:pt x="12598" y="1004"/>
                  </a:cubicBezTo>
                  <a:close/>
                  <a:moveTo>
                    <a:pt x="12597" y="1"/>
                  </a:moveTo>
                  <a:cubicBezTo>
                    <a:pt x="10319" y="1"/>
                    <a:pt x="6553" y="790"/>
                    <a:pt x="3985" y="5375"/>
                  </a:cubicBezTo>
                  <a:cubicBezTo>
                    <a:pt x="1" y="12499"/>
                    <a:pt x="2322" y="20394"/>
                    <a:pt x="4185" y="26738"/>
                  </a:cubicBezTo>
                  <a:cubicBezTo>
                    <a:pt x="4569" y="28036"/>
                    <a:pt x="4926" y="29255"/>
                    <a:pt x="5213" y="30405"/>
                  </a:cubicBezTo>
                  <a:cubicBezTo>
                    <a:pt x="6876" y="37058"/>
                    <a:pt x="17601" y="67765"/>
                    <a:pt x="19269" y="71859"/>
                  </a:cubicBezTo>
                  <a:cubicBezTo>
                    <a:pt x="20336" y="74480"/>
                    <a:pt x="21999" y="75107"/>
                    <a:pt x="23475" y="75107"/>
                  </a:cubicBezTo>
                  <a:cubicBezTo>
                    <a:pt x="24351" y="75107"/>
                    <a:pt x="25156" y="74885"/>
                    <a:pt x="25735" y="74728"/>
                  </a:cubicBezTo>
                  <a:lnTo>
                    <a:pt x="25814" y="74702"/>
                  </a:lnTo>
                  <a:cubicBezTo>
                    <a:pt x="26136" y="74615"/>
                    <a:pt x="26889" y="74410"/>
                    <a:pt x="48905" y="56875"/>
                  </a:cubicBezTo>
                  <a:cubicBezTo>
                    <a:pt x="59748" y="48240"/>
                    <a:pt x="70538" y="39544"/>
                    <a:pt x="70647" y="39457"/>
                  </a:cubicBezTo>
                  <a:cubicBezTo>
                    <a:pt x="70825" y="39318"/>
                    <a:pt x="70882" y="39074"/>
                    <a:pt x="70791" y="38865"/>
                  </a:cubicBezTo>
                  <a:lnTo>
                    <a:pt x="67390" y="31210"/>
                  </a:lnTo>
                  <a:cubicBezTo>
                    <a:pt x="67306" y="31024"/>
                    <a:pt x="67123" y="30915"/>
                    <a:pt x="66933" y="30915"/>
                  </a:cubicBezTo>
                  <a:cubicBezTo>
                    <a:pt x="66857" y="30915"/>
                    <a:pt x="66779" y="30933"/>
                    <a:pt x="66706" y="30971"/>
                  </a:cubicBezTo>
                  <a:lnTo>
                    <a:pt x="33778" y="47853"/>
                  </a:lnTo>
                  <a:lnTo>
                    <a:pt x="26733" y="25471"/>
                  </a:lnTo>
                  <a:cubicBezTo>
                    <a:pt x="26515" y="24552"/>
                    <a:pt x="22583" y="8219"/>
                    <a:pt x="20898" y="4422"/>
                  </a:cubicBezTo>
                  <a:cubicBezTo>
                    <a:pt x="20406" y="3316"/>
                    <a:pt x="19352" y="2258"/>
                    <a:pt x="17924" y="1439"/>
                  </a:cubicBezTo>
                  <a:cubicBezTo>
                    <a:pt x="16430" y="586"/>
                    <a:pt x="14758" y="98"/>
                    <a:pt x="13042" y="11"/>
                  </a:cubicBezTo>
                  <a:cubicBezTo>
                    <a:pt x="12901" y="4"/>
                    <a:pt x="12753" y="1"/>
                    <a:pt x="12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863;p36">
              <a:extLst>
                <a:ext uri="{FF2B5EF4-FFF2-40B4-BE49-F238E27FC236}">
                  <a16:creationId xmlns:a16="http://schemas.microsoft.com/office/drawing/2014/main" id="{6089B983-0B4C-EEDE-647D-46B63C5878F1}"/>
                </a:ext>
              </a:extLst>
            </p:cNvPr>
            <p:cNvSpPr/>
            <p:nvPr/>
          </p:nvSpPr>
          <p:spPr>
            <a:xfrm>
              <a:off x="3181375" y="3847425"/>
              <a:ext cx="125200" cy="219900"/>
            </a:xfrm>
            <a:custGeom>
              <a:avLst/>
              <a:gdLst/>
              <a:ahLst/>
              <a:cxnLst/>
              <a:rect l="l" t="t" r="r" b="b"/>
              <a:pathLst>
                <a:path w="5008" h="8796" extrusionOk="0">
                  <a:moveTo>
                    <a:pt x="571" y="0"/>
                  </a:moveTo>
                  <a:cubicBezTo>
                    <a:pt x="496" y="0"/>
                    <a:pt x="420" y="17"/>
                    <a:pt x="349" y="52"/>
                  </a:cubicBezTo>
                  <a:cubicBezTo>
                    <a:pt x="101" y="174"/>
                    <a:pt x="0" y="470"/>
                    <a:pt x="122" y="718"/>
                  </a:cubicBezTo>
                  <a:lnTo>
                    <a:pt x="3950" y="8517"/>
                  </a:lnTo>
                  <a:cubicBezTo>
                    <a:pt x="4033" y="8687"/>
                    <a:pt x="4207" y="8796"/>
                    <a:pt x="4398" y="8796"/>
                  </a:cubicBezTo>
                  <a:cubicBezTo>
                    <a:pt x="4769" y="8796"/>
                    <a:pt x="5008" y="8408"/>
                    <a:pt x="4847" y="8077"/>
                  </a:cubicBezTo>
                  <a:lnTo>
                    <a:pt x="1019" y="278"/>
                  </a:lnTo>
                  <a:cubicBezTo>
                    <a:pt x="933" y="102"/>
                    <a:pt x="755" y="0"/>
                    <a:pt x="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864;p36">
              <a:extLst>
                <a:ext uri="{FF2B5EF4-FFF2-40B4-BE49-F238E27FC236}">
                  <a16:creationId xmlns:a16="http://schemas.microsoft.com/office/drawing/2014/main" id="{837DD0DD-F076-0585-8720-8F69CB348230}"/>
                </a:ext>
              </a:extLst>
            </p:cNvPr>
            <p:cNvSpPr/>
            <p:nvPr/>
          </p:nvSpPr>
          <p:spPr>
            <a:xfrm>
              <a:off x="458225" y="2882250"/>
              <a:ext cx="884850" cy="2473100"/>
            </a:xfrm>
            <a:custGeom>
              <a:avLst/>
              <a:gdLst/>
              <a:ahLst/>
              <a:cxnLst/>
              <a:rect l="l" t="t" r="r" b="b"/>
              <a:pathLst>
                <a:path w="35394" h="98924" extrusionOk="0">
                  <a:moveTo>
                    <a:pt x="19578" y="1"/>
                  </a:moveTo>
                  <a:lnTo>
                    <a:pt x="1" y="13586"/>
                  </a:lnTo>
                  <a:cubicBezTo>
                    <a:pt x="1" y="13586"/>
                    <a:pt x="9650" y="23780"/>
                    <a:pt x="8653" y="50551"/>
                  </a:cubicBezTo>
                  <a:cubicBezTo>
                    <a:pt x="7891" y="70990"/>
                    <a:pt x="10617" y="94204"/>
                    <a:pt x="14549" y="98924"/>
                  </a:cubicBezTo>
                  <a:lnTo>
                    <a:pt x="35393" y="98924"/>
                  </a:lnTo>
                  <a:cubicBezTo>
                    <a:pt x="35393" y="98924"/>
                    <a:pt x="28191" y="59199"/>
                    <a:pt x="28709" y="36395"/>
                  </a:cubicBezTo>
                  <a:cubicBezTo>
                    <a:pt x="29101" y="19090"/>
                    <a:pt x="23902" y="7081"/>
                    <a:pt x="19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865;p36">
              <a:extLst>
                <a:ext uri="{FF2B5EF4-FFF2-40B4-BE49-F238E27FC236}">
                  <a16:creationId xmlns:a16="http://schemas.microsoft.com/office/drawing/2014/main" id="{75FEA674-2F73-8527-33DC-AD9E32282537}"/>
                </a:ext>
              </a:extLst>
            </p:cNvPr>
            <p:cNvSpPr/>
            <p:nvPr/>
          </p:nvSpPr>
          <p:spPr>
            <a:xfrm>
              <a:off x="443850" y="2869775"/>
              <a:ext cx="912950" cy="2498100"/>
            </a:xfrm>
            <a:custGeom>
              <a:avLst/>
              <a:gdLst/>
              <a:ahLst/>
              <a:cxnLst/>
              <a:rect l="l" t="t" r="r" b="b"/>
              <a:pathLst>
                <a:path w="36518" h="99924" extrusionOk="0">
                  <a:moveTo>
                    <a:pt x="19996" y="1214"/>
                  </a:moveTo>
                  <a:cubicBezTo>
                    <a:pt x="22526" y="5442"/>
                    <a:pt x="24547" y="10079"/>
                    <a:pt x="26005" y="15004"/>
                  </a:cubicBezTo>
                  <a:cubicBezTo>
                    <a:pt x="28022" y="21814"/>
                    <a:pt x="28958" y="29178"/>
                    <a:pt x="28779" y="36881"/>
                  </a:cubicBezTo>
                  <a:cubicBezTo>
                    <a:pt x="28514" y="48694"/>
                    <a:pt x="30347" y="65097"/>
                    <a:pt x="31936" y="76780"/>
                  </a:cubicBezTo>
                  <a:cubicBezTo>
                    <a:pt x="33412" y="87675"/>
                    <a:pt x="34958" y="96601"/>
                    <a:pt x="35372" y="98927"/>
                  </a:cubicBezTo>
                  <a:lnTo>
                    <a:pt x="15368" y="98927"/>
                  </a:lnTo>
                  <a:cubicBezTo>
                    <a:pt x="13621" y="96597"/>
                    <a:pt x="12002" y="90126"/>
                    <a:pt x="10913" y="81074"/>
                  </a:cubicBezTo>
                  <a:cubicBezTo>
                    <a:pt x="9794" y="71794"/>
                    <a:pt x="9363" y="60860"/>
                    <a:pt x="9724" y="51072"/>
                  </a:cubicBezTo>
                  <a:cubicBezTo>
                    <a:pt x="10242" y="37155"/>
                    <a:pt x="7843" y="27771"/>
                    <a:pt x="5740" y="22350"/>
                  </a:cubicBezTo>
                  <a:cubicBezTo>
                    <a:pt x="3950" y="17730"/>
                    <a:pt x="2091" y="15143"/>
                    <a:pt x="1312" y="14181"/>
                  </a:cubicBezTo>
                  <a:lnTo>
                    <a:pt x="19996" y="1214"/>
                  </a:lnTo>
                  <a:close/>
                  <a:moveTo>
                    <a:pt x="20152" y="0"/>
                  </a:moveTo>
                  <a:cubicBezTo>
                    <a:pt x="20054" y="0"/>
                    <a:pt x="19954" y="29"/>
                    <a:pt x="19866" y="90"/>
                  </a:cubicBezTo>
                  <a:lnTo>
                    <a:pt x="288" y="13672"/>
                  </a:lnTo>
                  <a:cubicBezTo>
                    <a:pt x="36" y="13846"/>
                    <a:pt x="1" y="14203"/>
                    <a:pt x="210" y="14425"/>
                  </a:cubicBezTo>
                  <a:cubicBezTo>
                    <a:pt x="236" y="14451"/>
                    <a:pt x="2579" y="16972"/>
                    <a:pt x="4808" y="22711"/>
                  </a:cubicBezTo>
                  <a:cubicBezTo>
                    <a:pt x="6876" y="28046"/>
                    <a:pt x="9237" y="37290"/>
                    <a:pt x="8727" y="51032"/>
                  </a:cubicBezTo>
                  <a:cubicBezTo>
                    <a:pt x="8361" y="60873"/>
                    <a:pt x="8797" y="71864"/>
                    <a:pt x="9920" y="81195"/>
                  </a:cubicBezTo>
                  <a:cubicBezTo>
                    <a:pt x="11483" y="94176"/>
                    <a:pt x="13613" y="98391"/>
                    <a:pt x="14741" y="99745"/>
                  </a:cubicBezTo>
                  <a:cubicBezTo>
                    <a:pt x="14836" y="99858"/>
                    <a:pt x="14976" y="99924"/>
                    <a:pt x="15124" y="99924"/>
                  </a:cubicBezTo>
                  <a:lnTo>
                    <a:pt x="35973" y="99924"/>
                  </a:lnTo>
                  <a:cubicBezTo>
                    <a:pt x="36282" y="99919"/>
                    <a:pt x="36517" y="99641"/>
                    <a:pt x="36460" y="99332"/>
                  </a:cubicBezTo>
                  <a:cubicBezTo>
                    <a:pt x="36443" y="99231"/>
                    <a:pt x="34640" y="89264"/>
                    <a:pt x="32925" y="76636"/>
                  </a:cubicBezTo>
                  <a:cubicBezTo>
                    <a:pt x="31344" y="64993"/>
                    <a:pt x="29515" y="48646"/>
                    <a:pt x="29785" y="36902"/>
                  </a:cubicBezTo>
                  <a:cubicBezTo>
                    <a:pt x="29959" y="29095"/>
                    <a:pt x="29014" y="21632"/>
                    <a:pt x="26968" y="14717"/>
                  </a:cubicBezTo>
                  <a:cubicBezTo>
                    <a:pt x="25431" y="9535"/>
                    <a:pt x="23284" y="4662"/>
                    <a:pt x="20580" y="238"/>
                  </a:cubicBezTo>
                  <a:cubicBezTo>
                    <a:pt x="20484" y="85"/>
                    <a:pt x="20320" y="0"/>
                    <a:pt x="201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866;p36">
              <a:extLst>
                <a:ext uri="{FF2B5EF4-FFF2-40B4-BE49-F238E27FC236}">
                  <a16:creationId xmlns:a16="http://schemas.microsoft.com/office/drawing/2014/main" id="{D2D125A3-D88E-68E8-2197-B6801641C41E}"/>
                </a:ext>
              </a:extLst>
            </p:cNvPr>
            <p:cNvSpPr/>
            <p:nvPr/>
          </p:nvSpPr>
          <p:spPr>
            <a:xfrm>
              <a:off x="517025" y="2882250"/>
              <a:ext cx="885050" cy="2473100"/>
            </a:xfrm>
            <a:custGeom>
              <a:avLst/>
              <a:gdLst/>
              <a:ahLst/>
              <a:cxnLst/>
              <a:rect l="l" t="t" r="r" b="b"/>
              <a:pathLst>
                <a:path w="35402" h="98924" extrusionOk="0">
                  <a:moveTo>
                    <a:pt x="19577" y="1"/>
                  </a:moveTo>
                  <a:lnTo>
                    <a:pt x="0" y="13586"/>
                  </a:lnTo>
                  <a:cubicBezTo>
                    <a:pt x="0" y="13586"/>
                    <a:pt x="9645" y="23784"/>
                    <a:pt x="8652" y="50551"/>
                  </a:cubicBezTo>
                  <a:cubicBezTo>
                    <a:pt x="7890" y="70990"/>
                    <a:pt x="10620" y="94204"/>
                    <a:pt x="14552" y="98924"/>
                  </a:cubicBezTo>
                  <a:lnTo>
                    <a:pt x="35401" y="98924"/>
                  </a:lnTo>
                  <a:cubicBezTo>
                    <a:pt x="35401" y="98924"/>
                    <a:pt x="28191" y="59199"/>
                    <a:pt x="28709" y="36395"/>
                  </a:cubicBezTo>
                  <a:cubicBezTo>
                    <a:pt x="29101" y="19090"/>
                    <a:pt x="23906" y="7081"/>
                    <a:pt x="195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867;p36">
              <a:extLst>
                <a:ext uri="{FF2B5EF4-FFF2-40B4-BE49-F238E27FC236}">
                  <a16:creationId xmlns:a16="http://schemas.microsoft.com/office/drawing/2014/main" id="{03118EB9-C447-DA06-3C0E-4BD77D420A75}"/>
                </a:ext>
              </a:extLst>
            </p:cNvPr>
            <p:cNvSpPr/>
            <p:nvPr/>
          </p:nvSpPr>
          <p:spPr>
            <a:xfrm>
              <a:off x="502650" y="2869775"/>
              <a:ext cx="912925" cy="2498100"/>
            </a:xfrm>
            <a:custGeom>
              <a:avLst/>
              <a:gdLst/>
              <a:ahLst/>
              <a:cxnLst/>
              <a:rect l="l" t="t" r="r" b="b"/>
              <a:pathLst>
                <a:path w="36517" h="99924" extrusionOk="0">
                  <a:moveTo>
                    <a:pt x="20000" y="1214"/>
                  </a:moveTo>
                  <a:cubicBezTo>
                    <a:pt x="22530" y="5442"/>
                    <a:pt x="24550" y="10079"/>
                    <a:pt x="26009" y="15004"/>
                  </a:cubicBezTo>
                  <a:cubicBezTo>
                    <a:pt x="28025" y="21814"/>
                    <a:pt x="28957" y="29178"/>
                    <a:pt x="28783" y="36881"/>
                  </a:cubicBezTo>
                  <a:cubicBezTo>
                    <a:pt x="28513" y="48690"/>
                    <a:pt x="30351" y="65097"/>
                    <a:pt x="31936" y="76776"/>
                  </a:cubicBezTo>
                  <a:cubicBezTo>
                    <a:pt x="33416" y="87675"/>
                    <a:pt x="34962" y="96601"/>
                    <a:pt x="35371" y="98927"/>
                  </a:cubicBezTo>
                  <a:lnTo>
                    <a:pt x="15367" y="98927"/>
                  </a:lnTo>
                  <a:cubicBezTo>
                    <a:pt x="13621" y="96597"/>
                    <a:pt x="12001" y="90126"/>
                    <a:pt x="10912" y="81074"/>
                  </a:cubicBezTo>
                  <a:cubicBezTo>
                    <a:pt x="9793" y="71794"/>
                    <a:pt x="9362" y="60860"/>
                    <a:pt x="9724" y="51072"/>
                  </a:cubicBezTo>
                  <a:cubicBezTo>
                    <a:pt x="10242" y="37155"/>
                    <a:pt x="7843" y="27771"/>
                    <a:pt x="5739" y="22350"/>
                  </a:cubicBezTo>
                  <a:cubicBezTo>
                    <a:pt x="3950" y="17730"/>
                    <a:pt x="2090" y="15143"/>
                    <a:pt x="1315" y="14181"/>
                  </a:cubicBezTo>
                  <a:lnTo>
                    <a:pt x="20000" y="1214"/>
                  </a:lnTo>
                  <a:close/>
                  <a:moveTo>
                    <a:pt x="20154" y="0"/>
                  </a:moveTo>
                  <a:cubicBezTo>
                    <a:pt x="20056" y="0"/>
                    <a:pt x="19956" y="29"/>
                    <a:pt x="19869" y="90"/>
                  </a:cubicBezTo>
                  <a:lnTo>
                    <a:pt x="288" y="13672"/>
                  </a:lnTo>
                  <a:cubicBezTo>
                    <a:pt x="35" y="13846"/>
                    <a:pt x="0" y="14203"/>
                    <a:pt x="209" y="14429"/>
                  </a:cubicBezTo>
                  <a:cubicBezTo>
                    <a:pt x="235" y="14451"/>
                    <a:pt x="2582" y="16972"/>
                    <a:pt x="4808" y="22711"/>
                  </a:cubicBezTo>
                  <a:cubicBezTo>
                    <a:pt x="6876" y="28046"/>
                    <a:pt x="9236" y="37290"/>
                    <a:pt x="8726" y="51032"/>
                  </a:cubicBezTo>
                  <a:cubicBezTo>
                    <a:pt x="8361" y="60873"/>
                    <a:pt x="8796" y="71864"/>
                    <a:pt x="9920" y="81195"/>
                  </a:cubicBezTo>
                  <a:cubicBezTo>
                    <a:pt x="11483" y="94176"/>
                    <a:pt x="13612" y="98391"/>
                    <a:pt x="14740" y="99745"/>
                  </a:cubicBezTo>
                  <a:cubicBezTo>
                    <a:pt x="14836" y="99858"/>
                    <a:pt x="14975" y="99924"/>
                    <a:pt x="15123" y="99924"/>
                  </a:cubicBezTo>
                  <a:lnTo>
                    <a:pt x="35972" y="99924"/>
                  </a:lnTo>
                  <a:cubicBezTo>
                    <a:pt x="36281" y="99919"/>
                    <a:pt x="36516" y="99641"/>
                    <a:pt x="36460" y="99336"/>
                  </a:cubicBezTo>
                  <a:cubicBezTo>
                    <a:pt x="36442" y="99236"/>
                    <a:pt x="34640" y="89264"/>
                    <a:pt x="32928" y="76636"/>
                  </a:cubicBezTo>
                  <a:cubicBezTo>
                    <a:pt x="31343" y="64993"/>
                    <a:pt x="29514" y="48646"/>
                    <a:pt x="29784" y="36902"/>
                  </a:cubicBezTo>
                  <a:cubicBezTo>
                    <a:pt x="29959" y="29095"/>
                    <a:pt x="29014" y="21632"/>
                    <a:pt x="26967" y="14717"/>
                  </a:cubicBezTo>
                  <a:cubicBezTo>
                    <a:pt x="25434" y="9535"/>
                    <a:pt x="23283" y="4667"/>
                    <a:pt x="20579" y="238"/>
                  </a:cubicBezTo>
                  <a:cubicBezTo>
                    <a:pt x="20486" y="85"/>
                    <a:pt x="20322" y="0"/>
                    <a:pt x="201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868;p36">
              <a:extLst>
                <a:ext uri="{FF2B5EF4-FFF2-40B4-BE49-F238E27FC236}">
                  <a16:creationId xmlns:a16="http://schemas.microsoft.com/office/drawing/2014/main" id="{EAE2DE9F-5334-916C-D70F-D8E5CA61C680}"/>
                </a:ext>
              </a:extLst>
            </p:cNvPr>
            <p:cNvSpPr/>
            <p:nvPr/>
          </p:nvSpPr>
          <p:spPr>
            <a:xfrm>
              <a:off x="458225" y="2882250"/>
              <a:ext cx="548250" cy="339675"/>
            </a:xfrm>
            <a:custGeom>
              <a:avLst/>
              <a:gdLst/>
              <a:ahLst/>
              <a:cxnLst/>
              <a:rect l="l" t="t" r="r" b="b"/>
              <a:pathLst>
                <a:path w="21930" h="13587" extrusionOk="0">
                  <a:moveTo>
                    <a:pt x="19578" y="1"/>
                  </a:moveTo>
                  <a:lnTo>
                    <a:pt x="1" y="13586"/>
                  </a:lnTo>
                  <a:lnTo>
                    <a:pt x="2352" y="13586"/>
                  </a:lnTo>
                  <a:lnTo>
                    <a:pt x="2192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869;p36">
              <a:extLst>
                <a:ext uri="{FF2B5EF4-FFF2-40B4-BE49-F238E27FC236}">
                  <a16:creationId xmlns:a16="http://schemas.microsoft.com/office/drawing/2014/main" id="{83C0057E-75DF-1C2D-4F9A-83038ED867F1}"/>
                </a:ext>
              </a:extLst>
            </p:cNvPr>
            <p:cNvSpPr/>
            <p:nvPr/>
          </p:nvSpPr>
          <p:spPr>
            <a:xfrm>
              <a:off x="441025" y="2869725"/>
              <a:ext cx="582650" cy="364725"/>
            </a:xfrm>
            <a:custGeom>
              <a:avLst/>
              <a:gdLst/>
              <a:ahLst/>
              <a:cxnLst/>
              <a:rect l="l" t="t" r="r" b="b"/>
              <a:pathLst>
                <a:path w="23306" h="14589" extrusionOk="0">
                  <a:moveTo>
                    <a:pt x="21019" y="1002"/>
                  </a:moveTo>
                  <a:lnTo>
                    <a:pt x="2883" y="13587"/>
                  </a:lnTo>
                  <a:lnTo>
                    <a:pt x="2287" y="13587"/>
                  </a:lnTo>
                  <a:lnTo>
                    <a:pt x="20423" y="1002"/>
                  </a:lnTo>
                  <a:close/>
                  <a:moveTo>
                    <a:pt x="20266" y="1"/>
                  </a:moveTo>
                  <a:cubicBezTo>
                    <a:pt x="20162" y="1"/>
                    <a:pt x="20066" y="31"/>
                    <a:pt x="19979" y="92"/>
                  </a:cubicBezTo>
                  <a:lnTo>
                    <a:pt x="401" y="13674"/>
                  </a:lnTo>
                  <a:cubicBezTo>
                    <a:pt x="1" y="13952"/>
                    <a:pt x="197" y="14588"/>
                    <a:pt x="689" y="14588"/>
                  </a:cubicBezTo>
                  <a:lnTo>
                    <a:pt x="3040" y="14588"/>
                  </a:lnTo>
                  <a:cubicBezTo>
                    <a:pt x="3140" y="14588"/>
                    <a:pt x="3240" y="14553"/>
                    <a:pt x="3323" y="14497"/>
                  </a:cubicBezTo>
                  <a:lnTo>
                    <a:pt x="22901" y="915"/>
                  </a:lnTo>
                  <a:cubicBezTo>
                    <a:pt x="23305" y="632"/>
                    <a:pt x="23105" y="1"/>
                    <a:pt x="2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4636408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9">
                                            <p:txEl>
                                              <p:pRg st="0" end="0"/>
                                            </p:txEl>
                                          </p:spTgt>
                                        </p:tgtEl>
                                        <p:attrNameLst>
                                          <p:attrName>style.visibility</p:attrName>
                                        </p:attrNameLst>
                                      </p:cBhvr>
                                      <p:to>
                                        <p:strVal val="visible"/>
                                      </p:to>
                                    </p:set>
                                    <p:animEffect transition="in" filter="fade">
                                      <p:cBhvr>
                                        <p:cTn id="7" dur="1000"/>
                                        <p:tgtEl>
                                          <p:spTgt spid="629">
                                            <p:txEl>
                                              <p:pRg st="0" end="0"/>
                                            </p:txEl>
                                          </p:spTgt>
                                        </p:tgtEl>
                                      </p:cBhvr>
                                    </p:animEffect>
                                    <p:anim calcmode="lin" valueType="num">
                                      <p:cBhvr>
                                        <p:cTn id="8" dur="1000" fill="hold"/>
                                        <p:tgtEl>
                                          <p:spTgt spid="62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1000"/>
                                        <p:tgtEl>
                                          <p:spTgt spid="9"/>
                                        </p:tgtEl>
                                      </p:cBhvr>
                                    </p:animEffect>
                                    <p:anim calcmode="lin" valueType="num">
                                      <p:cBhvr>
                                        <p:cTn id="20" dur="1000" fill="hold"/>
                                        <p:tgtEl>
                                          <p:spTgt spid="9"/>
                                        </p:tgtEl>
                                        <p:attrNameLst>
                                          <p:attrName>ppt_x</p:attrName>
                                        </p:attrNameLst>
                                      </p:cBhvr>
                                      <p:tavLst>
                                        <p:tav tm="0">
                                          <p:val>
                                            <p:strVal val="#ppt_x"/>
                                          </p:val>
                                        </p:tav>
                                        <p:tav tm="100000">
                                          <p:val>
                                            <p:strVal val="#ppt_x"/>
                                          </p:val>
                                        </p:tav>
                                      </p:tavLst>
                                    </p:anim>
                                    <p:anim calcmode="lin" valueType="num">
                                      <p:cBhvr>
                                        <p:cTn id="21" dur="1000" fill="hold"/>
                                        <p:tgtEl>
                                          <p:spTgt spid="9"/>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anim calcmode="lin" valueType="num">
                                      <p:cBhvr>
                                        <p:cTn id="25" dur="1000" fill="hold"/>
                                        <p:tgtEl>
                                          <p:spTgt spid="8"/>
                                        </p:tgtEl>
                                        <p:attrNameLst>
                                          <p:attrName>ppt_x</p:attrName>
                                        </p:attrNameLst>
                                      </p:cBhvr>
                                      <p:tavLst>
                                        <p:tav tm="0">
                                          <p:val>
                                            <p:strVal val="#ppt_x"/>
                                          </p:val>
                                        </p:tav>
                                        <p:tav tm="100000">
                                          <p:val>
                                            <p:strVal val="#ppt_x"/>
                                          </p:val>
                                        </p:tav>
                                      </p:tavLst>
                                    </p:anim>
                                    <p:anim calcmode="lin" valueType="num">
                                      <p:cBhvr>
                                        <p:cTn id="2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anim calcmode="lin" valueType="num">
                                      <p:cBhvr>
                                        <p:cTn id="32" dur="1000" fill="hold"/>
                                        <p:tgtEl>
                                          <p:spTgt spid="11"/>
                                        </p:tgtEl>
                                        <p:attrNameLst>
                                          <p:attrName>ppt_x</p:attrName>
                                        </p:attrNameLst>
                                      </p:cBhvr>
                                      <p:tavLst>
                                        <p:tav tm="0">
                                          <p:val>
                                            <p:strVal val="#ppt_x"/>
                                          </p:val>
                                        </p:tav>
                                        <p:tav tm="100000">
                                          <p:val>
                                            <p:strVal val="#ppt_x"/>
                                          </p:val>
                                        </p:tav>
                                      </p:tavLst>
                                    </p:anim>
                                    <p:anim calcmode="lin" valueType="num">
                                      <p:cBhvr>
                                        <p:cTn id="33" dur="1000" fill="hold"/>
                                        <p:tgtEl>
                                          <p:spTgt spid="11"/>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anim calcmode="lin" valueType="num">
                                      <p:cBhvr>
                                        <p:cTn id="44" dur="1000" fill="hold"/>
                                        <p:tgtEl>
                                          <p:spTgt spid="13"/>
                                        </p:tgtEl>
                                        <p:attrNameLst>
                                          <p:attrName>ppt_x</p:attrName>
                                        </p:attrNameLst>
                                      </p:cBhvr>
                                      <p:tavLst>
                                        <p:tav tm="0">
                                          <p:val>
                                            <p:strVal val="#ppt_x"/>
                                          </p:val>
                                        </p:tav>
                                        <p:tav tm="100000">
                                          <p:val>
                                            <p:strVal val="#ppt_x"/>
                                          </p:val>
                                        </p:tav>
                                      </p:tavLst>
                                    </p:anim>
                                    <p:anim calcmode="lin" valueType="num">
                                      <p:cBhvr>
                                        <p:cTn id="45" dur="1000" fill="hold"/>
                                        <p:tgtEl>
                                          <p:spTgt spid="13"/>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 grpId="0" build="p"/>
      <p:bldP spid="3" grpId="0"/>
      <p:bldP spid="8" grpId="0"/>
      <p:bldP spid="9" grpId="0"/>
      <p:bldP spid="10" grpId="0"/>
      <p:bldP spid="11"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4"/>
          <p:cNvSpPr txBox="1">
            <a:spLocks noGrp="1"/>
          </p:cNvSpPr>
          <p:nvPr>
            <p:ph type="title"/>
          </p:nvPr>
        </p:nvSpPr>
        <p:spPr>
          <a:xfrm>
            <a:off x="920968" y="1668184"/>
            <a:ext cx="3563329"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What is </a:t>
            </a:r>
            <a:r>
              <a:rPr lang="en-US" dirty="0"/>
              <a:t>OSINT?</a:t>
            </a:r>
            <a:endParaRPr dirty="0"/>
          </a:p>
        </p:txBody>
      </p:sp>
      <p:sp>
        <p:nvSpPr>
          <p:cNvPr id="530" name="Google Shape;530;p34"/>
          <p:cNvSpPr/>
          <p:nvPr/>
        </p:nvSpPr>
        <p:spPr>
          <a:xfrm>
            <a:off x="3902050" y="1314599"/>
            <a:ext cx="4279065" cy="3330851"/>
          </a:xfrm>
          <a:custGeom>
            <a:avLst/>
            <a:gdLst/>
            <a:ahLst/>
            <a:cxnLst/>
            <a:rect l="l" t="t" r="r" b="b"/>
            <a:pathLst>
              <a:path w="209681" h="163217" extrusionOk="0">
                <a:moveTo>
                  <a:pt x="126215" y="0"/>
                </a:moveTo>
                <a:cubicBezTo>
                  <a:pt x="125383" y="0"/>
                  <a:pt x="124543" y="14"/>
                  <a:pt x="123697" y="42"/>
                </a:cubicBezTo>
                <a:cubicBezTo>
                  <a:pt x="87871" y="1241"/>
                  <a:pt x="57324" y="25234"/>
                  <a:pt x="32056" y="44028"/>
                </a:cubicBezTo>
                <a:cubicBezTo>
                  <a:pt x="6790" y="62820"/>
                  <a:pt x="0" y="92011"/>
                  <a:pt x="14709" y="114804"/>
                </a:cubicBezTo>
                <a:cubicBezTo>
                  <a:pt x="29416" y="137597"/>
                  <a:pt x="52798" y="127999"/>
                  <a:pt x="82590" y="142793"/>
                </a:cubicBezTo>
                <a:cubicBezTo>
                  <a:pt x="107746" y="155286"/>
                  <a:pt x="115695" y="163217"/>
                  <a:pt x="137537" y="163217"/>
                </a:cubicBezTo>
                <a:cubicBezTo>
                  <a:pt x="141563" y="163217"/>
                  <a:pt x="146062" y="162947"/>
                  <a:pt x="151227" y="162387"/>
                </a:cubicBezTo>
                <a:cubicBezTo>
                  <a:pt x="184414" y="158788"/>
                  <a:pt x="209680" y="122000"/>
                  <a:pt x="205910" y="82814"/>
                </a:cubicBezTo>
                <a:cubicBezTo>
                  <a:pt x="202138" y="43628"/>
                  <a:pt x="182150" y="23634"/>
                  <a:pt x="182150" y="23634"/>
                </a:cubicBezTo>
                <a:cubicBezTo>
                  <a:pt x="182150" y="23634"/>
                  <a:pt x="160581" y="0"/>
                  <a:pt x="126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1" name="Google Shape;531;p34"/>
          <p:cNvGrpSpPr/>
          <p:nvPr/>
        </p:nvGrpSpPr>
        <p:grpSpPr>
          <a:xfrm>
            <a:off x="6025569" y="1547598"/>
            <a:ext cx="1524512" cy="3199926"/>
            <a:chOff x="5431588" y="1307171"/>
            <a:chExt cx="1423580" cy="2988072"/>
          </a:xfrm>
        </p:grpSpPr>
        <p:sp>
          <p:nvSpPr>
            <p:cNvPr id="532" name="Google Shape;532;p34"/>
            <p:cNvSpPr/>
            <p:nvPr/>
          </p:nvSpPr>
          <p:spPr>
            <a:xfrm>
              <a:off x="5536047" y="1312545"/>
              <a:ext cx="1313785" cy="2977344"/>
            </a:xfrm>
            <a:custGeom>
              <a:avLst/>
              <a:gdLst/>
              <a:ahLst/>
              <a:cxnLst/>
              <a:rect l="l" t="t" r="r" b="b"/>
              <a:pathLst>
                <a:path w="68947" h="156250" extrusionOk="0">
                  <a:moveTo>
                    <a:pt x="145" y="0"/>
                  </a:moveTo>
                  <a:cubicBezTo>
                    <a:pt x="65" y="0"/>
                    <a:pt x="0" y="64"/>
                    <a:pt x="0" y="145"/>
                  </a:cubicBezTo>
                  <a:lnTo>
                    <a:pt x="0" y="156105"/>
                  </a:lnTo>
                  <a:cubicBezTo>
                    <a:pt x="0" y="156185"/>
                    <a:pt x="65" y="156249"/>
                    <a:pt x="145" y="156249"/>
                  </a:cubicBezTo>
                  <a:lnTo>
                    <a:pt x="63378" y="156249"/>
                  </a:lnTo>
                  <a:cubicBezTo>
                    <a:pt x="66452" y="156249"/>
                    <a:pt x="68946" y="153757"/>
                    <a:pt x="68946" y="150682"/>
                  </a:cubicBezTo>
                  <a:lnTo>
                    <a:pt x="68946" y="5305"/>
                  </a:lnTo>
                  <a:cubicBezTo>
                    <a:pt x="68946" y="2375"/>
                    <a:pt x="66570" y="0"/>
                    <a:pt x="636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a:off x="5530674" y="1307171"/>
              <a:ext cx="1324494" cy="2988072"/>
            </a:xfrm>
            <a:custGeom>
              <a:avLst/>
              <a:gdLst/>
              <a:ahLst/>
              <a:cxnLst/>
              <a:rect l="l" t="t" r="r" b="b"/>
              <a:pathLst>
                <a:path w="69509" h="156813" extrusionOk="0">
                  <a:moveTo>
                    <a:pt x="64778" y="564"/>
                  </a:moveTo>
                  <a:cubicBezTo>
                    <a:pt x="67077" y="564"/>
                    <a:pt x="68947" y="2433"/>
                    <a:pt x="68947" y="4732"/>
                  </a:cubicBezTo>
                  <a:lnTo>
                    <a:pt x="68947" y="152083"/>
                  </a:lnTo>
                  <a:cubicBezTo>
                    <a:pt x="68947" y="154380"/>
                    <a:pt x="67077" y="156250"/>
                    <a:pt x="64778" y="156250"/>
                  </a:cubicBezTo>
                  <a:lnTo>
                    <a:pt x="4731" y="156250"/>
                  </a:lnTo>
                  <a:cubicBezTo>
                    <a:pt x="2432" y="156250"/>
                    <a:pt x="562" y="154380"/>
                    <a:pt x="562" y="152083"/>
                  </a:cubicBezTo>
                  <a:lnTo>
                    <a:pt x="562" y="4732"/>
                  </a:lnTo>
                  <a:cubicBezTo>
                    <a:pt x="562" y="2433"/>
                    <a:pt x="2432" y="564"/>
                    <a:pt x="4731" y="564"/>
                  </a:cubicBezTo>
                  <a:close/>
                  <a:moveTo>
                    <a:pt x="4731" y="1"/>
                  </a:moveTo>
                  <a:cubicBezTo>
                    <a:pt x="2123" y="1"/>
                    <a:pt x="1" y="2123"/>
                    <a:pt x="1" y="4732"/>
                  </a:cubicBezTo>
                  <a:lnTo>
                    <a:pt x="1" y="152083"/>
                  </a:lnTo>
                  <a:cubicBezTo>
                    <a:pt x="1" y="154691"/>
                    <a:pt x="2123" y="156813"/>
                    <a:pt x="4731" y="156813"/>
                  </a:cubicBezTo>
                  <a:lnTo>
                    <a:pt x="64778" y="156813"/>
                  </a:lnTo>
                  <a:cubicBezTo>
                    <a:pt x="67386" y="156813"/>
                    <a:pt x="69508" y="154691"/>
                    <a:pt x="69508" y="152083"/>
                  </a:cubicBezTo>
                  <a:lnTo>
                    <a:pt x="69508" y="4732"/>
                  </a:lnTo>
                  <a:cubicBezTo>
                    <a:pt x="69508" y="2123"/>
                    <a:pt x="67386"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a:off x="6788418" y="1565043"/>
              <a:ext cx="35004" cy="268733"/>
            </a:xfrm>
            <a:custGeom>
              <a:avLst/>
              <a:gdLst/>
              <a:ahLst/>
              <a:cxnLst/>
              <a:rect l="l" t="t" r="r" b="b"/>
              <a:pathLst>
                <a:path w="1837" h="14103" extrusionOk="0">
                  <a:moveTo>
                    <a:pt x="919" y="1"/>
                  </a:moveTo>
                  <a:cubicBezTo>
                    <a:pt x="416" y="1"/>
                    <a:pt x="8" y="403"/>
                    <a:pt x="0" y="906"/>
                  </a:cubicBezTo>
                  <a:lnTo>
                    <a:pt x="0" y="13185"/>
                  </a:lnTo>
                  <a:cubicBezTo>
                    <a:pt x="0" y="13691"/>
                    <a:pt x="412" y="14103"/>
                    <a:pt x="919" y="14103"/>
                  </a:cubicBezTo>
                  <a:cubicBezTo>
                    <a:pt x="1425" y="14103"/>
                    <a:pt x="1837" y="13691"/>
                    <a:pt x="1837" y="13184"/>
                  </a:cubicBezTo>
                  <a:lnTo>
                    <a:pt x="1837" y="906"/>
                  </a:lnTo>
                  <a:cubicBezTo>
                    <a:pt x="1829" y="403"/>
                    <a:pt x="1421" y="1"/>
                    <a:pt x="9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a:off x="6788418" y="1885033"/>
              <a:ext cx="35004" cy="165512"/>
            </a:xfrm>
            <a:custGeom>
              <a:avLst/>
              <a:gdLst/>
              <a:ahLst/>
              <a:cxnLst/>
              <a:rect l="l" t="t" r="r" b="b"/>
              <a:pathLst>
                <a:path w="1837" h="8686" extrusionOk="0">
                  <a:moveTo>
                    <a:pt x="919" y="0"/>
                  </a:moveTo>
                  <a:cubicBezTo>
                    <a:pt x="416" y="0"/>
                    <a:pt x="8" y="403"/>
                    <a:pt x="0" y="906"/>
                  </a:cubicBezTo>
                  <a:lnTo>
                    <a:pt x="0" y="7767"/>
                  </a:lnTo>
                  <a:cubicBezTo>
                    <a:pt x="0" y="8274"/>
                    <a:pt x="412" y="8686"/>
                    <a:pt x="919" y="8686"/>
                  </a:cubicBezTo>
                  <a:cubicBezTo>
                    <a:pt x="1425" y="8684"/>
                    <a:pt x="1837" y="8274"/>
                    <a:pt x="1837" y="7767"/>
                  </a:cubicBezTo>
                  <a:lnTo>
                    <a:pt x="1837" y="906"/>
                  </a:lnTo>
                  <a:cubicBezTo>
                    <a:pt x="1829" y="403"/>
                    <a:pt x="1421" y="0"/>
                    <a:pt x="9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5436923" y="1312545"/>
              <a:ext cx="1313766" cy="2977344"/>
            </a:xfrm>
            <a:custGeom>
              <a:avLst/>
              <a:gdLst/>
              <a:ahLst/>
              <a:cxnLst/>
              <a:rect l="l" t="t" r="r" b="b"/>
              <a:pathLst>
                <a:path w="68946" h="156250" extrusionOk="0">
                  <a:moveTo>
                    <a:pt x="4728" y="0"/>
                  </a:moveTo>
                  <a:cubicBezTo>
                    <a:pt x="2118" y="0"/>
                    <a:pt x="0" y="2118"/>
                    <a:pt x="0" y="4730"/>
                  </a:cubicBezTo>
                  <a:lnTo>
                    <a:pt x="0" y="151516"/>
                  </a:lnTo>
                  <a:cubicBezTo>
                    <a:pt x="0" y="154130"/>
                    <a:pt x="2119" y="156249"/>
                    <a:pt x="4734" y="156249"/>
                  </a:cubicBezTo>
                  <a:lnTo>
                    <a:pt x="63850" y="156249"/>
                  </a:lnTo>
                  <a:cubicBezTo>
                    <a:pt x="66663" y="156249"/>
                    <a:pt x="68946" y="153968"/>
                    <a:pt x="68946" y="151153"/>
                  </a:cubicBezTo>
                  <a:lnTo>
                    <a:pt x="68946" y="4485"/>
                  </a:lnTo>
                  <a:cubicBezTo>
                    <a:pt x="68946" y="2009"/>
                    <a:pt x="66938" y="0"/>
                    <a:pt x="644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5431588" y="1307171"/>
              <a:ext cx="1324475" cy="2988072"/>
            </a:xfrm>
            <a:custGeom>
              <a:avLst/>
              <a:gdLst/>
              <a:ahLst/>
              <a:cxnLst/>
              <a:rect l="l" t="t" r="r" b="b"/>
              <a:pathLst>
                <a:path w="69508" h="156813" extrusionOk="0">
                  <a:moveTo>
                    <a:pt x="64778" y="564"/>
                  </a:moveTo>
                  <a:cubicBezTo>
                    <a:pt x="67075" y="564"/>
                    <a:pt x="68944" y="2433"/>
                    <a:pt x="68944" y="4732"/>
                  </a:cubicBezTo>
                  <a:lnTo>
                    <a:pt x="68944" y="152083"/>
                  </a:lnTo>
                  <a:cubicBezTo>
                    <a:pt x="68944" y="154380"/>
                    <a:pt x="67075" y="156250"/>
                    <a:pt x="64778" y="156250"/>
                  </a:cubicBezTo>
                  <a:lnTo>
                    <a:pt x="4730" y="156250"/>
                  </a:lnTo>
                  <a:cubicBezTo>
                    <a:pt x="2431" y="156250"/>
                    <a:pt x="562" y="154380"/>
                    <a:pt x="562" y="152083"/>
                  </a:cubicBezTo>
                  <a:lnTo>
                    <a:pt x="562" y="4732"/>
                  </a:lnTo>
                  <a:cubicBezTo>
                    <a:pt x="562" y="2433"/>
                    <a:pt x="2431" y="564"/>
                    <a:pt x="4730" y="564"/>
                  </a:cubicBezTo>
                  <a:close/>
                  <a:moveTo>
                    <a:pt x="4730" y="1"/>
                  </a:moveTo>
                  <a:cubicBezTo>
                    <a:pt x="2121" y="1"/>
                    <a:pt x="0" y="2123"/>
                    <a:pt x="0" y="4732"/>
                  </a:cubicBezTo>
                  <a:lnTo>
                    <a:pt x="0" y="152083"/>
                  </a:lnTo>
                  <a:cubicBezTo>
                    <a:pt x="0" y="154691"/>
                    <a:pt x="2121" y="156813"/>
                    <a:pt x="4730" y="156813"/>
                  </a:cubicBezTo>
                  <a:lnTo>
                    <a:pt x="64778" y="156813"/>
                  </a:lnTo>
                  <a:cubicBezTo>
                    <a:pt x="67385" y="156813"/>
                    <a:pt x="69507" y="154691"/>
                    <a:pt x="69507" y="152083"/>
                  </a:cubicBezTo>
                  <a:lnTo>
                    <a:pt x="69507" y="4732"/>
                  </a:lnTo>
                  <a:cubicBezTo>
                    <a:pt x="69507" y="2123"/>
                    <a:pt x="67385" y="1"/>
                    <a:pt x="647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4"/>
            <p:cNvSpPr/>
            <p:nvPr/>
          </p:nvSpPr>
          <p:spPr>
            <a:xfrm>
              <a:off x="5524405" y="1510774"/>
              <a:ext cx="1138841" cy="2553675"/>
            </a:xfrm>
            <a:custGeom>
              <a:avLst/>
              <a:gdLst/>
              <a:ahLst/>
              <a:cxnLst/>
              <a:rect l="l" t="t" r="r" b="b"/>
              <a:pathLst>
                <a:path w="59766" h="134016" extrusionOk="0">
                  <a:moveTo>
                    <a:pt x="0" y="0"/>
                  </a:moveTo>
                  <a:lnTo>
                    <a:pt x="0" y="134015"/>
                  </a:lnTo>
                  <a:lnTo>
                    <a:pt x="59765" y="134015"/>
                  </a:lnTo>
                  <a:lnTo>
                    <a:pt x="5976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4"/>
            <p:cNvSpPr/>
            <p:nvPr/>
          </p:nvSpPr>
          <p:spPr>
            <a:xfrm>
              <a:off x="5908897" y="1413079"/>
              <a:ext cx="334834" cy="32146"/>
            </a:xfrm>
            <a:custGeom>
              <a:avLst/>
              <a:gdLst/>
              <a:ahLst/>
              <a:cxnLst/>
              <a:rect l="l" t="t" r="r" b="b"/>
              <a:pathLst>
                <a:path w="17572" h="1687" extrusionOk="0">
                  <a:moveTo>
                    <a:pt x="831" y="1"/>
                  </a:moveTo>
                  <a:cubicBezTo>
                    <a:pt x="371" y="8"/>
                    <a:pt x="0" y="383"/>
                    <a:pt x="0" y="844"/>
                  </a:cubicBezTo>
                  <a:cubicBezTo>
                    <a:pt x="0" y="1305"/>
                    <a:pt x="371" y="1680"/>
                    <a:pt x="831" y="1687"/>
                  </a:cubicBezTo>
                  <a:lnTo>
                    <a:pt x="16742" y="1687"/>
                  </a:lnTo>
                  <a:cubicBezTo>
                    <a:pt x="17203" y="1680"/>
                    <a:pt x="17572" y="1305"/>
                    <a:pt x="17572" y="844"/>
                  </a:cubicBezTo>
                  <a:cubicBezTo>
                    <a:pt x="17572" y="383"/>
                    <a:pt x="17203" y="8"/>
                    <a:pt x="1674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5994701" y="4116888"/>
              <a:ext cx="58308" cy="75839"/>
            </a:xfrm>
            <a:custGeom>
              <a:avLst/>
              <a:gdLst/>
              <a:ahLst/>
              <a:cxnLst/>
              <a:rect l="l" t="t" r="r" b="b"/>
              <a:pathLst>
                <a:path w="3060" h="3980" extrusionOk="0">
                  <a:moveTo>
                    <a:pt x="1531" y="1"/>
                  </a:moveTo>
                  <a:cubicBezTo>
                    <a:pt x="685" y="1"/>
                    <a:pt x="1" y="892"/>
                    <a:pt x="1" y="1990"/>
                  </a:cubicBezTo>
                  <a:cubicBezTo>
                    <a:pt x="1" y="3088"/>
                    <a:pt x="685" y="3979"/>
                    <a:pt x="1529" y="3979"/>
                  </a:cubicBezTo>
                  <a:cubicBezTo>
                    <a:pt x="2374" y="3979"/>
                    <a:pt x="3059" y="3088"/>
                    <a:pt x="3059" y="1990"/>
                  </a:cubicBezTo>
                  <a:cubicBezTo>
                    <a:pt x="3059" y="892"/>
                    <a:pt x="2375" y="1"/>
                    <a:pt x="1531"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5896301" y="1685680"/>
              <a:ext cx="395010" cy="460597"/>
            </a:xfrm>
            <a:custGeom>
              <a:avLst/>
              <a:gdLst/>
              <a:ahLst/>
              <a:cxnLst/>
              <a:rect l="l" t="t" r="r" b="b"/>
              <a:pathLst>
                <a:path w="20730" h="24172" extrusionOk="0">
                  <a:moveTo>
                    <a:pt x="10366" y="1"/>
                  </a:moveTo>
                  <a:cubicBezTo>
                    <a:pt x="7617" y="1"/>
                    <a:pt x="4980" y="1274"/>
                    <a:pt x="3036" y="3541"/>
                  </a:cubicBezTo>
                  <a:cubicBezTo>
                    <a:pt x="1093" y="5807"/>
                    <a:pt x="0" y="8881"/>
                    <a:pt x="0" y="12086"/>
                  </a:cubicBezTo>
                  <a:cubicBezTo>
                    <a:pt x="0" y="15291"/>
                    <a:pt x="1093" y="18366"/>
                    <a:pt x="3036" y="20632"/>
                  </a:cubicBezTo>
                  <a:cubicBezTo>
                    <a:pt x="4980" y="22899"/>
                    <a:pt x="7617" y="24172"/>
                    <a:pt x="10366" y="24172"/>
                  </a:cubicBezTo>
                  <a:cubicBezTo>
                    <a:pt x="13113" y="24172"/>
                    <a:pt x="15750" y="22899"/>
                    <a:pt x="17694" y="20632"/>
                  </a:cubicBezTo>
                  <a:cubicBezTo>
                    <a:pt x="19639" y="18366"/>
                    <a:pt x="20730" y="15291"/>
                    <a:pt x="20730" y="12086"/>
                  </a:cubicBezTo>
                  <a:cubicBezTo>
                    <a:pt x="20730" y="8881"/>
                    <a:pt x="19639" y="5807"/>
                    <a:pt x="17694" y="3541"/>
                  </a:cubicBezTo>
                  <a:cubicBezTo>
                    <a:pt x="15750" y="1274"/>
                    <a:pt x="13113" y="1"/>
                    <a:pt x="103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a:off x="6018806" y="1738157"/>
              <a:ext cx="150001" cy="174906"/>
            </a:xfrm>
            <a:custGeom>
              <a:avLst/>
              <a:gdLst/>
              <a:ahLst/>
              <a:cxnLst/>
              <a:rect l="l" t="t" r="r" b="b"/>
              <a:pathLst>
                <a:path w="7872" h="9179" extrusionOk="0">
                  <a:moveTo>
                    <a:pt x="3937" y="1"/>
                  </a:moveTo>
                  <a:cubicBezTo>
                    <a:pt x="1762" y="1"/>
                    <a:pt x="0" y="2055"/>
                    <a:pt x="0" y="4590"/>
                  </a:cubicBezTo>
                  <a:cubicBezTo>
                    <a:pt x="0" y="7125"/>
                    <a:pt x="1762" y="9179"/>
                    <a:pt x="3937" y="9179"/>
                  </a:cubicBezTo>
                  <a:cubicBezTo>
                    <a:pt x="6110" y="9179"/>
                    <a:pt x="7872" y="7125"/>
                    <a:pt x="7872" y="4590"/>
                  </a:cubicBezTo>
                  <a:cubicBezTo>
                    <a:pt x="7872" y="2055"/>
                    <a:pt x="6110" y="1"/>
                    <a:pt x="393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a:off x="6013432" y="1732803"/>
              <a:ext cx="160748" cy="185634"/>
            </a:xfrm>
            <a:custGeom>
              <a:avLst/>
              <a:gdLst/>
              <a:ahLst/>
              <a:cxnLst/>
              <a:rect l="l" t="t" r="r" b="b"/>
              <a:pathLst>
                <a:path w="8436" h="9742" extrusionOk="0">
                  <a:moveTo>
                    <a:pt x="4219" y="562"/>
                  </a:moveTo>
                  <a:cubicBezTo>
                    <a:pt x="6234" y="562"/>
                    <a:pt x="7874" y="2494"/>
                    <a:pt x="7874" y="4871"/>
                  </a:cubicBezTo>
                  <a:cubicBezTo>
                    <a:pt x="7874" y="7247"/>
                    <a:pt x="6234" y="9180"/>
                    <a:pt x="4219" y="9180"/>
                  </a:cubicBezTo>
                  <a:cubicBezTo>
                    <a:pt x="2203" y="9180"/>
                    <a:pt x="562" y="7247"/>
                    <a:pt x="562" y="4871"/>
                  </a:cubicBezTo>
                  <a:cubicBezTo>
                    <a:pt x="562" y="2494"/>
                    <a:pt x="2203" y="562"/>
                    <a:pt x="4219" y="562"/>
                  </a:cubicBezTo>
                  <a:close/>
                  <a:moveTo>
                    <a:pt x="4219" y="0"/>
                  </a:moveTo>
                  <a:cubicBezTo>
                    <a:pt x="1892" y="0"/>
                    <a:pt x="1" y="2185"/>
                    <a:pt x="1" y="4871"/>
                  </a:cubicBezTo>
                  <a:cubicBezTo>
                    <a:pt x="1" y="7556"/>
                    <a:pt x="1892" y="9741"/>
                    <a:pt x="4219" y="9741"/>
                  </a:cubicBezTo>
                  <a:cubicBezTo>
                    <a:pt x="6544" y="9741"/>
                    <a:pt x="8435" y="7556"/>
                    <a:pt x="8435" y="4871"/>
                  </a:cubicBezTo>
                  <a:cubicBezTo>
                    <a:pt x="8435" y="2185"/>
                    <a:pt x="6544" y="0"/>
                    <a:pt x="421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4"/>
            <p:cNvSpPr/>
            <p:nvPr/>
          </p:nvSpPr>
          <p:spPr>
            <a:xfrm>
              <a:off x="5957544" y="1936386"/>
              <a:ext cx="272525" cy="209891"/>
            </a:xfrm>
            <a:custGeom>
              <a:avLst/>
              <a:gdLst/>
              <a:ahLst/>
              <a:cxnLst/>
              <a:rect l="l" t="t" r="r" b="b"/>
              <a:pathLst>
                <a:path w="14302" h="11015" extrusionOk="0">
                  <a:moveTo>
                    <a:pt x="7152" y="1"/>
                  </a:moveTo>
                  <a:cubicBezTo>
                    <a:pt x="3202" y="1"/>
                    <a:pt x="1" y="3014"/>
                    <a:pt x="1" y="6731"/>
                  </a:cubicBezTo>
                  <a:cubicBezTo>
                    <a:pt x="4" y="7077"/>
                    <a:pt x="34" y="7421"/>
                    <a:pt x="93" y="7763"/>
                  </a:cubicBezTo>
                  <a:cubicBezTo>
                    <a:pt x="1945" y="9775"/>
                    <a:pt x="4421" y="11015"/>
                    <a:pt x="7152" y="11015"/>
                  </a:cubicBezTo>
                  <a:cubicBezTo>
                    <a:pt x="9882" y="11015"/>
                    <a:pt x="12358" y="9775"/>
                    <a:pt x="14209" y="7763"/>
                  </a:cubicBezTo>
                  <a:cubicBezTo>
                    <a:pt x="14268" y="7421"/>
                    <a:pt x="14298" y="7077"/>
                    <a:pt x="14301" y="6731"/>
                  </a:cubicBezTo>
                  <a:cubicBezTo>
                    <a:pt x="14301" y="3014"/>
                    <a:pt x="11100" y="1"/>
                    <a:pt x="71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4"/>
            <p:cNvSpPr/>
            <p:nvPr/>
          </p:nvSpPr>
          <p:spPr>
            <a:xfrm>
              <a:off x="5952190" y="1931032"/>
              <a:ext cx="283234" cy="220619"/>
            </a:xfrm>
            <a:custGeom>
              <a:avLst/>
              <a:gdLst/>
              <a:ahLst/>
              <a:cxnLst/>
              <a:rect l="l" t="t" r="r" b="b"/>
              <a:pathLst>
                <a:path w="14864" h="11578" extrusionOk="0">
                  <a:moveTo>
                    <a:pt x="7433" y="562"/>
                  </a:moveTo>
                  <a:cubicBezTo>
                    <a:pt x="11220" y="562"/>
                    <a:pt x="14302" y="3455"/>
                    <a:pt x="14302" y="7012"/>
                  </a:cubicBezTo>
                  <a:cubicBezTo>
                    <a:pt x="14299" y="7314"/>
                    <a:pt x="14274" y="7616"/>
                    <a:pt x="14226" y="7915"/>
                  </a:cubicBezTo>
                  <a:cubicBezTo>
                    <a:pt x="12358" y="9913"/>
                    <a:pt x="9949" y="11014"/>
                    <a:pt x="7433" y="11014"/>
                  </a:cubicBezTo>
                  <a:cubicBezTo>
                    <a:pt x="4917" y="11014"/>
                    <a:pt x="2506" y="9915"/>
                    <a:pt x="638" y="7915"/>
                  </a:cubicBezTo>
                  <a:cubicBezTo>
                    <a:pt x="590" y="7616"/>
                    <a:pt x="565" y="7314"/>
                    <a:pt x="563" y="7012"/>
                  </a:cubicBezTo>
                  <a:cubicBezTo>
                    <a:pt x="563" y="3455"/>
                    <a:pt x="3644" y="562"/>
                    <a:pt x="7433" y="562"/>
                  </a:cubicBezTo>
                  <a:close/>
                  <a:moveTo>
                    <a:pt x="7433" y="0"/>
                  </a:moveTo>
                  <a:cubicBezTo>
                    <a:pt x="3334" y="0"/>
                    <a:pt x="0" y="3146"/>
                    <a:pt x="0" y="7012"/>
                  </a:cubicBezTo>
                  <a:cubicBezTo>
                    <a:pt x="0" y="7345"/>
                    <a:pt x="31" y="7688"/>
                    <a:pt x="97" y="8089"/>
                  </a:cubicBezTo>
                  <a:cubicBezTo>
                    <a:pt x="105" y="8143"/>
                    <a:pt x="130" y="8194"/>
                    <a:pt x="167" y="8235"/>
                  </a:cubicBezTo>
                  <a:cubicBezTo>
                    <a:pt x="2152" y="10390"/>
                    <a:pt x="4732" y="11577"/>
                    <a:pt x="7433" y="11577"/>
                  </a:cubicBezTo>
                  <a:cubicBezTo>
                    <a:pt x="10134" y="11577"/>
                    <a:pt x="12714" y="10390"/>
                    <a:pt x="14697" y="8235"/>
                  </a:cubicBezTo>
                  <a:cubicBezTo>
                    <a:pt x="14734" y="8194"/>
                    <a:pt x="14759" y="8143"/>
                    <a:pt x="14767" y="8089"/>
                  </a:cubicBezTo>
                  <a:cubicBezTo>
                    <a:pt x="14833" y="7688"/>
                    <a:pt x="14864" y="7345"/>
                    <a:pt x="14864" y="7012"/>
                  </a:cubicBezTo>
                  <a:cubicBezTo>
                    <a:pt x="14864" y="3146"/>
                    <a:pt x="11530" y="0"/>
                    <a:pt x="743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4"/>
            <p:cNvSpPr/>
            <p:nvPr/>
          </p:nvSpPr>
          <p:spPr>
            <a:xfrm>
              <a:off x="5807695" y="2262875"/>
              <a:ext cx="572222" cy="655835"/>
            </a:xfrm>
            <a:custGeom>
              <a:avLst/>
              <a:gdLst/>
              <a:ahLst/>
              <a:cxnLst/>
              <a:rect l="l" t="t" r="r" b="b"/>
              <a:pathLst>
                <a:path w="30030" h="34418" extrusionOk="0">
                  <a:moveTo>
                    <a:pt x="15016" y="5228"/>
                  </a:moveTo>
                  <a:cubicBezTo>
                    <a:pt x="20632" y="5228"/>
                    <a:pt x="25203" y="10176"/>
                    <a:pt x="25203" y="16261"/>
                  </a:cubicBezTo>
                  <a:lnTo>
                    <a:pt x="25203" y="29190"/>
                  </a:lnTo>
                  <a:lnTo>
                    <a:pt x="4827" y="29190"/>
                  </a:lnTo>
                  <a:lnTo>
                    <a:pt x="4827" y="16261"/>
                  </a:lnTo>
                  <a:cubicBezTo>
                    <a:pt x="4827" y="10176"/>
                    <a:pt x="9398" y="5228"/>
                    <a:pt x="15016" y="5228"/>
                  </a:cubicBezTo>
                  <a:close/>
                  <a:moveTo>
                    <a:pt x="15016" y="1"/>
                  </a:moveTo>
                  <a:cubicBezTo>
                    <a:pt x="6736" y="1"/>
                    <a:pt x="1" y="7294"/>
                    <a:pt x="1" y="16261"/>
                  </a:cubicBezTo>
                  <a:lnTo>
                    <a:pt x="1" y="31804"/>
                  </a:lnTo>
                  <a:cubicBezTo>
                    <a:pt x="1" y="33248"/>
                    <a:pt x="1082" y="34417"/>
                    <a:pt x="2415" y="34417"/>
                  </a:cubicBezTo>
                  <a:lnTo>
                    <a:pt x="27617" y="34417"/>
                  </a:lnTo>
                  <a:cubicBezTo>
                    <a:pt x="28950" y="34417"/>
                    <a:pt x="30029" y="33248"/>
                    <a:pt x="30029" y="31804"/>
                  </a:cubicBezTo>
                  <a:lnTo>
                    <a:pt x="30029" y="16261"/>
                  </a:lnTo>
                  <a:cubicBezTo>
                    <a:pt x="30029" y="7294"/>
                    <a:pt x="23294" y="1"/>
                    <a:pt x="1501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4"/>
            <p:cNvSpPr/>
            <p:nvPr/>
          </p:nvSpPr>
          <p:spPr>
            <a:xfrm>
              <a:off x="5760458" y="2716555"/>
              <a:ext cx="666715" cy="630778"/>
            </a:xfrm>
            <a:custGeom>
              <a:avLst/>
              <a:gdLst/>
              <a:ahLst/>
              <a:cxnLst/>
              <a:rect l="l" t="t" r="r" b="b"/>
              <a:pathLst>
                <a:path w="34989" h="33103" extrusionOk="0">
                  <a:moveTo>
                    <a:pt x="1" y="1"/>
                  </a:moveTo>
                  <a:lnTo>
                    <a:pt x="1" y="33102"/>
                  </a:lnTo>
                  <a:lnTo>
                    <a:pt x="34989" y="33102"/>
                  </a:lnTo>
                  <a:lnTo>
                    <a:pt x="349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4"/>
            <p:cNvSpPr/>
            <p:nvPr/>
          </p:nvSpPr>
          <p:spPr>
            <a:xfrm>
              <a:off x="6003181" y="2875188"/>
              <a:ext cx="187806" cy="275745"/>
            </a:xfrm>
            <a:custGeom>
              <a:avLst/>
              <a:gdLst/>
              <a:ahLst/>
              <a:cxnLst/>
              <a:rect l="l" t="t" r="r" b="b"/>
              <a:pathLst>
                <a:path w="9856" h="14471" extrusionOk="0">
                  <a:moveTo>
                    <a:pt x="4927" y="1"/>
                  </a:moveTo>
                  <a:cubicBezTo>
                    <a:pt x="2633" y="1"/>
                    <a:pt x="772" y="2016"/>
                    <a:pt x="772" y="4502"/>
                  </a:cubicBezTo>
                  <a:cubicBezTo>
                    <a:pt x="772" y="6052"/>
                    <a:pt x="1496" y="7417"/>
                    <a:pt x="2595" y="8227"/>
                  </a:cubicBezTo>
                  <a:lnTo>
                    <a:pt x="1" y="14470"/>
                  </a:lnTo>
                  <a:lnTo>
                    <a:pt x="9856" y="14470"/>
                  </a:lnTo>
                  <a:lnTo>
                    <a:pt x="7261" y="8227"/>
                  </a:lnTo>
                  <a:cubicBezTo>
                    <a:pt x="8361" y="7417"/>
                    <a:pt x="9084" y="6050"/>
                    <a:pt x="9084" y="4502"/>
                  </a:cubicBezTo>
                  <a:cubicBezTo>
                    <a:pt x="9084" y="2016"/>
                    <a:pt x="7223" y="1"/>
                    <a:pt x="492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4"/>
            <p:cNvSpPr/>
            <p:nvPr/>
          </p:nvSpPr>
          <p:spPr>
            <a:xfrm>
              <a:off x="5996759" y="2869853"/>
              <a:ext cx="200611" cy="286435"/>
            </a:xfrm>
            <a:custGeom>
              <a:avLst/>
              <a:gdLst/>
              <a:ahLst/>
              <a:cxnLst/>
              <a:rect l="l" t="t" r="r" b="b"/>
              <a:pathLst>
                <a:path w="10528" h="15032" extrusionOk="0">
                  <a:moveTo>
                    <a:pt x="5264" y="562"/>
                  </a:moveTo>
                  <a:cubicBezTo>
                    <a:pt x="7401" y="562"/>
                    <a:pt x="9139" y="2455"/>
                    <a:pt x="9139" y="4782"/>
                  </a:cubicBezTo>
                  <a:cubicBezTo>
                    <a:pt x="9139" y="6185"/>
                    <a:pt x="8501" y="7493"/>
                    <a:pt x="7430" y="8280"/>
                  </a:cubicBezTo>
                  <a:cubicBezTo>
                    <a:pt x="7327" y="8356"/>
                    <a:pt x="7287" y="8495"/>
                    <a:pt x="7337" y="8614"/>
                  </a:cubicBezTo>
                  <a:lnTo>
                    <a:pt x="9771" y="14469"/>
                  </a:lnTo>
                  <a:lnTo>
                    <a:pt x="759" y="14469"/>
                  </a:lnTo>
                  <a:lnTo>
                    <a:pt x="3192" y="8614"/>
                  </a:lnTo>
                  <a:cubicBezTo>
                    <a:pt x="3241" y="8495"/>
                    <a:pt x="3204" y="8356"/>
                    <a:pt x="3099" y="8280"/>
                  </a:cubicBezTo>
                  <a:cubicBezTo>
                    <a:pt x="2028" y="7493"/>
                    <a:pt x="1391" y="6185"/>
                    <a:pt x="1391" y="4782"/>
                  </a:cubicBezTo>
                  <a:cubicBezTo>
                    <a:pt x="1391" y="2455"/>
                    <a:pt x="3129" y="562"/>
                    <a:pt x="5264" y="562"/>
                  </a:cubicBezTo>
                  <a:close/>
                  <a:moveTo>
                    <a:pt x="5264" y="1"/>
                  </a:moveTo>
                  <a:cubicBezTo>
                    <a:pt x="2819" y="1"/>
                    <a:pt x="828" y="2146"/>
                    <a:pt x="828" y="4782"/>
                  </a:cubicBezTo>
                  <a:cubicBezTo>
                    <a:pt x="828" y="6285"/>
                    <a:pt x="1483" y="7696"/>
                    <a:pt x="2591" y="8598"/>
                  </a:cubicBezTo>
                  <a:lnTo>
                    <a:pt x="78" y="14642"/>
                  </a:lnTo>
                  <a:cubicBezTo>
                    <a:pt x="1" y="14827"/>
                    <a:pt x="136" y="15030"/>
                    <a:pt x="338" y="15032"/>
                  </a:cubicBezTo>
                  <a:lnTo>
                    <a:pt x="10193" y="15032"/>
                  </a:lnTo>
                  <a:cubicBezTo>
                    <a:pt x="10392" y="15032"/>
                    <a:pt x="10528" y="14827"/>
                    <a:pt x="10452" y="14642"/>
                  </a:cubicBezTo>
                  <a:lnTo>
                    <a:pt x="7939" y="8598"/>
                  </a:lnTo>
                  <a:cubicBezTo>
                    <a:pt x="9046" y="7696"/>
                    <a:pt x="9701" y="6285"/>
                    <a:pt x="9701" y="4782"/>
                  </a:cubicBezTo>
                  <a:cubicBezTo>
                    <a:pt x="9701" y="2146"/>
                    <a:pt x="7712" y="1"/>
                    <a:pt x="52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4"/>
            <p:cNvSpPr/>
            <p:nvPr/>
          </p:nvSpPr>
          <p:spPr>
            <a:xfrm>
              <a:off x="5887574" y="2853485"/>
              <a:ext cx="775672" cy="1061878"/>
            </a:xfrm>
            <a:custGeom>
              <a:avLst/>
              <a:gdLst/>
              <a:ahLst/>
              <a:cxnLst/>
              <a:rect l="l" t="t" r="r" b="b"/>
              <a:pathLst>
                <a:path w="40707" h="55727" extrusionOk="0">
                  <a:moveTo>
                    <a:pt x="40706" y="1"/>
                  </a:moveTo>
                  <a:lnTo>
                    <a:pt x="100" y="55240"/>
                  </a:lnTo>
                  <a:cubicBezTo>
                    <a:pt x="1" y="55375"/>
                    <a:pt x="30" y="55568"/>
                    <a:pt x="165" y="55667"/>
                  </a:cubicBezTo>
                  <a:cubicBezTo>
                    <a:pt x="220" y="55707"/>
                    <a:pt x="283" y="55727"/>
                    <a:pt x="346" y="55727"/>
                  </a:cubicBezTo>
                  <a:cubicBezTo>
                    <a:pt x="441" y="55727"/>
                    <a:pt x="534" y="55683"/>
                    <a:pt x="594" y="55601"/>
                  </a:cubicBezTo>
                  <a:lnTo>
                    <a:pt x="40706" y="1035"/>
                  </a:lnTo>
                  <a:lnTo>
                    <a:pt x="40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4"/>
            <p:cNvSpPr/>
            <p:nvPr/>
          </p:nvSpPr>
          <p:spPr>
            <a:xfrm>
              <a:off x="6507643" y="1676190"/>
              <a:ext cx="155603" cy="218351"/>
            </a:xfrm>
            <a:custGeom>
              <a:avLst/>
              <a:gdLst/>
              <a:ahLst/>
              <a:cxnLst/>
              <a:rect l="l" t="t" r="r" b="b"/>
              <a:pathLst>
                <a:path w="8166" h="11459" extrusionOk="0">
                  <a:moveTo>
                    <a:pt x="8165" y="0"/>
                  </a:moveTo>
                  <a:lnTo>
                    <a:pt x="95" y="10977"/>
                  </a:lnTo>
                  <a:cubicBezTo>
                    <a:pt x="1" y="11112"/>
                    <a:pt x="31" y="11300"/>
                    <a:pt x="165" y="11398"/>
                  </a:cubicBezTo>
                  <a:cubicBezTo>
                    <a:pt x="220" y="11438"/>
                    <a:pt x="284" y="11458"/>
                    <a:pt x="347" y="11458"/>
                  </a:cubicBezTo>
                  <a:cubicBezTo>
                    <a:pt x="439" y="11458"/>
                    <a:pt x="529" y="11417"/>
                    <a:pt x="590" y="11338"/>
                  </a:cubicBezTo>
                  <a:lnTo>
                    <a:pt x="8165" y="1034"/>
                  </a:lnTo>
                  <a:lnTo>
                    <a:pt x="816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4"/>
            <p:cNvSpPr/>
            <p:nvPr/>
          </p:nvSpPr>
          <p:spPr>
            <a:xfrm>
              <a:off x="5524405" y="1952545"/>
              <a:ext cx="945204" cy="1292558"/>
            </a:xfrm>
            <a:custGeom>
              <a:avLst/>
              <a:gdLst/>
              <a:ahLst/>
              <a:cxnLst/>
              <a:rect l="l" t="t" r="r" b="b"/>
              <a:pathLst>
                <a:path w="49604" h="67833" extrusionOk="0">
                  <a:moveTo>
                    <a:pt x="49258" y="0"/>
                  </a:moveTo>
                  <a:cubicBezTo>
                    <a:pt x="49164" y="0"/>
                    <a:pt x="49071" y="44"/>
                    <a:pt x="49010" y="125"/>
                  </a:cubicBezTo>
                  <a:lnTo>
                    <a:pt x="0" y="66799"/>
                  </a:lnTo>
                  <a:lnTo>
                    <a:pt x="0" y="67833"/>
                  </a:lnTo>
                  <a:lnTo>
                    <a:pt x="49505" y="489"/>
                  </a:lnTo>
                  <a:cubicBezTo>
                    <a:pt x="49604" y="352"/>
                    <a:pt x="49575" y="160"/>
                    <a:pt x="49439" y="60"/>
                  </a:cubicBezTo>
                  <a:cubicBezTo>
                    <a:pt x="49384" y="20"/>
                    <a:pt x="49321" y="0"/>
                    <a:pt x="49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4"/>
            <p:cNvSpPr/>
            <p:nvPr/>
          </p:nvSpPr>
          <p:spPr>
            <a:xfrm>
              <a:off x="5795367" y="3956807"/>
              <a:ext cx="66388" cy="83975"/>
            </a:xfrm>
            <a:custGeom>
              <a:avLst/>
              <a:gdLst/>
              <a:ahLst/>
              <a:cxnLst/>
              <a:rect l="l" t="t" r="r" b="b"/>
              <a:pathLst>
                <a:path w="3484" h="4407" extrusionOk="0">
                  <a:moveTo>
                    <a:pt x="3136" y="0"/>
                  </a:moveTo>
                  <a:cubicBezTo>
                    <a:pt x="3042" y="0"/>
                    <a:pt x="2949" y="44"/>
                    <a:pt x="2890" y="125"/>
                  </a:cubicBezTo>
                  <a:lnTo>
                    <a:pt x="100" y="3920"/>
                  </a:lnTo>
                  <a:cubicBezTo>
                    <a:pt x="0" y="4057"/>
                    <a:pt x="30" y="4248"/>
                    <a:pt x="165" y="4349"/>
                  </a:cubicBezTo>
                  <a:cubicBezTo>
                    <a:pt x="218" y="4387"/>
                    <a:pt x="282" y="4407"/>
                    <a:pt x="347" y="4407"/>
                  </a:cubicBezTo>
                  <a:cubicBezTo>
                    <a:pt x="444" y="4407"/>
                    <a:pt x="536" y="4360"/>
                    <a:pt x="594" y="4283"/>
                  </a:cubicBezTo>
                  <a:lnTo>
                    <a:pt x="3383" y="488"/>
                  </a:lnTo>
                  <a:cubicBezTo>
                    <a:pt x="3483" y="351"/>
                    <a:pt x="3454" y="160"/>
                    <a:pt x="3317" y="59"/>
                  </a:cubicBezTo>
                  <a:cubicBezTo>
                    <a:pt x="3263" y="20"/>
                    <a:pt x="3199" y="0"/>
                    <a:pt x="31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4"/>
            <p:cNvSpPr/>
            <p:nvPr/>
          </p:nvSpPr>
          <p:spPr>
            <a:xfrm>
              <a:off x="6033802" y="3081344"/>
              <a:ext cx="629444" cy="862906"/>
            </a:xfrm>
            <a:custGeom>
              <a:avLst/>
              <a:gdLst/>
              <a:ahLst/>
              <a:cxnLst/>
              <a:rect l="l" t="t" r="r" b="b"/>
              <a:pathLst>
                <a:path w="33033" h="45285" extrusionOk="0">
                  <a:moveTo>
                    <a:pt x="33032" y="1"/>
                  </a:moveTo>
                  <a:lnTo>
                    <a:pt x="102" y="44797"/>
                  </a:lnTo>
                  <a:cubicBezTo>
                    <a:pt x="1" y="44934"/>
                    <a:pt x="32" y="45125"/>
                    <a:pt x="167" y="45224"/>
                  </a:cubicBezTo>
                  <a:cubicBezTo>
                    <a:pt x="222" y="45265"/>
                    <a:pt x="286" y="45284"/>
                    <a:pt x="349" y="45284"/>
                  </a:cubicBezTo>
                  <a:cubicBezTo>
                    <a:pt x="443" y="45284"/>
                    <a:pt x="535" y="45241"/>
                    <a:pt x="595" y="45159"/>
                  </a:cubicBezTo>
                  <a:lnTo>
                    <a:pt x="33032" y="1036"/>
                  </a:lnTo>
                  <a:lnTo>
                    <a:pt x="330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34"/>
          <p:cNvGrpSpPr/>
          <p:nvPr/>
        </p:nvGrpSpPr>
        <p:grpSpPr>
          <a:xfrm>
            <a:off x="4330173" y="1963985"/>
            <a:ext cx="1891146" cy="2887347"/>
            <a:chOff x="3605604" y="1716301"/>
            <a:chExt cx="1765941" cy="2696187"/>
          </a:xfrm>
        </p:grpSpPr>
        <p:sp>
          <p:nvSpPr>
            <p:cNvPr id="556" name="Google Shape;556;p34"/>
            <p:cNvSpPr/>
            <p:nvPr/>
          </p:nvSpPr>
          <p:spPr>
            <a:xfrm>
              <a:off x="3611854" y="1721637"/>
              <a:ext cx="862372" cy="1070872"/>
            </a:xfrm>
            <a:custGeom>
              <a:avLst/>
              <a:gdLst/>
              <a:ahLst/>
              <a:cxnLst/>
              <a:rect l="l" t="t" r="r" b="b"/>
              <a:pathLst>
                <a:path w="45257" h="56199" extrusionOk="0">
                  <a:moveTo>
                    <a:pt x="37476" y="1"/>
                  </a:moveTo>
                  <a:cubicBezTo>
                    <a:pt x="34727" y="1"/>
                    <a:pt x="33541" y="1233"/>
                    <a:pt x="34009" y="2053"/>
                  </a:cubicBezTo>
                  <a:cubicBezTo>
                    <a:pt x="34538" y="2979"/>
                    <a:pt x="35994" y="4038"/>
                    <a:pt x="35994" y="4038"/>
                  </a:cubicBezTo>
                  <a:cubicBezTo>
                    <a:pt x="35994" y="4038"/>
                    <a:pt x="34170" y="3024"/>
                    <a:pt x="32260" y="3024"/>
                  </a:cubicBezTo>
                  <a:cubicBezTo>
                    <a:pt x="31497" y="3024"/>
                    <a:pt x="30719" y="3186"/>
                    <a:pt x="30039" y="3640"/>
                  </a:cubicBezTo>
                  <a:cubicBezTo>
                    <a:pt x="27657" y="5228"/>
                    <a:pt x="31098" y="4566"/>
                    <a:pt x="30436" y="6154"/>
                  </a:cubicBezTo>
                  <a:cubicBezTo>
                    <a:pt x="29774" y="7743"/>
                    <a:pt x="26069" y="7081"/>
                    <a:pt x="25143" y="11316"/>
                  </a:cubicBezTo>
                  <a:cubicBezTo>
                    <a:pt x="24217" y="15550"/>
                    <a:pt x="26864" y="19785"/>
                    <a:pt x="24481" y="21637"/>
                  </a:cubicBezTo>
                  <a:cubicBezTo>
                    <a:pt x="22099" y="23490"/>
                    <a:pt x="14954" y="20975"/>
                    <a:pt x="12837" y="25607"/>
                  </a:cubicBezTo>
                  <a:cubicBezTo>
                    <a:pt x="10719" y="30239"/>
                    <a:pt x="13712" y="32291"/>
                    <a:pt x="8684" y="35202"/>
                  </a:cubicBezTo>
                  <a:cubicBezTo>
                    <a:pt x="3657" y="38112"/>
                    <a:pt x="1" y="40958"/>
                    <a:pt x="1456" y="48103"/>
                  </a:cubicBezTo>
                  <a:cubicBezTo>
                    <a:pt x="2544" y="53444"/>
                    <a:pt x="5480" y="56198"/>
                    <a:pt x="10818" y="56198"/>
                  </a:cubicBezTo>
                  <a:cubicBezTo>
                    <a:pt x="12621" y="56198"/>
                    <a:pt x="14698" y="55884"/>
                    <a:pt x="17070" y="55249"/>
                  </a:cubicBezTo>
                  <a:cubicBezTo>
                    <a:pt x="26466" y="52736"/>
                    <a:pt x="25805" y="47045"/>
                    <a:pt x="28848" y="41223"/>
                  </a:cubicBezTo>
                  <a:cubicBezTo>
                    <a:pt x="31891" y="35399"/>
                    <a:pt x="36655" y="36591"/>
                    <a:pt x="38112" y="33283"/>
                  </a:cubicBezTo>
                  <a:cubicBezTo>
                    <a:pt x="39567" y="29974"/>
                    <a:pt x="37714" y="26004"/>
                    <a:pt x="37846" y="22962"/>
                  </a:cubicBezTo>
                  <a:cubicBezTo>
                    <a:pt x="37979" y="19918"/>
                    <a:pt x="41023" y="19256"/>
                    <a:pt x="42213" y="15683"/>
                  </a:cubicBezTo>
                  <a:cubicBezTo>
                    <a:pt x="43404" y="12111"/>
                    <a:pt x="44471" y="8399"/>
                    <a:pt x="44471" y="8399"/>
                  </a:cubicBezTo>
                  <a:cubicBezTo>
                    <a:pt x="44471" y="8399"/>
                    <a:pt x="45257" y="6949"/>
                    <a:pt x="45257" y="4435"/>
                  </a:cubicBezTo>
                  <a:cubicBezTo>
                    <a:pt x="45257" y="1921"/>
                    <a:pt x="42213" y="465"/>
                    <a:pt x="38640" y="68"/>
                  </a:cubicBezTo>
                  <a:cubicBezTo>
                    <a:pt x="38225" y="22"/>
                    <a:pt x="37837" y="1"/>
                    <a:pt x="37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4"/>
            <p:cNvSpPr/>
            <p:nvPr/>
          </p:nvSpPr>
          <p:spPr>
            <a:xfrm>
              <a:off x="3605604" y="1716301"/>
              <a:ext cx="873958" cy="1081600"/>
            </a:xfrm>
            <a:custGeom>
              <a:avLst/>
              <a:gdLst/>
              <a:ahLst/>
              <a:cxnLst/>
              <a:rect l="l" t="t" r="r" b="b"/>
              <a:pathLst>
                <a:path w="45865" h="56762" extrusionOk="0">
                  <a:moveTo>
                    <a:pt x="37811" y="562"/>
                  </a:moveTo>
                  <a:cubicBezTo>
                    <a:pt x="38161" y="562"/>
                    <a:pt x="38537" y="582"/>
                    <a:pt x="38937" y="627"/>
                  </a:cubicBezTo>
                  <a:cubicBezTo>
                    <a:pt x="42014" y="968"/>
                    <a:pt x="45303" y="2222"/>
                    <a:pt x="45303" y="4715"/>
                  </a:cubicBezTo>
                  <a:cubicBezTo>
                    <a:pt x="45303" y="7117"/>
                    <a:pt x="44558" y="8530"/>
                    <a:pt x="44551" y="8545"/>
                  </a:cubicBezTo>
                  <a:cubicBezTo>
                    <a:pt x="44540" y="8562"/>
                    <a:pt x="44533" y="8581"/>
                    <a:pt x="44527" y="8600"/>
                  </a:cubicBezTo>
                  <a:cubicBezTo>
                    <a:pt x="44516" y="8638"/>
                    <a:pt x="43449" y="12347"/>
                    <a:pt x="42274" y="15874"/>
                  </a:cubicBezTo>
                  <a:cubicBezTo>
                    <a:pt x="41733" y="17498"/>
                    <a:pt x="40810" y="18483"/>
                    <a:pt x="39917" y="19435"/>
                  </a:cubicBezTo>
                  <a:cubicBezTo>
                    <a:pt x="38914" y="20504"/>
                    <a:pt x="37967" y="21515"/>
                    <a:pt x="37893" y="23229"/>
                  </a:cubicBezTo>
                  <a:cubicBezTo>
                    <a:pt x="37845" y="24365"/>
                    <a:pt x="38059" y="25596"/>
                    <a:pt x="38285" y="26899"/>
                  </a:cubicBezTo>
                  <a:cubicBezTo>
                    <a:pt x="38673" y="29122"/>
                    <a:pt x="39074" y="31421"/>
                    <a:pt x="38182" y="33449"/>
                  </a:cubicBezTo>
                  <a:cubicBezTo>
                    <a:pt x="37589" y="34794"/>
                    <a:pt x="36424" y="35337"/>
                    <a:pt x="34948" y="36022"/>
                  </a:cubicBezTo>
                  <a:cubicBezTo>
                    <a:pt x="33049" y="36906"/>
                    <a:pt x="30688" y="38003"/>
                    <a:pt x="28926" y="41372"/>
                  </a:cubicBezTo>
                  <a:cubicBezTo>
                    <a:pt x="28171" y="42819"/>
                    <a:pt x="27644" y="44246"/>
                    <a:pt x="27135" y="45628"/>
                  </a:cubicBezTo>
                  <a:cubicBezTo>
                    <a:pt x="25599" y="49797"/>
                    <a:pt x="24272" y="53398"/>
                    <a:pt x="17326" y="55258"/>
                  </a:cubicBezTo>
                  <a:cubicBezTo>
                    <a:pt x="14977" y="55886"/>
                    <a:pt x="12922" y="56201"/>
                    <a:pt x="11140" y="56201"/>
                  </a:cubicBezTo>
                  <a:cubicBezTo>
                    <a:pt x="9077" y="56201"/>
                    <a:pt x="7379" y="55779"/>
                    <a:pt x="6015" y="54935"/>
                  </a:cubicBezTo>
                  <a:cubicBezTo>
                    <a:pt x="4005" y="53691"/>
                    <a:pt x="2712" y="51530"/>
                    <a:pt x="2058" y="48329"/>
                  </a:cubicBezTo>
                  <a:cubicBezTo>
                    <a:pt x="625" y="41289"/>
                    <a:pt x="4256" y="38561"/>
                    <a:pt x="9152" y="35726"/>
                  </a:cubicBezTo>
                  <a:cubicBezTo>
                    <a:pt x="12377" y="33859"/>
                    <a:pt x="12441" y="32288"/>
                    <a:pt x="12523" y="30301"/>
                  </a:cubicBezTo>
                  <a:cubicBezTo>
                    <a:pt x="12571" y="29100"/>
                    <a:pt x="12626" y="27740"/>
                    <a:pt x="13420" y="26005"/>
                  </a:cubicBezTo>
                  <a:cubicBezTo>
                    <a:pt x="14654" y="23303"/>
                    <a:pt x="17779" y="23170"/>
                    <a:pt x="20537" y="23052"/>
                  </a:cubicBezTo>
                  <a:cubicBezTo>
                    <a:pt x="22318" y="22976"/>
                    <a:pt x="23998" y="22903"/>
                    <a:pt x="24982" y="22139"/>
                  </a:cubicBezTo>
                  <a:cubicBezTo>
                    <a:pt x="26461" y="20988"/>
                    <a:pt x="26181" y="19076"/>
                    <a:pt x="25858" y="16862"/>
                  </a:cubicBezTo>
                  <a:cubicBezTo>
                    <a:pt x="25621" y="15258"/>
                    <a:pt x="25354" y="13439"/>
                    <a:pt x="25745" y="11656"/>
                  </a:cubicBezTo>
                  <a:cubicBezTo>
                    <a:pt x="26299" y="9122"/>
                    <a:pt x="27905" y="8438"/>
                    <a:pt x="29195" y="7890"/>
                  </a:cubicBezTo>
                  <a:cubicBezTo>
                    <a:pt x="30021" y="7537"/>
                    <a:pt x="30736" y="7234"/>
                    <a:pt x="31023" y="6542"/>
                  </a:cubicBezTo>
                  <a:cubicBezTo>
                    <a:pt x="31429" y="5570"/>
                    <a:pt x="30609" y="5189"/>
                    <a:pt x="30169" y="4985"/>
                  </a:cubicBezTo>
                  <a:cubicBezTo>
                    <a:pt x="30032" y="4921"/>
                    <a:pt x="29825" y="4824"/>
                    <a:pt x="29797" y="4794"/>
                  </a:cubicBezTo>
                  <a:cubicBezTo>
                    <a:pt x="29800" y="4776"/>
                    <a:pt x="29846" y="4606"/>
                    <a:pt x="30523" y="4155"/>
                  </a:cubicBezTo>
                  <a:cubicBezTo>
                    <a:pt x="31147" y="3738"/>
                    <a:pt x="31871" y="3588"/>
                    <a:pt x="32585" y="3588"/>
                  </a:cubicBezTo>
                  <a:cubicBezTo>
                    <a:pt x="34395" y="3588"/>
                    <a:pt x="36160" y="4550"/>
                    <a:pt x="36185" y="4562"/>
                  </a:cubicBezTo>
                  <a:cubicBezTo>
                    <a:pt x="36228" y="4586"/>
                    <a:pt x="36276" y="4598"/>
                    <a:pt x="36322" y="4598"/>
                  </a:cubicBezTo>
                  <a:cubicBezTo>
                    <a:pt x="36415" y="4598"/>
                    <a:pt x="36505" y="4552"/>
                    <a:pt x="36558" y="4468"/>
                  </a:cubicBezTo>
                  <a:cubicBezTo>
                    <a:pt x="36638" y="4343"/>
                    <a:pt x="36606" y="4177"/>
                    <a:pt x="36487" y="4089"/>
                  </a:cubicBezTo>
                  <a:cubicBezTo>
                    <a:pt x="36472" y="4080"/>
                    <a:pt x="35074" y="3057"/>
                    <a:pt x="34581" y="2193"/>
                  </a:cubicBezTo>
                  <a:cubicBezTo>
                    <a:pt x="34455" y="1974"/>
                    <a:pt x="34543" y="1756"/>
                    <a:pt x="34637" y="1611"/>
                  </a:cubicBezTo>
                  <a:cubicBezTo>
                    <a:pt x="35008" y="1048"/>
                    <a:pt x="36104" y="562"/>
                    <a:pt x="37811" y="562"/>
                  </a:cubicBezTo>
                  <a:close/>
                  <a:moveTo>
                    <a:pt x="37814" y="0"/>
                  </a:moveTo>
                  <a:cubicBezTo>
                    <a:pt x="35780" y="0"/>
                    <a:pt x="34592" y="659"/>
                    <a:pt x="34168" y="1304"/>
                  </a:cubicBezTo>
                  <a:cubicBezTo>
                    <a:pt x="33916" y="1689"/>
                    <a:pt x="33888" y="2114"/>
                    <a:pt x="34092" y="2473"/>
                  </a:cubicBezTo>
                  <a:cubicBezTo>
                    <a:pt x="34268" y="2782"/>
                    <a:pt x="34537" y="3100"/>
                    <a:pt x="34823" y="3392"/>
                  </a:cubicBezTo>
                  <a:cubicBezTo>
                    <a:pt x="34176" y="3190"/>
                    <a:pt x="33397" y="3021"/>
                    <a:pt x="32598" y="3021"/>
                  </a:cubicBezTo>
                  <a:cubicBezTo>
                    <a:pt x="31784" y="3021"/>
                    <a:pt x="30949" y="3196"/>
                    <a:pt x="30211" y="3688"/>
                  </a:cubicBezTo>
                  <a:cubicBezTo>
                    <a:pt x="29492" y="4167"/>
                    <a:pt x="29209" y="4498"/>
                    <a:pt x="29235" y="4830"/>
                  </a:cubicBezTo>
                  <a:cubicBezTo>
                    <a:pt x="29262" y="5183"/>
                    <a:pt x="29603" y="5342"/>
                    <a:pt x="29931" y="5495"/>
                  </a:cubicBezTo>
                  <a:cubicBezTo>
                    <a:pt x="30491" y="5753"/>
                    <a:pt x="30685" y="5893"/>
                    <a:pt x="30504" y="6326"/>
                  </a:cubicBezTo>
                  <a:cubicBezTo>
                    <a:pt x="30304" y="6806"/>
                    <a:pt x="29717" y="7056"/>
                    <a:pt x="28974" y="7374"/>
                  </a:cubicBezTo>
                  <a:cubicBezTo>
                    <a:pt x="27638" y="7941"/>
                    <a:pt x="25811" y="8720"/>
                    <a:pt x="25195" y="11536"/>
                  </a:cubicBezTo>
                  <a:cubicBezTo>
                    <a:pt x="24784" y="13419"/>
                    <a:pt x="25058" y="15292"/>
                    <a:pt x="25300" y="16944"/>
                  </a:cubicBezTo>
                  <a:cubicBezTo>
                    <a:pt x="25611" y="19069"/>
                    <a:pt x="25858" y="20746"/>
                    <a:pt x="24635" y="21696"/>
                  </a:cubicBezTo>
                  <a:cubicBezTo>
                    <a:pt x="23794" y="22351"/>
                    <a:pt x="22200" y="22418"/>
                    <a:pt x="20512" y="22491"/>
                  </a:cubicBezTo>
                  <a:cubicBezTo>
                    <a:pt x="17594" y="22616"/>
                    <a:pt x="14286" y="22757"/>
                    <a:pt x="12908" y="25771"/>
                  </a:cubicBezTo>
                  <a:cubicBezTo>
                    <a:pt x="12069" y="27605"/>
                    <a:pt x="12011" y="29026"/>
                    <a:pt x="11960" y="30279"/>
                  </a:cubicBezTo>
                  <a:cubicBezTo>
                    <a:pt x="11883" y="32165"/>
                    <a:pt x="11827" y="33527"/>
                    <a:pt x="8871" y="35240"/>
                  </a:cubicBezTo>
                  <a:cubicBezTo>
                    <a:pt x="3950" y="38087"/>
                    <a:pt x="1" y="41047"/>
                    <a:pt x="1507" y="48439"/>
                  </a:cubicBezTo>
                  <a:cubicBezTo>
                    <a:pt x="2193" y="51803"/>
                    <a:pt x="3569" y="54082"/>
                    <a:pt x="5719" y="55412"/>
                  </a:cubicBezTo>
                  <a:cubicBezTo>
                    <a:pt x="7173" y="56312"/>
                    <a:pt x="8969" y="56761"/>
                    <a:pt x="11142" y="56761"/>
                  </a:cubicBezTo>
                  <a:cubicBezTo>
                    <a:pt x="12975" y="56761"/>
                    <a:pt x="15078" y="56441"/>
                    <a:pt x="17471" y="55800"/>
                  </a:cubicBezTo>
                  <a:cubicBezTo>
                    <a:pt x="24698" y="53866"/>
                    <a:pt x="26138" y="49959"/>
                    <a:pt x="27662" y="45821"/>
                  </a:cubicBezTo>
                  <a:cubicBezTo>
                    <a:pt x="28165" y="44458"/>
                    <a:pt x="28684" y="43048"/>
                    <a:pt x="29423" y="41633"/>
                  </a:cubicBezTo>
                  <a:cubicBezTo>
                    <a:pt x="31098" y="38433"/>
                    <a:pt x="33269" y="37422"/>
                    <a:pt x="35184" y="36533"/>
                  </a:cubicBezTo>
                  <a:cubicBezTo>
                    <a:pt x="36706" y="35825"/>
                    <a:pt x="38020" y="35214"/>
                    <a:pt x="38696" y="33675"/>
                  </a:cubicBezTo>
                  <a:cubicBezTo>
                    <a:pt x="39657" y="31492"/>
                    <a:pt x="39240" y="29108"/>
                    <a:pt x="38839" y="26803"/>
                  </a:cubicBezTo>
                  <a:cubicBezTo>
                    <a:pt x="38618" y="25531"/>
                    <a:pt x="38409" y="24328"/>
                    <a:pt x="38454" y="23253"/>
                  </a:cubicBezTo>
                  <a:cubicBezTo>
                    <a:pt x="38520" y="21747"/>
                    <a:pt x="39359" y="20854"/>
                    <a:pt x="40327" y="19820"/>
                  </a:cubicBezTo>
                  <a:cubicBezTo>
                    <a:pt x="41217" y="18869"/>
                    <a:pt x="42227" y="17793"/>
                    <a:pt x="42806" y="16051"/>
                  </a:cubicBezTo>
                  <a:cubicBezTo>
                    <a:pt x="43932" y="12675"/>
                    <a:pt x="44960" y="9130"/>
                    <a:pt x="45060" y="8784"/>
                  </a:cubicBezTo>
                  <a:cubicBezTo>
                    <a:pt x="45175" y="8558"/>
                    <a:pt x="45865" y="7111"/>
                    <a:pt x="45865" y="4715"/>
                  </a:cubicBezTo>
                  <a:cubicBezTo>
                    <a:pt x="45865" y="2320"/>
                    <a:pt x="43234" y="539"/>
                    <a:pt x="38998" y="68"/>
                  </a:cubicBezTo>
                  <a:cubicBezTo>
                    <a:pt x="38576" y="21"/>
                    <a:pt x="38181" y="0"/>
                    <a:pt x="378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4"/>
            <p:cNvSpPr/>
            <p:nvPr/>
          </p:nvSpPr>
          <p:spPr>
            <a:xfrm>
              <a:off x="3675879" y="1804945"/>
              <a:ext cx="751834" cy="809971"/>
            </a:xfrm>
            <a:custGeom>
              <a:avLst/>
              <a:gdLst/>
              <a:ahLst/>
              <a:cxnLst/>
              <a:rect l="l" t="t" r="r" b="b"/>
              <a:pathLst>
                <a:path w="39456" h="42507" extrusionOk="0">
                  <a:moveTo>
                    <a:pt x="36226" y="0"/>
                  </a:moveTo>
                  <a:cubicBezTo>
                    <a:pt x="35872" y="0"/>
                    <a:pt x="35644" y="89"/>
                    <a:pt x="35530" y="269"/>
                  </a:cubicBezTo>
                  <a:cubicBezTo>
                    <a:pt x="35258" y="700"/>
                    <a:pt x="35854" y="1411"/>
                    <a:pt x="35924" y="1491"/>
                  </a:cubicBezTo>
                  <a:cubicBezTo>
                    <a:pt x="35951" y="1522"/>
                    <a:pt x="35990" y="1539"/>
                    <a:pt x="36029" y="1539"/>
                  </a:cubicBezTo>
                  <a:cubicBezTo>
                    <a:pt x="36061" y="1539"/>
                    <a:pt x="36095" y="1527"/>
                    <a:pt x="36121" y="1504"/>
                  </a:cubicBezTo>
                  <a:cubicBezTo>
                    <a:pt x="36181" y="1454"/>
                    <a:pt x="36187" y="1365"/>
                    <a:pt x="36136" y="1307"/>
                  </a:cubicBezTo>
                  <a:cubicBezTo>
                    <a:pt x="35961" y="1104"/>
                    <a:pt x="35641" y="620"/>
                    <a:pt x="35768" y="419"/>
                  </a:cubicBezTo>
                  <a:cubicBezTo>
                    <a:pt x="35803" y="364"/>
                    <a:pt x="35909" y="281"/>
                    <a:pt x="36224" y="281"/>
                  </a:cubicBezTo>
                  <a:cubicBezTo>
                    <a:pt x="36486" y="281"/>
                    <a:pt x="36892" y="338"/>
                    <a:pt x="37521" y="514"/>
                  </a:cubicBezTo>
                  <a:cubicBezTo>
                    <a:pt x="38426" y="767"/>
                    <a:pt x="38917" y="1221"/>
                    <a:pt x="38983" y="1861"/>
                  </a:cubicBezTo>
                  <a:cubicBezTo>
                    <a:pt x="39161" y="3622"/>
                    <a:pt x="36257" y="6288"/>
                    <a:pt x="34984" y="6942"/>
                  </a:cubicBezTo>
                  <a:cubicBezTo>
                    <a:pt x="33616" y="7645"/>
                    <a:pt x="32046" y="8003"/>
                    <a:pt x="30529" y="8348"/>
                  </a:cubicBezTo>
                  <a:cubicBezTo>
                    <a:pt x="28040" y="8914"/>
                    <a:pt x="25464" y="9501"/>
                    <a:pt x="23691" y="11628"/>
                  </a:cubicBezTo>
                  <a:cubicBezTo>
                    <a:pt x="22232" y="13380"/>
                    <a:pt x="22683" y="15200"/>
                    <a:pt x="23080" y="16807"/>
                  </a:cubicBezTo>
                  <a:cubicBezTo>
                    <a:pt x="23395" y="18079"/>
                    <a:pt x="23692" y="19281"/>
                    <a:pt x="23043" y="20308"/>
                  </a:cubicBezTo>
                  <a:cubicBezTo>
                    <a:pt x="22346" y="21410"/>
                    <a:pt x="20602" y="21689"/>
                    <a:pt x="18755" y="21985"/>
                  </a:cubicBezTo>
                  <a:cubicBezTo>
                    <a:pt x="16645" y="22323"/>
                    <a:pt x="14463" y="22672"/>
                    <a:pt x="13363" y="24253"/>
                  </a:cubicBezTo>
                  <a:cubicBezTo>
                    <a:pt x="12532" y="25446"/>
                    <a:pt x="12932" y="27145"/>
                    <a:pt x="13355" y="28942"/>
                  </a:cubicBezTo>
                  <a:cubicBezTo>
                    <a:pt x="13998" y="31678"/>
                    <a:pt x="14727" y="34779"/>
                    <a:pt x="11241" y="36825"/>
                  </a:cubicBezTo>
                  <a:cubicBezTo>
                    <a:pt x="9299" y="37964"/>
                    <a:pt x="7241" y="38794"/>
                    <a:pt x="5426" y="39526"/>
                  </a:cubicBezTo>
                  <a:cubicBezTo>
                    <a:pt x="3227" y="40413"/>
                    <a:pt x="1327" y="41178"/>
                    <a:pt x="97" y="42262"/>
                  </a:cubicBezTo>
                  <a:cubicBezTo>
                    <a:pt x="1" y="42346"/>
                    <a:pt x="61" y="42507"/>
                    <a:pt x="191" y="42507"/>
                  </a:cubicBezTo>
                  <a:cubicBezTo>
                    <a:pt x="226" y="42507"/>
                    <a:pt x="258" y="42494"/>
                    <a:pt x="284" y="42472"/>
                  </a:cubicBezTo>
                  <a:cubicBezTo>
                    <a:pt x="1475" y="41420"/>
                    <a:pt x="3355" y="40662"/>
                    <a:pt x="5530" y="39785"/>
                  </a:cubicBezTo>
                  <a:cubicBezTo>
                    <a:pt x="7356" y="39050"/>
                    <a:pt x="9423" y="38218"/>
                    <a:pt x="11383" y="37067"/>
                  </a:cubicBezTo>
                  <a:cubicBezTo>
                    <a:pt x="15046" y="34916"/>
                    <a:pt x="14292" y="31708"/>
                    <a:pt x="13627" y="28878"/>
                  </a:cubicBezTo>
                  <a:cubicBezTo>
                    <a:pt x="13219" y="27142"/>
                    <a:pt x="12834" y="25503"/>
                    <a:pt x="13592" y="24412"/>
                  </a:cubicBezTo>
                  <a:cubicBezTo>
                    <a:pt x="14623" y="22930"/>
                    <a:pt x="16746" y="22590"/>
                    <a:pt x="18798" y="22262"/>
                  </a:cubicBezTo>
                  <a:cubicBezTo>
                    <a:pt x="20710" y="21956"/>
                    <a:pt x="22515" y="21667"/>
                    <a:pt x="23279" y="20456"/>
                  </a:cubicBezTo>
                  <a:cubicBezTo>
                    <a:pt x="23993" y="19328"/>
                    <a:pt x="23681" y="18070"/>
                    <a:pt x="23351" y="16739"/>
                  </a:cubicBezTo>
                  <a:cubicBezTo>
                    <a:pt x="22951" y="15121"/>
                    <a:pt x="22537" y="13450"/>
                    <a:pt x="23907" y="11808"/>
                  </a:cubicBezTo>
                  <a:cubicBezTo>
                    <a:pt x="25619" y="9751"/>
                    <a:pt x="28034" y="9203"/>
                    <a:pt x="30591" y="8621"/>
                  </a:cubicBezTo>
                  <a:cubicBezTo>
                    <a:pt x="32126" y="8273"/>
                    <a:pt x="33713" y="7912"/>
                    <a:pt x="35112" y="7192"/>
                  </a:cubicBezTo>
                  <a:cubicBezTo>
                    <a:pt x="36474" y="6492"/>
                    <a:pt x="39455" y="3741"/>
                    <a:pt x="39261" y="1832"/>
                  </a:cubicBezTo>
                  <a:cubicBezTo>
                    <a:pt x="39184" y="1065"/>
                    <a:pt x="38624" y="531"/>
                    <a:pt x="37597" y="244"/>
                  </a:cubicBezTo>
                  <a:cubicBezTo>
                    <a:pt x="37017" y="81"/>
                    <a:pt x="36564" y="0"/>
                    <a:pt x="362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4"/>
            <p:cNvSpPr/>
            <p:nvPr/>
          </p:nvSpPr>
          <p:spPr>
            <a:xfrm>
              <a:off x="3755434" y="2044505"/>
              <a:ext cx="476127" cy="739029"/>
            </a:xfrm>
            <a:custGeom>
              <a:avLst/>
              <a:gdLst/>
              <a:ahLst/>
              <a:cxnLst/>
              <a:rect l="l" t="t" r="r" b="b"/>
              <a:pathLst>
                <a:path w="24987" h="38784" extrusionOk="0">
                  <a:moveTo>
                    <a:pt x="22347" y="0"/>
                  </a:moveTo>
                  <a:cubicBezTo>
                    <a:pt x="22292" y="0"/>
                    <a:pt x="22239" y="33"/>
                    <a:pt x="22217" y="88"/>
                  </a:cubicBezTo>
                  <a:cubicBezTo>
                    <a:pt x="21838" y="1113"/>
                    <a:pt x="21734" y="2007"/>
                    <a:pt x="21908" y="2745"/>
                  </a:cubicBezTo>
                  <a:cubicBezTo>
                    <a:pt x="22037" y="3298"/>
                    <a:pt x="22322" y="3974"/>
                    <a:pt x="22624" y="4689"/>
                  </a:cubicBezTo>
                  <a:cubicBezTo>
                    <a:pt x="23525" y="6829"/>
                    <a:pt x="24647" y="9489"/>
                    <a:pt x="22717" y="11143"/>
                  </a:cubicBezTo>
                  <a:cubicBezTo>
                    <a:pt x="21595" y="12105"/>
                    <a:pt x="20143" y="12629"/>
                    <a:pt x="18740" y="13136"/>
                  </a:cubicBezTo>
                  <a:cubicBezTo>
                    <a:pt x="16872" y="13812"/>
                    <a:pt x="15105" y="14449"/>
                    <a:pt x="14647" y="16053"/>
                  </a:cubicBezTo>
                  <a:cubicBezTo>
                    <a:pt x="14369" y="17028"/>
                    <a:pt x="14388" y="18575"/>
                    <a:pt x="14410" y="20366"/>
                  </a:cubicBezTo>
                  <a:cubicBezTo>
                    <a:pt x="14449" y="23472"/>
                    <a:pt x="14496" y="27340"/>
                    <a:pt x="12886" y="29513"/>
                  </a:cubicBezTo>
                  <a:cubicBezTo>
                    <a:pt x="11443" y="31460"/>
                    <a:pt x="9206" y="32204"/>
                    <a:pt x="7042" y="32925"/>
                  </a:cubicBezTo>
                  <a:cubicBezTo>
                    <a:pt x="5410" y="33467"/>
                    <a:pt x="3869" y="33979"/>
                    <a:pt x="2714" y="34969"/>
                  </a:cubicBezTo>
                  <a:cubicBezTo>
                    <a:pt x="0" y="37296"/>
                    <a:pt x="360" y="38630"/>
                    <a:pt x="378" y="38684"/>
                  </a:cubicBezTo>
                  <a:cubicBezTo>
                    <a:pt x="395" y="38744"/>
                    <a:pt x="449" y="38783"/>
                    <a:pt x="512" y="38783"/>
                  </a:cubicBezTo>
                  <a:cubicBezTo>
                    <a:pt x="524" y="38783"/>
                    <a:pt x="537" y="38782"/>
                    <a:pt x="550" y="38778"/>
                  </a:cubicBezTo>
                  <a:cubicBezTo>
                    <a:pt x="624" y="38756"/>
                    <a:pt x="667" y="38678"/>
                    <a:pt x="646" y="38604"/>
                  </a:cubicBezTo>
                  <a:cubicBezTo>
                    <a:pt x="643" y="38592"/>
                    <a:pt x="347" y="37367"/>
                    <a:pt x="2897" y="35182"/>
                  </a:cubicBezTo>
                  <a:cubicBezTo>
                    <a:pt x="4009" y="34229"/>
                    <a:pt x="5525" y="33724"/>
                    <a:pt x="7129" y="33190"/>
                  </a:cubicBezTo>
                  <a:cubicBezTo>
                    <a:pt x="9336" y="32457"/>
                    <a:pt x="11615" y="31698"/>
                    <a:pt x="13110" y="29681"/>
                  </a:cubicBezTo>
                  <a:cubicBezTo>
                    <a:pt x="14777" y="27431"/>
                    <a:pt x="14729" y="23510"/>
                    <a:pt x="14690" y="20362"/>
                  </a:cubicBezTo>
                  <a:cubicBezTo>
                    <a:pt x="14668" y="18592"/>
                    <a:pt x="14649" y="17065"/>
                    <a:pt x="14917" y="16131"/>
                  </a:cubicBezTo>
                  <a:cubicBezTo>
                    <a:pt x="15336" y="14665"/>
                    <a:pt x="16958" y="14079"/>
                    <a:pt x="18835" y="13400"/>
                  </a:cubicBezTo>
                  <a:cubicBezTo>
                    <a:pt x="20262" y="12884"/>
                    <a:pt x="21740" y="12352"/>
                    <a:pt x="22901" y="11357"/>
                  </a:cubicBezTo>
                  <a:cubicBezTo>
                    <a:pt x="24986" y="9569"/>
                    <a:pt x="23820" y="6802"/>
                    <a:pt x="22883" y="4581"/>
                  </a:cubicBezTo>
                  <a:cubicBezTo>
                    <a:pt x="22586" y="3877"/>
                    <a:pt x="22306" y="3210"/>
                    <a:pt x="22180" y="2681"/>
                  </a:cubicBezTo>
                  <a:cubicBezTo>
                    <a:pt x="22020" y="1998"/>
                    <a:pt x="22121" y="1158"/>
                    <a:pt x="22481" y="185"/>
                  </a:cubicBezTo>
                  <a:cubicBezTo>
                    <a:pt x="22506" y="114"/>
                    <a:pt x="22468" y="35"/>
                    <a:pt x="22396" y="9"/>
                  </a:cubicBezTo>
                  <a:cubicBezTo>
                    <a:pt x="22380" y="3"/>
                    <a:pt x="22364" y="0"/>
                    <a:pt x="223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4"/>
            <p:cNvSpPr/>
            <p:nvPr/>
          </p:nvSpPr>
          <p:spPr>
            <a:xfrm>
              <a:off x="4191431" y="1996448"/>
              <a:ext cx="18617" cy="24695"/>
            </a:xfrm>
            <a:custGeom>
              <a:avLst/>
              <a:gdLst/>
              <a:ahLst/>
              <a:cxnLst/>
              <a:rect l="l" t="t" r="r" b="b"/>
              <a:pathLst>
                <a:path w="977" h="1296" extrusionOk="0">
                  <a:moveTo>
                    <a:pt x="818" y="1"/>
                  </a:moveTo>
                  <a:cubicBezTo>
                    <a:pt x="775" y="1"/>
                    <a:pt x="734" y="20"/>
                    <a:pt x="707" y="56"/>
                  </a:cubicBezTo>
                  <a:cubicBezTo>
                    <a:pt x="694" y="73"/>
                    <a:pt x="402" y="471"/>
                    <a:pt x="53" y="1086"/>
                  </a:cubicBezTo>
                  <a:cubicBezTo>
                    <a:pt x="1" y="1179"/>
                    <a:pt x="68" y="1296"/>
                    <a:pt x="176" y="1296"/>
                  </a:cubicBezTo>
                  <a:cubicBezTo>
                    <a:pt x="227" y="1296"/>
                    <a:pt x="274" y="1268"/>
                    <a:pt x="298" y="1224"/>
                  </a:cubicBezTo>
                  <a:cubicBezTo>
                    <a:pt x="491" y="878"/>
                    <a:pt x="702" y="544"/>
                    <a:pt x="933" y="224"/>
                  </a:cubicBezTo>
                  <a:cubicBezTo>
                    <a:pt x="977" y="161"/>
                    <a:pt x="963" y="73"/>
                    <a:pt x="902" y="28"/>
                  </a:cubicBezTo>
                  <a:cubicBezTo>
                    <a:pt x="877" y="10"/>
                    <a:pt x="847" y="1"/>
                    <a:pt x="81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4"/>
            <p:cNvSpPr/>
            <p:nvPr/>
          </p:nvSpPr>
          <p:spPr>
            <a:xfrm>
              <a:off x="4388670" y="2630732"/>
              <a:ext cx="395296" cy="343219"/>
            </a:xfrm>
            <a:custGeom>
              <a:avLst/>
              <a:gdLst/>
              <a:ahLst/>
              <a:cxnLst/>
              <a:rect l="l" t="t" r="r" b="b"/>
              <a:pathLst>
                <a:path w="20745" h="18012" extrusionOk="0">
                  <a:moveTo>
                    <a:pt x="5074" y="0"/>
                  </a:moveTo>
                  <a:cubicBezTo>
                    <a:pt x="3271" y="0"/>
                    <a:pt x="0" y="5987"/>
                    <a:pt x="609" y="6838"/>
                  </a:cubicBezTo>
                  <a:cubicBezTo>
                    <a:pt x="1258" y="7749"/>
                    <a:pt x="2817" y="10735"/>
                    <a:pt x="4895" y="11256"/>
                  </a:cubicBezTo>
                  <a:cubicBezTo>
                    <a:pt x="6975" y="11777"/>
                    <a:pt x="17496" y="18012"/>
                    <a:pt x="17496" y="18012"/>
                  </a:cubicBezTo>
                  <a:lnTo>
                    <a:pt x="20744" y="17102"/>
                  </a:lnTo>
                  <a:cubicBezTo>
                    <a:pt x="20744" y="17102"/>
                    <a:pt x="14378" y="12685"/>
                    <a:pt x="11910" y="10606"/>
                  </a:cubicBezTo>
                  <a:cubicBezTo>
                    <a:pt x="9443" y="8527"/>
                    <a:pt x="6065" y="5150"/>
                    <a:pt x="6065" y="5150"/>
                  </a:cubicBezTo>
                  <a:lnTo>
                    <a:pt x="5416" y="84"/>
                  </a:lnTo>
                  <a:cubicBezTo>
                    <a:pt x="5310" y="27"/>
                    <a:pt x="5195" y="0"/>
                    <a:pt x="50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4"/>
            <p:cNvSpPr/>
            <p:nvPr/>
          </p:nvSpPr>
          <p:spPr>
            <a:xfrm>
              <a:off x="4384249" y="2625301"/>
              <a:ext cx="406500" cy="353985"/>
            </a:xfrm>
            <a:custGeom>
              <a:avLst/>
              <a:gdLst/>
              <a:ahLst/>
              <a:cxnLst/>
              <a:rect l="l" t="t" r="r" b="b"/>
              <a:pathLst>
                <a:path w="21333" h="18577" extrusionOk="0">
                  <a:moveTo>
                    <a:pt x="5320" y="567"/>
                  </a:moveTo>
                  <a:cubicBezTo>
                    <a:pt x="5344" y="567"/>
                    <a:pt x="5367" y="570"/>
                    <a:pt x="5390" y="574"/>
                  </a:cubicBezTo>
                  <a:lnTo>
                    <a:pt x="6018" y="5471"/>
                  </a:lnTo>
                  <a:cubicBezTo>
                    <a:pt x="6026" y="5532"/>
                    <a:pt x="6053" y="5591"/>
                    <a:pt x="6098" y="5634"/>
                  </a:cubicBezTo>
                  <a:cubicBezTo>
                    <a:pt x="6132" y="5668"/>
                    <a:pt x="9513" y="9044"/>
                    <a:pt x="11961" y="11107"/>
                  </a:cubicBezTo>
                  <a:cubicBezTo>
                    <a:pt x="14012" y="12833"/>
                    <a:pt x="18786" y="16198"/>
                    <a:pt x="20327" y="17276"/>
                  </a:cubicBezTo>
                  <a:lnTo>
                    <a:pt x="17768" y="17993"/>
                  </a:lnTo>
                  <a:cubicBezTo>
                    <a:pt x="16608" y="17308"/>
                    <a:pt x="7203" y="11770"/>
                    <a:pt x="5196" y="11268"/>
                  </a:cubicBezTo>
                  <a:cubicBezTo>
                    <a:pt x="3571" y="10861"/>
                    <a:pt x="2207" y="8726"/>
                    <a:pt x="1475" y="7577"/>
                  </a:cubicBezTo>
                  <a:cubicBezTo>
                    <a:pt x="1315" y="7328"/>
                    <a:pt x="1179" y="7115"/>
                    <a:pt x="1070" y="6962"/>
                  </a:cubicBezTo>
                  <a:cubicBezTo>
                    <a:pt x="806" y="6558"/>
                    <a:pt x="2134" y="3419"/>
                    <a:pt x="3858" y="1542"/>
                  </a:cubicBezTo>
                  <a:cubicBezTo>
                    <a:pt x="4440" y="908"/>
                    <a:pt x="4952" y="568"/>
                    <a:pt x="5305" y="568"/>
                  </a:cubicBezTo>
                  <a:cubicBezTo>
                    <a:pt x="5310" y="567"/>
                    <a:pt x="5315" y="567"/>
                    <a:pt x="5320" y="567"/>
                  </a:cubicBezTo>
                  <a:close/>
                  <a:moveTo>
                    <a:pt x="5302" y="1"/>
                  </a:moveTo>
                  <a:cubicBezTo>
                    <a:pt x="4746" y="1"/>
                    <a:pt x="4084" y="433"/>
                    <a:pt x="3326" y="1293"/>
                  </a:cubicBezTo>
                  <a:cubicBezTo>
                    <a:pt x="1870" y="2945"/>
                    <a:pt x="1" y="6431"/>
                    <a:pt x="612" y="7288"/>
                  </a:cubicBezTo>
                  <a:cubicBezTo>
                    <a:pt x="718" y="7436"/>
                    <a:pt x="848" y="7640"/>
                    <a:pt x="1001" y="7880"/>
                  </a:cubicBezTo>
                  <a:cubicBezTo>
                    <a:pt x="1831" y="9178"/>
                    <a:pt x="3218" y="11353"/>
                    <a:pt x="5060" y="11814"/>
                  </a:cubicBezTo>
                  <a:cubicBezTo>
                    <a:pt x="7076" y="12317"/>
                    <a:pt x="17480" y="18476"/>
                    <a:pt x="17585" y="18537"/>
                  </a:cubicBezTo>
                  <a:cubicBezTo>
                    <a:pt x="17629" y="18564"/>
                    <a:pt x="17679" y="18577"/>
                    <a:pt x="17728" y="18577"/>
                  </a:cubicBezTo>
                  <a:cubicBezTo>
                    <a:pt x="17754" y="18577"/>
                    <a:pt x="17781" y="18574"/>
                    <a:pt x="17805" y="18567"/>
                  </a:cubicBezTo>
                  <a:lnTo>
                    <a:pt x="21052" y="17656"/>
                  </a:lnTo>
                  <a:cubicBezTo>
                    <a:pt x="21281" y="17592"/>
                    <a:pt x="21332" y="17292"/>
                    <a:pt x="21137" y="17156"/>
                  </a:cubicBezTo>
                  <a:cubicBezTo>
                    <a:pt x="21074" y="17112"/>
                    <a:pt x="14754" y="12722"/>
                    <a:pt x="12325" y="10676"/>
                  </a:cubicBezTo>
                  <a:cubicBezTo>
                    <a:pt x="10084" y="8790"/>
                    <a:pt x="7054" y="5792"/>
                    <a:pt x="6564" y="5305"/>
                  </a:cubicBezTo>
                  <a:lnTo>
                    <a:pt x="5926" y="333"/>
                  </a:lnTo>
                  <a:cubicBezTo>
                    <a:pt x="5915" y="244"/>
                    <a:pt x="5861" y="164"/>
                    <a:pt x="5781" y="121"/>
                  </a:cubicBezTo>
                  <a:cubicBezTo>
                    <a:pt x="5631" y="41"/>
                    <a:pt x="5471" y="1"/>
                    <a:pt x="5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4"/>
            <p:cNvSpPr/>
            <p:nvPr/>
          </p:nvSpPr>
          <p:spPr>
            <a:xfrm>
              <a:off x="4508811" y="4188573"/>
              <a:ext cx="245352" cy="128126"/>
            </a:xfrm>
            <a:custGeom>
              <a:avLst/>
              <a:gdLst/>
              <a:ahLst/>
              <a:cxnLst/>
              <a:rect l="l" t="t" r="r" b="b"/>
              <a:pathLst>
                <a:path w="12876" h="6724" extrusionOk="0">
                  <a:moveTo>
                    <a:pt x="1681" y="0"/>
                  </a:moveTo>
                  <a:cubicBezTo>
                    <a:pt x="1681" y="0"/>
                    <a:pt x="0" y="3882"/>
                    <a:pt x="1061" y="4534"/>
                  </a:cubicBezTo>
                  <a:cubicBezTo>
                    <a:pt x="1589" y="4860"/>
                    <a:pt x="2199" y="4921"/>
                    <a:pt x="2749" y="4921"/>
                  </a:cubicBezTo>
                  <a:cubicBezTo>
                    <a:pt x="3080" y="4921"/>
                    <a:pt x="3389" y="4899"/>
                    <a:pt x="3645" y="4899"/>
                  </a:cubicBezTo>
                  <a:cubicBezTo>
                    <a:pt x="3815" y="4899"/>
                    <a:pt x="3961" y="4909"/>
                    <a:pt x="4075" y="4941"/>
                  </a:cubicBezTo>
                  <a:cubicBezTo>
                    <a:pt x="4646" y="5105"/>
                    <a:pt x="5543" y="6163"/>
                    <a:pt x="8639" y="6572"/>
                  </a:cubicBezTo>
                  <a:cubicBezTo>
                    <a:pt x="9448" y="6678"/>
                    <a:pt x="10090" y="6723"/>
                    <a:pt x="10602" y="6723"/>
                  </a:cubicBezTo>
                  <a:cubicBezTo>
                    <a:pt x="12048" y="6723"/>
                    <a:pt x="12450" y="6362"/>
                    <a:pt x="12631" y="6002"/>
                  </a:cubicBezTo>
                  <a:cubicBezTo>
                    <a:pt x="12876" y="5512"/>
                    <a:pt x="11328" y="5105"/>
                    <a:pt x="10024" y="4208"/>
                  </a:cubicBezTo>
                  <a:cubicBezTo>
                    <a:pt x="8721" y="3312"/>
                    <a:pt x="5543" y="623"/>
                    <a:pt x="5543" y="623"/>
                  </a:cubicBezTo>
                  <a:cubicBezTo>
                    <a:pt x="4966" y="952"/>
                    <a:pt x="4433" y="1076"/>
                    <a:pt x="3960" y="1076"/>
                  </a:cubicBezTo>
                  <a:cubicBezTo>
                    <a:pt x="2562" y="1076"/>
                    <a:pt x="1681" y="0"/>
                    <a:pt x="16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4"/>
            <p:cNvSpPr/>
            <p:nvPr/>
          </p:nvSpPr>
          <p:spPr>
            <a:xfrm>
              <a:off x="4503228" y="4183200"/>
              <a:ext cx="256366" cy="138854"/>
            </a:xfrm>
            <a:custGeom>
              <a:avLst/>
              <a:gdLst/>
              <a:ahLst/>
              <a:cxnLst/>
              <a:rect l="l" t="t" r="r" b="b"/>
              <a:pathLst>
                <a:path w="13454" h="7287" extrusionOk="0">
                  <a:moveTo>
                    <a:pt x="2076" y="772"/>
                  </a:moveTo>
                  <a:cubicBezTo>
                    <a:pt x="2481" y="1121"/>
                    <a:pt x="3252" y="1636"/>
                    <a:pt x="4264" y="1636"/>
                  </a:cubicBezTo>
                  <a:cubicBezTo>
                    <a:pt x="4729" y="1636"/>
                    <a:pt x="5245" y="1527"/>
                    <a:pt x="5801" y="1243"/>
                  </a:cubicBezTo>
                  <a:cubicBezTo>
                    <a:pt x="6448" y="1787"/>
                    <a:pt x="9002" y="3928"/>
                    <a:pt x="10158" y="4722"/>
                  </a:cubicBezTo>
                  <a:cubicBezTo>
                    <a:pt x="10672" y="5074"/>
                    <a:pt x="11206" y="5346"/>
                    <a:pt x="11677" y="5585"/>
                  </a:cubicBezTo>
                  <a:cubicBezTo>
                    <a:pt x="12075" y="5786"/>
                    <a:pt x="12617" y="6063"/>
                    <a:pt x="12673" y="6157"/>
                  </a:cubicBezTo>
                  <a:cubicBezTo>
                    <a:pt x="12586" y="6331"/>
                    <a:pt x="12390" y="6724"/>
                    <a:pt x="10903" y="6724"/>
                  </a:cubicBezTo>
                  <a:cubicBezTo>
                    <a:pt x="10413" y="6724"/>
                    <a:pt x="9782" y="6681"/>
                    <a:pt x="8968" y="6574"/>
                  </a:cubicBezTo>
                  <a:cubicBezTo>
                    <a:pt x="6737" y="6281"/>
                    <a:pt x="5687" y="5645"/>
                    <a:pt x="5060" y="5266"/>
                  </a:cubicBezTo>
                  <a:cubicBezTo>
                    <a:pt x="4821" y="5121"/>
                    <a:pt x="4631" y="5006"/>
                    <a:pt x="4446" y="4953"/>
                  </a:cubicBezTo>
                  <a:cubicBezTo>
                    <a:pt x="4301" y="4913"/>
                    <a:pt x="4129" y="4899"/>
                    <a:pt x="3937" y="4899"/>
                  </a:cubicBezTo>
                  <a:cubicBezTo>
                    <a:pt x="3813" y="4899"/>
                    <a:pt x="3679" y="4905"/>
                    <a:pt x="3537" y="4910"/>
                  </a:cubicBezTo>
                  <a:cubicBezTo>
                    <a:pt x="3379" y="4916"/>
                    <a:pt x="3212" y="4922"/>
                    <a:pt x="3040" y="4922"/>
                  </a:cubicBezTo>
                  <a:cubicBezTo>
                    <a:pt x="2526" y="4922"/>
                    <a:pt x="1969" y="4865"/>
                    <a:pt x="1501" y="4577"/>
                  </a:cubicBezTo>
                  <a:cubicBezTo>
                    <a:pt x="967" y="4249"/>
                    <a:pt x="1492" y="2241"/>
                    <a:pt x="2076" y="772"/>
                  </a:cubicBezTo>
                  <a:close/>
                  <a:moveTo>
                    <a:pt x="1977" y="0"/>
                  </a:moveTo>
                  <a:cubicBezTo>
                    <a:pt x="1963" y="0"/>
                    <a:pt x="1949" y="1"/>
                    <a:pt x="1936" y="3"/>
                  </a:cubicBezTo>
                  <a:cubicBezTo>
                    <a:pt x="1838" y="17"/>
                    <a:pt x="1756" y="81"/>
                    <a:pt x="1717" y="170"/>
                  </a:cubicBezTo>
                  <a:cubicBezTo>
                    <a:pt x="1419" y="855"/>
                    <a:pt x="0" y="4313"/>
                    <a:pt x="1206" y="5056"/>
                  </a:cubicBezTo>
                  <a:cubicBezTo>
                    <a:pt x="1796" y="5419"/>
                    <a:pt x="2469" y="5484"/>
                    <a:pt x="3052" y="5484"/>
                  </a:cubicBezTo>
                  <a:cubicBezTo>
                    <a:pt x="3231" y="5484"/>
                    <a:pt x="3401" y="5478"/>
                    <a:pt x="3557" y="5473"/>
                  </a:cubicBezTo>
                  <a:cubicBezTo>
                    <a:pt x="3690" y="5467"/>
                    <a:pt x="3820" y="5463"/>
                    <a:pt x="3937" y="5463"/>
                  </a:cubicBezTo>
                  <a:cubicBezTo>
                    <a:pt x="4082" y="5463"/>
                    <a:pt x="4207" y="5470"/>
                    <a:pt x="4291" y="5495"/>
                  </a:cubicBezTo>
                  <a:cubicBezTo>
                    <a:pt x="4405" y="5527"/>
                    <a:pt x="4565" y="5623"/>
                    <a:pt x="4769" y="5747"/>
                  </a:cubicBezTo>
                  <a:cubicBezTo>
                    <a:pt x="5435" y="6149"/>
                    <a:pt x="6547" y="6822"/>
                    <a:pt x="8895" y="7132"/>
                  </a:cubicBezTo>
                  <a:cubicBezTo>
                    <a:pt x="9712" y="7240"/>
                    <a:pt x="10370" y="7287"/>
                    <a:pt x="10902" y="7287"/>
                  </a:cubicBezTo>
                  <a:cubicBezTo>
                    <a:pt x="12472" y="7287"/>
                    <a:pt x="12941" y="6877"/>
                    <a:pt x="13177" y="6409"/>
                  </a:cubicBezTo>
                  <a:cubicBezTo>
                    <a:pt x="13453" y="5856"/>
                    <a:pt x="12782" y="5516"/>
                    <a:pt x="11932" y="5085"/>
                  </a:cubicBezTo>
                  <a:cubicBezTo>
                    <a:pt x="11477" y="4853"/>
                    <a:pt x="10959" y="4590"/>
                    <a:pt x="10476" y="4259"/>
                  </a:cubicBezTo>
                  <a:cubicBezTo>
                    <a:pt x="9200" y="3381"/>
                    <a:pt x="6049" y="717"/>
                    <a:pt x="6018" y="690"/>
                  </a:cubicBezTo>
                  <a:cubicBezTo>
                    <a:pt x="5966" y="647"/>
                    <a:pt x="5901" y="624"/>
                    <a:pt x="5836" y="624"/>
                  </a:cubicBezTo>
                  <a:cubicBezTo>
                    <a:pt x="5788" y="624"/>
                    <a:pt x="5740" y="636"/>
                    <a:pt x="5697" y="661"/>
                  </a:cubicBezTo>
                  <a:cubicBezTo>
                    <a:pt x="5168" y="964"/>
                    <a:pt x="4681" y="1077"/>
                    <a:pt x="4250" y="1077"/>
                  </a:cubicBezTo>
                  <a:cubicBezTo>
                    <a:pt x="3017" y="1077"/>
                    <a:pt x="2236" y="154"/>
                    <a:pt x="2192" y="103"/>
                  </a:cubicBezTo>
                  <a:cubicBezTo>
                    <a:pt x="2139" y="38"/>
                    <a:pt x="2059" y="0"/>
                    <a:pt x="1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4"/>
            <p:cNvSpPr/>
            <p:nvPr/>
          </p:nvSpPr>
          <p:spPr>
            <a:xfrm>
              <a:off x="4521483" y="4255837"/>
              <a:ext cx="228431" cy="60843"/>
            </a:xfrm>
            <a:custGeom>
              <a:avLst/>
              <a:gdLst/>
              <a:ahLst/>
              <a:cxnLst/>
              <a:rect l="l" t="t" r="r" b="b"/>
              <a:pathLst>
                <a:path w="11988" h="3193" extrusionOk="0">
                  <a:moveTo>
                    <a:pt x="1" y="1"/>
                  </a:moveTo>
                  <a:lnTo>
                    <a:pt x="1" y="1"/>
                  </a:lnTo>
                  <a:cubicBezTo>
                    <a:pt x="11" y="457"/>
                    <a:pt x="117" y="834"/>
                    <a:pt x="396" y="1003"/>
                  </a:cubicBezTo>
                  <a:cubicBezTo>
                    <a:pt x="926" y="1329"/>
                    <a:pt x="1538" y="1390"/>
                    <a:pt x="2089" y="1390"/>
                  </a:cubicBezTo>
                  <a:cubicBezTo>
                    <a:pt x="2417" y="1390"/>
                    <a:pt x="2723" y="1369"/>
                    <a:pt x="2977" y="1369"/>
                  </a:cubicBezTo>
                  <a:cubicBezTo>
                    <a:pt x="3148" y="1369"/>
                    <a:pt x="3296" y="1378"/>
                    <a:pt x="3410" y="1411"/>
                  </a:cubicBezTo>
                  <a:cubicBezTo>
                    <a:pt x="3981" y="1573"/>
                    <a:pt x="4878" y="2633"/>
                    <a:pt x="7974" y="3040"/>
                  </a:cubicBezTo>
                  <a:cubicBezTo>
                    <a:pt x="8784" y="3147"/>
                    <a:pt x="9427" y="3192"/>
                    <a:pt x="9940" y="3192"/>
                  </a:cubicBezTo>
                  <a:cubicBezTo>
                    <a:pt x="11384" y="3192"/>
                    <a:pt x="11786" y="2832"/>
                    <a:pt x="11967" y="2472"/>
                  </a:cubicBezTo>
                  <a:cubicBezTo>
                    <a:pt x="11977" y="2447"/>
                    <a:pt x="11985" y="2422"/>
                    <a:pt x="11988" y="2396"/>
                  </a:cubicBezTo>
                  <a:lnTo>
                    <a:pt x="11988" y="2396"/>
                  </a:lnTo>
                  <a:cubicBezTo>
                    <a:pt x="11557" y="2454"/>
                    <a:pt x="11130" y="2480"/>
                    <a:pt x="10710" y="2480"/>
                  </a:cubicBezTo>
                  <a:cubicBezTo>
                    <a:pt x="9291" y="2480"/>
                    <a:pt x="7936" y="2190"/>
                    <a:pt x="6676" y="1893"/>
                  </a:cubicBezTo>
                  <a:cubicBezTo>
                    <a:pt x="4670" y="1421"/>
                    <a:pt x="4081" y="360"/>
                    <a:pt x="2195" y="360"/>
                  </a:cubicBezTo>
                  <a:cubicBezTo>
                    <a:pt x="1242" y="360"/>
                    <a:pt x="501" y="179"/>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4"/>
            <p:cNvSpPr/>
            <p:nvPr/>
          </p:nvSpPr>
          <p:spPr>
            <a:xfrm>
              <a:off x="4516052" y="4250483"/>
              <a:ext cx="239426" cy="71571"/>
            </a:xfrm>
            <a:custGeom>
              <a:avLst/>
              <a:gdLst/>
              <a:ahLst/>
              <a:cxnLst/>
              <a:rect l="l" t="t" r="r" b="b"/>
              <a:pathLst>
                <a:path w="12565" h="3756" extrusionOk="0">
                  <a:moveTo>
                    <a:pt x="612" y="679"/>
                  </a:moveTo>
                  <a:cubicBezTo>
                    <a:pt x="1196" y="841"/>
                    <a:pt x="1821" y="922"/>
                    <a:pt x="2480" y="922"/>
                  </a:cubicBezTo>
                  <a:cubicBezTo>
                    <a:pt x="3481" y="922"/>
                    <a:pt x="4092" y="1242"/>
                    <a:pt x="4801" y="1612"/>
                  </a:cubicBezTo>
                  <a:cubicBezTo>
                    <a:pt x="5359" y="1904"/>
                    <a:pt x="5994" y="2235"/>
                    <a:pt x="6895" y="2446"/>
                  </a:cubicBezTo>
                  <a:cubicBezTo>
                    <a:pt x="8194" y="2753"/>
                    <a:pt x="9561" y="3041"/>
                    <a:pt x="10990" y="3041"/>
                  </a:cubicBezTo>
                  <a:cubicBezTo>
                    <a:pt x="11164" y="3041"/>
                    <a:pt x="11338" y="3037"/>
                    <a:pt x="11514" y="3028"/>
                  </a:cubicBezTo>
                  <a:lnTo>
                    <a:pt x="11514" y="3028"/>
                  </a:lnTo>
                  <a:cubicBezTo>
                    <a:pt x="11258" y="3122"/>
                    <a:pt x="10860" y="3193"/>
                    <a:pt x="10231" y="3193"/>
                  </a:cubicBezTo>
                  <a:cubicBezTo>
                    <a:pt x="9740" y="3193"/>
                    <a:pt x="9109" y="3150"/>
                    <a:pt x="8295" y="3043"/>
                  </a:cubicBezTo>
                  <a:cubicBezTo>
                    <a:pt x="6064" y="2750"/>
                    <a:pt x="5014" y="2114"/>
                    <a:pt x="4387" y="1735"/>
                  </a:cubicBezTo>
                  <a:cubicBezTo>
                    <a:pt x="4148" y="1590"/>
                    <a:pt x="3958" y="1475"/>
                    <a:pt x="3773" y="1422"/>
                  </a:cubicBezTo>
                  <a:cubicBezTo>
                    <a:pt x="3628" y="1382"/>
                    <a:pt x="3456" y="1368"/>
                    <a:pt x="3264" y="1368"/>
                  </a:cubicBezTo>
                  <a:cubicBezTo>
                    <a:pt x="3140" y="1368"/>
                    <a:pt x="3006" y="1374"/>
                    <a:pt x="2864" y="1379"/>
                  </a:cubicBezTo>
                  <a:cubicBezTo>
                    <a:pt x="2706" y="1385"/>
                    <a:pt x="2538" y="1391"/>
                    <a:pt x="2366" y="1391"/>
                  </a:cubicBezTo>
                  <a:cubicBezTo>
                    <a:pt x="1852" y="1391"/>
                    <a:pt x="1296" y="1334"/>
                    <a:pt x="828" y="1046"/>
                  </a:cubicBezTo>
                  <a:cubicBezTo>
                    <a:pt x="716" y="976"/>
                    <a:pt x="650" y="838"/>
                    <a:pt x="612" y="679"/>
                  </a:cubicBezTo>
                  <a:close/>
                  <a:moveTo>
                    <a:pt x="286" y="0"/>
                  </a:moveTo>
                  <a:cubicBezTo>
                    <a:pt x="134" y="0"/>
                    <a:pt x="0" y="124"/>
                    <a:pt x="4" y="288"/>
                  </a:cubicBezTo>
                  <a:cubicBezTo>
                    <a:pt x="19" y="900"/>
                    <a:pt x="197" y="1316"/>
                    <a:pt x="533" y="1525"/>
                  </a:cubicBezTo>
                  <a:cubicBezTo>
                    <a:pt x="1123" y="1888"/>
                    <a:pt x="1796" y="1953"/>
                    <a:pt x="2379" y="1953"/>
                  </a:cubicBezTo>
                  <a:cubicBezTo>
                    <a:pt x="2558" y="1953"/>
                    <a:pt x="2728" y="1947"/>
                    <a:pt x="2884" y="1942"/>
                  </a:cubicBezTo>
                  <a:cubicBezTo>
                    <a:pt x="3017" y="1936"/>
                    <a:pt x="3147" y="1932"/>
                    <a:pt x="3264" y="1932"/>
                  </a:cubicBezTo>
                  <a:cubicBezTo>
                    <a:pt x="3409" y="1932"/>
                    <a:pt x="3534" y="1939"/>
                    <a:pt x="3618" y="1964"/>
                  </a:cubicBezTo>
                  <a:cubicBezTo>
                    <a:pt x="3732" y="1996"/>
                    <a:pt x="3892" y="2092"/>
                    <a:pt x="4096" y="2216"/>
                  </a:cubicBezTo>
                  <a:cubicBezTo>
                    <a:pt x="4762" y="2618"/>
                    <a:pt x="5874" y="3291"/>
                    <a:pt x="8222" y="3601"/>
                  </a:cubicBezTo>
                  <a:cubicBezTo>
                    <a:pt x="9039" y="3709"/>
                    <a:pt x="9697" y="3756"/>
                    <a:pt x="10229" y="3756"/>
                  </a:cubicBezTo>
                  <a:cubicBezTo>
                    <a:pt x="11799" y="3756"/>
                    <a:pt x="12268" y="3346"/>
                    <a:pt x="12504" y="2879"/>
                  </a:cubicBezTo>
                  <a:cubicBezTo>
                    <a:pt x="12529" y="2827"/>
                    <a:pt x="12545" y="2772"/>
                    <a:pt x="12553" y="2715"/>
                  </a:cubicBezTo>
                  <a:cubicBezTo>
                    <a:pt x="12564" y="2627"/>
                    <a:pt x="12535" y="2540"/>
                    <a:pt x="12472" y="2478"/>
                  </a:cubicBezTo>
                  <a:cubicBezTo>
                    <a:pt x="12418" y="2425"/>
                    <a:pt x="12346" y="2396"/>
                    <a:pt x="12270" y="2396"/>
                  </a:cubicBezTo>
                  <a:cubicBezTo>
                    <a:pt x="12259" y="2396"/>
                    <a:pt x="12248" y="2397"/>
                    <a:pt x="12236" y="2398"/>
                  </a:cubicBezTo>
                  <a:cubicBezTo>
                    <a:pt x="11822" y="2454"/>
                    <a:pt x="11410" y="2479"/>
                    <a:pt x="11003" y="2479"/>
                  </a:cubicBezTo>
                  <a:cubicBezTo>
                    <a:pt x="9627" y="2479"/>
                    <a:pt x="8293" y="2199"/>
                    <a:pt x="7025" y="1899"/>
                  </a:cubicBezTo>
                  <a:cubicBezTo>
                    <a:pt x="6192" y="1704"/>
                    <a:pt x="5618" y="1403"/>
                    <a:pt x="5062" y="1115"/>
                  </a:cubicBezTo>
                  <a:cubicBezTo>
                    <a:pt x="4321" y="727"/>
                    <a:pt x="3620" y="361"/>
                    <a:pt x="2482" y="361"/>
                  </a:cubicBezTo>
                  <a:cubicBezTo>
                    <a:pt x="1540" y="361"/>
                    <a:pt x="819" y="174"/>
                    <a:pt x="380" y="16"/>
                  </a:cubicBezTo>
                  <a:cubicBezTo>
                    <a:pt x="349" y="5"/>
                    <a:pt x="317" y="0"/>
                    <a:pt x="2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4"/>
            <p:cNvSpPr/>
            <p:nvPr/>
          </p:nvSpPr>
          <p:spPr>
            <a:xfrm>
              <a:off x="3818982" y="2130728"/>
              <a:ext cx="867593" cy="2102071"/>
            </a:xfrm>
            <a:custGeom>
              <a:avLst/>
              <a:gdLst/>
              <a:ahLst/>
              <a:cxnLst/>
              <a:rect l="l" t="t" r="r" b="b"/>
              <a:pathLst>
                <a:path w="45531" h="110316" extrusionOk="0">
                  <a:moveTo>
                    <a:pt x="25090" y="1"/>
                  </a:moveTo>
                  <a:cubicBezTo>
                    <a:pt x="25090" y="1"/>
                    <a:pt x="25704" y="4124"/>
                    <a:pt x="24915" y="5791"/>
                  </a:cubicBezTo>
                  <a:cubicBezTo>
                    <a:pt x="24125" y="7458"/>
                    <a:pt x="21670" y="7631"/>
                    <a:pt x="19564" y="7984"/>
                  </a:cubicBezTo>
                  <a:cubicBezTo>
                    <a:pt x="17458" y="8336"/>
                    <a:pt x="12634" y="10176"/>
                    <a:pt x="13160" y="14913"/>
                  </a:cubicBezTo>
                  <a:cubicBezTo>
                    <a:pt x="13687" y="19650"/>
                    <a:pt x="19739" y="29915"/>
                    <a:pt x="19739" y="32810"/>
                  </a:cubicBezTo>
                  <a:cubicBezTo>
                    <a:pt x="19739" y="35705"/>
                    <a:pt x="17897" y="37196"/>
                    <a:pt x="15879" y="42811"/>
                  </a:cubicBezTo>
                  <a:cubicBezTo>
                    <a:pt x="13862" y="48426"/>
                    <a:pt x="14124" y="58864"/>
                    <a:pt x="14738" y="65620"/>
                  </a:cubicBezTo>
                  <a:cubicBezTo>
                    <a:pt x="15352" y="72374"/>
                    <a:pt x="17371" y="78778"/>
                    <a:pt x="17371" y="78778"/>
                  </a:cubicBezTo>
                  <a:cubicBezTo>
                    <a:pt x="17371" y="78778"/>
                    <a:pt x="12282" y="86936"/>
                    <a:pt x="10090" y="90445"/>
                  </a:cubicBezTo>
                  <a:cubicBezTo>
                    <a:pt x="7897" y="93956"/>
                    <a:pt x="1" y="109219"/>
                    <a:pt x="1" y="109219"/>
                  </a:cubicBezTo>
                  <a:cubicBezTo>
                    <a:pt x="1" y="109219"/>
                    <a:pt x="1" y="109745"/>
                    <a:pt x="1229" y="110097"/>
                  </a:cubicBezTo>
                  <a:cubicBezTo>
                    <a:pt x="1841" y="110272"/>
                    <a:pt x="2498" y="110316"/>
                    <a:pt x="3002" y="110316"/>
                  </a:cubicBezTo>
                  <a:cubicBezTo>
                    <a:pt x="3509" y="110316"/>
                    <a:pt x="3861" y="110272"/>
                    <a:pt x="3861" y="110272"/>
                  </a:cubicBezTo>
                  <a:cubicBezTo>
                    <a:pt x="3861" y="110272"/>
                    <a:pt x="18950" y="92112"/>
                    <a:pt x="21756" y="89042"/>
                  </a:cubicBezTo>
                  <a:cubicBezTo>
                    <a:pt x="24564" y="85972"/>
                    <a:pt x="27196" y="80621"/>
                    <a:pt x="27546" y="78164"/>
                  </a:cubicBezTo>
                  <a:cubicBezTo>
                    <a:pt x="27898" y="75706"/>
                    <a:pt x="27459" y="60707"/>
                    <a:pt x="27459" y="60706"/>
                  </a:cubicBezTo>
                  <a:lnTo>
                    <a:pt x="27459" y="60706"/>
                  </a:lnTo>
                  <a:cubicBezTo>
                    <a:pt x="27459" y="60706"/>
                    <a:pt x="30618" y="68251"/>
                    <a:pt x="33074" y="72111"/>
                  </a:cubicBezTo>
                  <a:cubicBezTo>
                    <a:pt x="35532" y="75972"/>
                    <a:pt x="37191" y="79392"/>
                    <a:pt x="37191" y="79392"/>
                  </a:cubicBezTo>
                  <a:cubicBezTo>
                    <a:pt x="37191" y="79392"/>
                    <a:pt x="36583" y="84568"/>
                    <a:pt x="37197" y="88955"/>
                  </a:cubicBezTo>
                  <a:cubicBezTo>
                    <a:pt x="37811" y="93340"/>
                    <a:pt x="37293" y="107423"/>
                    <a:pt x="37907" y="108564"/>
                  </a:cubicBezTo>
                  <a:cubicBezTo>
                    <a:pt x="38185" y="109079"/>
                    <a:pt x="38821" y="109264"/>
                    <a:pt x="39484" y="109264"/>
                  </a:cubicBezTo>
                  <a:cubicBezTo>
                    <a:pt x="40288" y="109264"/>
                    <a:pt x="41132" y="108991"/>
                    <a:pt x="41421" y="108702"/>
                  </a:cubicBezTo>
                  <a:cubicBezTo>
                    <a:pt x="41947" y="108176"/>
                    <a:pt x="42198" y="104746"/>
                    <a:pt x="42198" y="104746"/>
                  </a:cubicBezTo>
                  <a:cubicBezTo>
                    <a:pt x="42198" y="104746"/>
                    <a:pt x="43250" y="94043"/>
                    <a:pt x="43864" y="89042"/>
                  </a:cubicBezTo>
                  <a:cubicBezTo>
                    <a:pt x="44479" y="84043"/>
                    <a:pt x="45531" y="79743"/>
                    <a:pt x="45181" y="78603"/>
                  </a:cubicBezTo>
                  <a:cubicBezTo>
                    <a:pt x="44829" y="77462"/>
                    <a:pt x="42636" y="65270"/>
                    <a:pt x="40969" y="59479"/>
                  </a:cubicBezTo>
                  <a:cubicBezTo>
                    <a:pt x="39302" y="53689"/>
                    <a:pt x="34215" y="42900"/>
                    <a:pt x="33074" y="40092"/>
                  </a:cubicBezTo>
                  <a:cubicBezTo>
                    <a:pt x="31934" y="37285"/>
                    <a:pt x="31320" y="34741"/>
                    <a:pt x="31495" y="33863"/>
                  </a:cubicBezTo>
                  <a:cubicBezTo>
                    <a:pt x="31670" y="32987"/>
                    <a:pt x="35091" y="27723"/>
                    <a:pt x="35969" y="26319"/>
                  </a:cubicBezTo>
                  <a:cubicBezTo>
                    <a:pt x="36846" y="24915"/>
                    <a:pt x="37197" y="22372"/>
                    <a:pt x="36144" y="20091"/>
                  </a:cubicBezTo>
                  <a:cubicBezTo>
                    <a:pt x="35091" y="17810"/>
                    <a:pt x="36144" y="14740"/>
                    <a:pt x="35969" y="12898"/>
                  </a:cubicBezTo>
                  <a:cubicBezTo>
                    <a:pt x="35793" y="11054"/>
                    <a:pt x="33074" y="10265"/>
                    <a:pt x="31670" y="9564"/>
                  </a:cubicBezTo>
                  <a:cubicBezTo>
                    <a:pt x="30267" y="8862"/>
                    <a:pt x="29740" y="7281"/>
                    <a:pt x="29740" y="5967"/>
                  </a:cubicBezTo>
                  <a:cubicBezTo>
                    <a:pt x="29740" y="4652"/>
                    <a:pt x="30529" y="2808"/>
                    <a:pt x="30529" y="2808"/>
                  </a:cubicBezTo>
                  <a:cubicBezTo>
                    <a:pt x="30529" y="2808"/>
                    <a:pt x="26231" y="1"/>
                    <a:pt x="250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4"/>
            <p:cNvSpPr/>
            <p:nvPr/>
          </p:nvSpPr>
          <p:spPr>
            <a:xfrm>
              <a:off x="3813647" y="2125393"/>
              <a:ext cx="875825" cy="2112780"/>
            </a:xfrm>
            <a:custGeom>
              <a:avLst/>
              <a:gdLst/>
              <a:ahLst/>
              <a:cxnLst/>
              <a:rect l="l" t="t" r="r" b="b"/>
              <a:pathLst>
                <a:path w="45963" h="110878" extrusionOk="0">
                  <a:moveTo>
                    <a:pt x="25697" y="619"/>
                  </a:moveTo>
                  <a:lnTo>
                    <a:pt x="25697" y="619"/>
                  </a:lnTo>
                  <a:cubicBezTo>
                    <a:pt x="26709" y="908"/>
                    <a:pt x="28945" y="2219"/>
                    <a:pt x="30460" y="3196"/>
                  </a:cubicBezTo>
                  <a:cubicBezTo>
                    <a:pt x="30248" y="3736"/>
                    <a:pt x="29737" y="5146"/>
                    <a:pt x="29737" y="6246"/>
                  </a:cubicBezTo>
                  <a:cubicBezTo>
                    <a:pt x="29737" y="7602"/>
                    <a:pt x="30285" y="9325"/>
                    <a:pt x="31823" y="10093"/>
                  </a:cubicBezTo>
                  <a:cubicBezTo>
                    <a:pt x="32084" y="10224"/>
                    <a:pt x="32390" y="10359"/>
                    <a:pt x="32718" y="10502"/>
                  </a:cubicBezTo>
                  <a:cubicBezTo>
                    <a:pt x="34110" y="11108"/>
                    <a:pt x="35839" y="11864"/>
                    <a:pt x="35968" y="13203"/>
                  </a:cubicBezTo>
                  <a:cubicBezTo>
                    <a:pt x="36026" y="13820"/>
                    <a:pt x="35937" y="14611"/>
                    <a:pt x="35842" y="15450"/>
                  </a:cubicBezTo>
                  <a:cubicBezTo>
                    <a:pt x="35658" y="17084"/>
                    <a:pt x="35451" y="18936"/>
                    <a:pt x="36167" y="20488"/>
                  </a:cubicBezTo>
                  <a:cubicBezTo>
                    <a:pt x="37209" y="22742"/>
                    <a:pt x="36815" y="25159"/>
                    <a:pt x="36008" y="26448"/>
                  </a:cubicBezTo>
                  <a:cubicBezTo>
                    <a:pt x="35864" y="26680"/>
                    <a:pt x="35651" y="27016"/>
                    <a:pt x="35394" y="27418"/>
                  </a:cubicBezTo>
                  <a:cubicBezTo>
                    <a:pt x="33584" y="30265"/>
                    <a:pt x="31642" y="33363"/>
                    <a:pt x="31497" y="34086"/>
                  </a:cubicBezTo>
                  <a:cubicBezTo>
                    <a:pt x="31303" y="35059"/>
                    <a:pt x="31958" y="37687"/>
                    <a:pt x="33092" y="40476"/>
                  </a:cubicBezTo>
                  <a:cubicBezTo>
                    <a:pt x="33383" y="41192"/>
                    <a:pt x="33923" y="42408"/>
                    <a:pt x="34605" y="43947"/>
                  </a:cubicBezTo>
                  <a:cubicBezTo>
                    <a:pt x="36649" y="48560"/>
                    <a:pt x="39738" y="55531"/>
                    <a:pt x="40977" y="59835"/>
                  </a:cubicBezTo>
                  <a:cubicBezTo>
                    <a:pt x="42093" y="63707"/>
                    <a:pt x="43435" y="70406"/>
                    <a:pt x="44322" y="74838"/>
                  </a:cubicBezTo>
                  <a:cubicBezTo>
                    <a:pt x="44756" y="77007"/>
                    <a:pt x="45070" y="78576"/>
                    <a:pt x="45189" y="78964"/>
                  </a:cubicBezTo>
                  <a:cubicBezTo>
                    <a:pt x="45386" y="79602"/>
                    <a:pt x="45054" y="81609"/>
                    <a:pt x="44669" y="83932"/>
                  </a:cubicBezTo>
                  <a:cubicBezTo>
                    <a:pt x="44403" y="85533"/>
                    <a:pt x="44101" y="87349"/>
                    <a:pt x="43864" y="89287"/>
                  </a:cubicBezTo>
                  <a:cubicBezTo>
                    <a:pt x="43257" y="94233"/>
                    <a:pt x="42207" y="104890"/>
                    <a:pt x="42197" y="105004"/>
                  </a:cubicBezTo>
                  <a:cubicBezTo>
                    <a:pt x="42076" y="106639"/>
                    <a:pt x="41784" y="108498"/>
                    <a:pt x="41501" y="108783"/>
                  </a:cubicBezTo>
                  <a:cubicBezTo>
                    <a:pt x="41278" y="109004"/>
                    <a:pt x="40505" y="109262"/>
                    <a:pt x="39761" y="109262"/>
                  </a:cubicBezTo>
                  <a:cubicBezTo>
                    <a:pt x="39623" y="109262"/>
                    <a:pt x="39486" y="109253"/>
                    <a:pt x="39354" y="109233"/>
                  </a:cubicBezTo>
                  <a:cubicBezTo>
                    <a:pt x="39038" y="109187"/>
                    <a:pt x="38621" y="109058"/>
                    <a:pt x="38434" y="108710"/>
                  </a:cubicBezTo>
                  <a:cubicBezTo>
                    <a:pt x="38157" y="108196"/>
                    <a:pt x="38132" y="103924"/>
                    <a:pt x="38112" y="100156"/>
                  </a:cubicBezTo>
                  <a:cubicBezTo>
                    <a:pt x="38088" y="96047"/>
                    <a:pt x="38062" y="91389"/>
                    <a:pt x="37754" y="89195"/>
                  </a:cubicBezTo>
                  <a:cubicBezTo>
                    <a:pt x="37152" y="84896"/>
                    <a:pt x="37743" y="79755"/>
                    <a:pt x="37748" y="79704"/>
                  </a:cubicBezTo>
                  <a:cubicBezTo>
                    <a:pt x="37756" y="79651"/>
                    <a:pt x="37747" y="79597"/>
                    <a:pt x="37722" y="79548"/>
                  </a:cubicBezTo>
                  <a:cubicBezTo>
                    <a:pt x="37706" y="79514"/>
                    <a:pt x="36027" y="76068"/>
                    <a:pt x="33590" y="72239"/>
                  </a:cubicBezTo>
                  <a:cubicBezTo>
                    <a:pt x="31175" y="68445"/>
                    <a:pt x="28029" y="60952"/>
                    <a:pt x="27999" y="60878"/>
                  </a:cubicBezTo>
                  <a:cubicBezTo>
                    <a:pt x="27953" y="60772"/>
                    <a:pt x="27850" y="60705"/>
                    <a:pt x="27739" y="60705"/>
                  </a:cubicBezTo>
                  <a:cubicBezTo>
                    <a:pt x="27720" y="60705"/>
                    <a:pt x="27699" y="60707"/>
                    <a:pt x="27679" y="60712"/>
                  </a:cubicBezTo>
                  <a:cubicBezTo>
                    <a:pt x="27546" y="60741"/>
                    <a:pt x="27453" y="60859"/>
                    <a:pt x="27458" y="60995"/>
                  </a:cubicBezTo>
                  <a:cubicBezTo>
                    <a:pt x="27463" y="61145"/>
                    <a:pt x="27892" y="75999"/>
                    <a:pt x="27549" y="78404"/>
                  </a:cubicBezTo>
                  <a:cubicBezTo>
                    <a:pt x="27205" y="80805"/>
                    <a:pt x="24579" y="86127"/>
                    <a:pt x="21829" y="89133"/>
                  </a:cubicBezTo>
                  <a:cubicBezTo>
                    <a:pt x="19152" y="92063"/>
                    <a:pt x="5143" y="108907"/>
                    <a:pt x="3998" y="110283"/>
                  </a:cubicBezTo>
                  <a:cubicBezTo>
                    <a:pt x="3861" y="110296"/>
                    <a:pt x="3604" y="110314"/>
                    <a:pt x="3282" y="110314"/>
                  </a:cubicBezTo>
                  <a:cubicBezTo>
                    <a:pt x="2798" y="110314"/>
                    <a:pt x="2169" y="110272"/>
                    <a:pt x="1586" y="110107"/>
                  </a:cubicBezTo>
                  <a:cubicBezTo>
                    <a:pt x="835" y="109891"/>
                    <a:pt x="632" y="109628"/>
                    <a:pt x="580" y="109534"/>
                  </a:cubicBezTo>
                  <a:cubicBezTo>
                    <a:pt x="1249" y="108243"/>
                    <a:pt x="8535" y="94192"/>
                    <a:pt x="10606" y="90874"/>
                  </a:cubicBezTo>
                  <a:cubicBezTo>
                    <a:pt x="12799" y="87365"/>
                    <a:pt x="17887" y="79207"/>
                    <a:pt x="17887" y="79207"/>
                  </a:cubicBezTo>
                  <a:cubicBezTo>
                    <a:pt x="17931" y="79137"/>
                    <a:pt x="17943" y="79050"/>
                    <a:pt x="17918" y="78973"/>
                  </a:cubicBezTo>
                  <a:cubicBezTo>
                    <a:pt x="17897" y="78909"/>
                    <a:pt x="15902" y="72521"/>
                    <a:pt x="15297" y="65873"/>
                  </a:cubicBezTo>
                  <a:cubicBezTo>
                    <a:pt x="14611" y="58327"/>
                    <a:pt x="14546" y="48404"/>
                    <a:pt x="16423" y="43186"/>
                  </a:cubicBezTo>
                  <a:cubicBezTo>
                    <a:pt x="17279" y="40801"/>
                    <a:pt x="18106" y="39163"/>
                    <a:pt x="18769" y="37845"/>
                  </a:cubicBezTo>
                  <a:cubicBezTo>
                    <a:pt x="19658" y="36086"/>
                    <a:pt x="20299" y="34814"/>
                    <a:pt x="20299" y="33089"/>
                  </a:cubicBezTo>
                  <a:cubicBezTo>
                    <a:pt x="20299" y="31656"/>
                    <a:pt x="18968" y="28694"/>
                    <a:pt x="17428" y="25264"/>
                  </a:cubicBezTo>
                  <a:cubicBezTo>
                    <a:pt x="15816" y="21676"/>
                    <a:pt x="13990" y="17610"/>
                    <a:pt x="13717" y="15163"/>
                  </a:cubicBezTo>
                  <a:cubicBezTo>
                    <a:pt x="13235" y="10819"/>
                    <a:pt x="17543" y="8931"/>
                    <a:pt x="19888" y="8540"/>
                  </a:cubicBezTo>
                  <a:cubicBezTo>
                    <a:pt x="20132" y="8499"/>
                    <a:pt x="20380" y="8461"/>
                    <a:pt x="20629" y="8423"/>
                  </a:cubicBezTo>
                  <a:cubicBezTo>
                    <a:pt x="22624" y="8116"/>
                    <a:pt x="24686" y="7798"/>
                    <a:pt x="25448" y="6190"/>
                  </a:cubicBezTo>
                  <a:cubicBezTo>
                    <a:pt x="26129" y="4754"/>
                    <a:pt x="25830" y="1697"/>
                    <a:pt x="25697" y="619"/>
                  </a:cubicBezTo>
                  <a:close/>
                  <a:moveTo>
                    <a:pt x="25368" y="1"/>
                  </a:moveTo>
                  <a:cubicBezTo>
                    <a:pt x="25197" y="1"/>
                    <a:pt x="25067" y="153"/>
                    <a:pt x="25092" y="323"/>
                  </a:cubicBezTo>
                  <a:cubicBezTo>
                    <a:pt x="25099" y="362"/>
                    <a:pt x="25685" y="4379"/>
                    <a:pt x="24942" y="5951"/>
                  </a:cubicBezTo>
                  <a:cubicBezTo>
                    <a:pt x="24307" y="7289"/>
                    <a:pt x="22395" y="7585"/>
                    <a:pt x="20546" y="7869"/>
                  </a:cubicBezTo>
                  <a:cubicBezTo>
                    <a:pt x="20294" y="7907"/>
                    <a:pt x="20044" y="7946"/>
                    <a:pt x="19798" y="7987"/>
                  </a:cubicBezTo>
                  <a:cubicBezTo>
                    <a:pt x="17270" y="8409"/>
                    <a:pt x="12632" y="10464"/>
                    <a:pt x="13160" y="15225"/>
                  </a:cubicBezTo>
                  <a:cubicBezTo>
                    <a:pt x="13442" y="17762"/>
                    <a:pt x="15288" y="21870"/>
                    <a:pt x="16916" y="25496"/>
                  </a:cubicBezTo>
                  <a:cubicBezTo>
                    <a:pt x="18367" y="28726"/>
                    <a:pt x="19738" y="31778"/>
                    <a:pt x="19738" y="33090"/>
                  </a:cubicBezTo>
                  <a:cubicBezTo>
                    <a:pt x="19738" y="34681"/>
                    <a:pt x="19154" y="35839"/>
                    <a:pt x="18269" y="37594"/>
                  </a:cubicBezTo>
                  <a:cubicBezTo>
                    <a:pt x="17598" y="38924"/>
                    <a:pt x="16763" y="40581"/>
                    <a:pt x="15895" y="42996"/>
                  </a:cubicBezTo>
                  <a:cubicBezTo>
                    <a:pt x="13496" y="49673"/>
                    <a:pt x="14403" y="62234"/>
                    <a:pt x="14738" y="65926"/>
                  </a:cubicBezTo>
                  <a:cubicBezTo>
                    <a:pt x="15303" y="72120"/>
                    <a:pt x="17062" y="78089"/>
                    <a:pt x="17345" y="79018"/>
                  </a:cubicBezTo>
                  <a:cubicBezTo>
                    <a:pt x="16735" y="79996"/>
                    <a:pt x="12176" y="87305"/>
                    <a:pt x="10131" y="90577"/>
                  </a:cubicBezTo>
                  <a:cubicBezTo>
                    <a:pt x="7956" y="94055"/>
                    <a:pt x="110" y="109217"/>
                    <a:pt x="31" y="109370"/>
                  </a:cubicBezTo>
                  <a:cubicBezTo>
                    <a:pt x="11" y="109410"/>
                    <a:pt x="1" y="109455"/>
                    <a:pt x="1" y="109499"/>
                  </a:cubicBezTo>
                  <a:cubicBezTo>
                    <a:pt x="1" y="109623"/>
                    <a:pt x="69" y="110257"/>
                    <a:pt x="1431" y="110646"/>
                  </a:cubicBezTo>
                  <a:cubicBezTo>
                    <a:pt x="2079" y="110832"/>
                    <a:pt x="2763" y="110877"/>
                    <a:pt x="3286" y="110877"/>
                  </a:cubicBezTo>
                  <a:cubicBezTo>
                    <a:pt x="3311" y="110877"/>
                    <a:pt x="3336" y="110877"/>
                    <a:pt x="3361" y="110877"/>
                  </a:cubicBezTo>
                  <a:cubicBezTo>
                    <a:pt x="3633" y="110877"/>
                    <a:pt x="3905" y="110863"/>
                    <a:pt x="4176" y="110833"/>
                  </a:cubicBezTo>
                  <a:cubicBezTo>
                    <a:pt x="4248" y="110824"/>
                    <a:pt x="4312" y="110788"/>
                    <a:pt x="4358" y="110734"/>
                  </a:cubicBezTo>
                  <a:cubicBezTo>
                    <a:pt x="4509" y="110552"/>
                    <a:pt x="19474" y="92544"/>
                    <a:pt x="22245" y="89513"/>
                  </a:cubicBezTo>
                  <a:cubicBezTo>
                    <a:pt x="25105" y="86385"/>
                    <a:pt x="27745" y="81016"/>
                    <a:pt x="28107" y="78486"/>
                  </a:cubicBezTo>
                  <a:cubicBezTo>
                    <a:pt x="28395" y="76466"/>
                    <a:pt x="28162" y="66301"/>
                    <a:pt x="28061" y="62446"/>
                  </a:cubicBezTo>
                  <a:lnTo>
                    <a:pt x="28061" y="62446"/>
                  </a:lnTo>
                  <a:cubicBezTo>
                    <a:pt x="29092" y="64804"/>
                    <a:pt x="31305" y="69694"/>
                    <a:pt x="33118" y="72544"/>
                  </a:cubicBezTo>
                  <a:cubicBezTo>
                    <a:pt x="35342" y="76039"/>
                    <a:pt x="36929" y="79211"/>
                    <a:pt x="37183" y="79724"/>
                  </a:cubicBezTo>
                  <a:cubicBezTo>
                    <a:pt x="37110" y="80411"/>
                    <a:pt x="36630" y="85207"/>
                    <a:pt x="37199" y="89276"/>
                  </a:cubicBezTo>
                  <a:cubicBezTo>
                    <a:pt x="37500" y="91433"/>
                    <a:pt x="37527" y="96071"/>
                    <a:pt x="37550" y="100162"/>
                  </a:cubicBezTo>
                  <a:cubicBezTo>
                    <a:pt x="37579" y="105234"/>
                    <a:pt x="37614" y="108373"/>
                    <a:pt x="37939" y="108978"/>
                  </a:cubicBezTo>
                  <a:cubicBezTo>
                    <a:pt x="38176" y="109418"/>
                    <a:pt x="38638" y="109700"/>
                    <a:pt x="39274" y="109793"/>
                  </a:cubicBezTo>
                  <a:cubicBezTo>
                    <a:pt x="39434" y="109816"/>
                    <a:pt x="39599" y="109827"/>
                    <a:pt x="39765" y="109827"/>
                  </a:cubicBezTo>
                  <a:cubicBezTo>
                    <a:pt x="40643" y="109827"/>
                    <a:pt x="41554" y="109527"/>
                    <a:pt x="41899" y="109182"/>
                  </a:cubicBezTo>
                  <a:cubicBezTo>
                    <a:pt x="42469" y="108610"/>
                    <a:pt x="42713" y="105638"/>
                    <a:pt x="42755" y="105055"/>
                  </a:cubicBezTo>
                  <a:cubicBezTo>
                    <a:pt x="42765" y="104947"/>
                    <a:pt x="43816" y="94297"/>
                    <a:pt x="44422" y="89357"/>
                  </a:cubicBezTo>
                  <a:cubicBezTo>
                    <a:pt x="44659" y="87431"/>
                    <a:pt x="44958" y="85622"/>
                    <a:pt x="45223" y="84027"/>
                  </a:cubicBezTo>
                  <a:cubicBezTo>
                    <a:pt x="45652" y="81436"/>
                    <a:pt x="45962" y="79564"/>
                    <a:pt x="45728" y="78803"/>
                  </a:cubicBezTo>
                  <a:cubicBezTo>
                    <a:pt x="45615" y="78439"/>
                    <a:pt x="45289" y="76803"/>
                    <a:pt x="44873" y="74729"/>
                  </a:cubicBezTo>
                  <a:cubicBezTo>
                    <a:pt x="43983" y="70288"/>
                    <a:pt x="42640" y="63576"/>
                    <a:pt x="41519" y="59682"/>
                  </a:cubicBezTo>
                  <a:cubicBezTo>
                    <a:pt x="40270" y="55342"/>
                    <a:pt x="37169" y="48350"/>
                    <a:pt x="35119" y="43722"/>
                  </a:cubicBezTo>
                  <a:cubicBezTo>
                    <a:pt x="34439" y="42187"/>
                    <a:pt x="33901" y="40975"/>
                    <a:pt x="33614" y="40267"/>
                  </a:cubicBezTo>
                  <a:cubicBezTo>
                    <a:pt x="32405" y="37290"/>
                    <a:pt x="31906" y="34919"/>
                    <a:pt x="32050" y="34199"/>
                  </a:cubicBezTo>
                  <a:cubicBezTo>
                    <a:pt x="32186" y="33517"/>
                    <a:pt x="34767" y="29457"/>
                    <a:pt x="35870" y="27723"/>
                  </a:cubicBezTo>
                  <a:cubicBezTo>
                    <a:pt x="36128" y="27318"/>
                    <a:pt x="36342" y="26981"/>
                    <a:pt x="36487" y="26749"/>
                  </a:cubicBezTo>
                  <a:cubicBezTo>
                    <a:pt x="37371" y="25334"/>
                    <a:pt x="37808" y="22699"/>
                    <a:pt x="36679" y="20253"/>
                  </a:cubicBezTo>
                  <a:cubicBezTo>
                    <a:pt x="36029" y="18844"/>
                    <a:pt x="36227" y="17075"/>
                    <a:pt x="36402" y="15516"/>
                  </a:cubicBezTo>
                  <a:cubicBezTo>
                    <a:pt x="36500" y="14646"/>
                    <a:pt x="36592" y="13827"/>
                    <a:pt x="36528" y="13152"/>
                  </a:cubicBezTo>
                  <a:cubicBezTo>
                    <a:pt x="36370" y="11483"/>
                    <a:pt x="34390" y="10618"/>
                    <a:pt x="32944" y="9988"/>
                  </a:cubicBezTo>
                  <a:cubicBezTo>
                    <a:pt x="32626" y="9850"/>
                    <a:pt x="32329" y="9720"/>
                    <a:pt x="32075" y="9593"/>
                  </a:cubicBezTo>
                  <a:cubicBezTo>
                    <a:pt x="30767" y="8938"/>
                    <a:pt x="30301" y="7436"/>
                    <a:pt x="30301" y="6247"/>
                  </a:cubicBezTo>
                  <a:cubicBezTo>
                    <a:pt x="30301" y="5006"/>
                    <a:pt x="31060" y="3218"/>
                    <a:pt x="31067" y="3199"/>
                  </a:cubicBezTo>
                  <a:cubicBezTo>
                    <a:pt x="31121" y="3074"/>
                    <a:pt x="31077" y="2928"/>
                    <a:pt x="30964" y="2853"/>
                  </a:cubicBezTo>
                  <a:cubicBezTo>
                    <a:pt x="30516" y="2562"/>
                    <a:pt x="26561" y="1"/>
                    <a:pt x="25370" y="1"/>
                  </a:cubicBezTo>
                  <a:cubicBezTo>
                    <a:pt x="25370" y="1"/>
                    <a:pt x="25369" y="1"/>
                    <a:pt x="253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4"/>
            <p:cNvSpPr/>
            <p:nvPr/>
          </p:nvSpPr>
          <p:spPr>
            <a:xfrm>
              <a:off x="4471959" y="2414229"/>
              <a:ext cx="34032" cy="79383"/>
            </a:xfrm>
            <a:custGeom>
              <a:avLst/>
              <a:gdLst/>
              <a:ahLst/>
              <a:cxnLst/>
              <a:rect l="l" t="t" r="r" b="b"/>
              <a:pathLst>
                <a:path w="1786" h="4166" extrusionOk="0">
                  <a:moveTo>
                    <a:pt x="303" y="0"/>
                  </a:moveTo>
                  <a:cubicBezTo>
                    <a:pt x="289" y="0"/>
                    <a:pt x="274" y="1"/>
                    <a:pt x="260" y="3"/>
                  </a:cubicBezTo>
                  <a:cubicBezTo>
                    <a:pt x="107" y="28"/>
                    <a:pt x="1" y="172"/>
                    <a:pt x="27" y="327"/>
                  </a:cubicBezTo>
                  <a:cubicBezTo>
                    <a:pt x="181" y="1341"/>
                    <a:pt x="1150" y="3878"/>
                    <a:pt x="1191" y="3985"/>
                  </a:cubicBezTo>
                  <a:cubicBezTo>
                    <a:pt x="1231" y="4094"/>
                    <a:pt x="1336" y="4166"/>
                    <a:pt x="1453" y="4166"/>
                  </a:cubicBezTo>
                  <a:cubicBezTo>
                    <a:pt x="1650" y="4166"/>
                    <a:pt x="1786" y="3969"/>
                    <a:pt x="1716" y="3785"/>
                  </a:cubicBezTo>
                  <a:cubicBezTo>
                    <a:pt x="1705" y="3759"/>
                    <a:pt x="728" y="1196"/>
                    <a:pt x="581" y="241"/>
                  </a:cubicBezTo>
                  <a:cubicBezTo>
                    <a:pt x="561" y="101"/>
                    <a:pt x="440" y="0"/>
                    <a:pt x="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4"/>
            <p:cNvSpPr/>
            <p:nvPr/>
          </p:nvSpPr>
          <p:spPr>
            <a:xfrm>
              <a:off x="4276817" y="2645537"/>
              <a:ext cx="102554" cy="34871"/>
            </a:xfrm>
            <a:custGeom>
              <a:avLst/>
              <a:gdLst/>
              <a:ahLst/>
              <a:cxnLst/>
              <a:rect l="l" t="t" r="r" b="b"/>
              <a:pathLst>
                <a:path w="5382" h="1830" extrusionOk="0">
                  <a:moveTo>
                    <a:pt x="5061" y="1"/>
                  </a:moveTo>
                  <a:cubicBezTo>
                    <a:pt x="5020" y="1"/>
                    <a:pt x="4979" y="9"/>
                    <a:pt x="4940" y="28"/>
                  </a:cubicBezTo>
                  <a:cubicBezTo>
                    <a:pt x="2779" y="1110"/>
                    <a:pt x="1374" y="1265"/>
                    <a:pt x="744" y="1265"/>
                  </a:cubicBezTo>
                  <a:cubicBezTo>
                    <a:pt x="497" y="1265"/>
                    <a:pt x="369" y="1241"/>
                    <a:pt x="362" y="1240"/>
                  </a:cubicBezTo>
                  <a:cubicBezTo>
                    <a:pt x="344" y="1236"/>
                    <a:pt x="326" y="1235"/>
                    <a:pt x="308" y="1235"/>
                  </a:cubicBezTo>
                  <a:cubicBezTo>
                    <a:pt x="178" y="1235"/>
                    <a:pt x="62" y="1325"/>
                    <a:pt x="32" y="1456"/>
                  </a:cubicBezTo>
                  <a:cubicBezTo>
                    <a:pt x="0" y="1604"/>
                    <a:pt x="94" y="1753"/>
                    <a:pt x="241" y="1790"/>
                  </a:cubicBezTo>
                  <a:cubicBezTo>
                    <a:pt x="263" y="1794"/>
                    <a:pt x="433" y="1829"/>
                    <a:pt x="753" y="1829"/>
                  </a:cubicBezTo>
                  <a:cubicBezTo>
                    <a:pt x="1475" y="1829"/>
                    <a:pt x="2955" y="1648"/>
                    <a:pt x="5192" y="531"/>
                  </a:cubicBezTo>
                  <a:cubicBezTo>
                    <a:pt x="5328" y="460"/>
                    <a:pt x="5382" y="293"/>
                    <a:pt x="5313" y="156"/>
                  </a:cubicBezTo>
                  <a:cubicBezTo>
                    <a:pt x="5264" y="58"/>
                    <a:pt x="5164" y="1"/>
                    <a:pt x="506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4"/>
            <p:cNvSpPr/>
            <p:nvPr/>
          </p:nvSpPr>
          <p:spPr>
            <a:xfrm>
              <a:off x="3818982" y="2883248"/>
              <a:ext cx="867593" cy="1349551"/>
            </a:xfrm>
            <a:custGeom>
              <a:avLst/>
              <a:gdLst/>
              <a:ahLst/>
              <a:cxnLst/>
              <a:rect l="l" t="t" r="r" b="b"/>
              <a:pathLst>
                <a:path w="45531" h="70824" extrusionOk="0">
                  <a:moveTo>
                    <a:pt x="17240" y="1"/>
                  </a:moveTo>
                  <a:cubicBezTo>
                    <a:pt x="16809" y="931"/>
                    <a:pt x="16350" y="2009"/>
                    <a:pt x="15879" y="3319"/>
                  </a:cubicBezTo>
                  <a:cubicBezTo>
                    <a:pt x="13862" y="8934"/>
                    <a:pt x="14124" y="19372"/>
                    <a:pt x="14738" y="26128"/>
                  </a:cubicBezTo>
                  <a:cubicBezTo>
                    <a:pt x="15352" y="32882"/>
                    <a:pt x="17371" y="39286"/>
                    <a:pt x="17371" y="39286"/>
                  </a:cubicBezTo>
                  <a:cubicBezTo>
                    <a:pt x="17371" y="39286"/>
                    <a:pt x="12282" y="47444"/>
                    <a:pt x="10090" y="50953"/>
                  </a:cubicBezTo>
                  <a:cubicBezTo>
                    <a:pt x="7897" y="54462"/>
                    <a:pt x="1" y="69727"/>
                    <a:pt x="1" y="69727"/>
                  </a:cubicBezTo>
                  <a:cubicBezTo>
                    <a:pt x="1" y="69727"/>
                    <a:pt x="1" y="70253"/>
                    <a:pt x="1229" y="70605"/>
                  </a:cubicBezTo>
                  <a:cubicBezTo>
                    <a:pt x="1843" y="70780"/>
                    <a:pt x="2501" y="70823"/>
                    <a:pt x="3006" y="70823"/>
                  </a:cubicBezTo>
                  <a:cubicBezTo>
                    <a:pt x="3510" y="70823"/>
                    <a:pt x="3861" y="70780"/>
                    <a:pt x="3861" y="70780"/>
                  </a:cubicBezTo>
                  <a:cubicBezTo>
                    <a:pt x="3861" y="70780"/>
                    <a:pt x="18950" y="52620"/>
                    <a:pt x="21756" y="49550"/>
                  </a:cubicBezTo>
                  <a:cubicBezTo>
                    <a:pt x="24564" y="46479"/>
                    <a:pt x="27196" y="41129"/>
                    <a:pt x="27546" y="38672"/>
                  </a:cubicBezTo>
                  <a:cubicBezTo>
                    <a:pt x="27898" y="36214"/>
                    <a:pt x="27459" y="21215"/>
                    <a:pt x="27459" y="21214"/>
                  </a:cubicBezTo>
                  <a:lnTo>
                    <a:pt x="27459" y="21214"/>
                  </a:lnTo>
                  <a:cubicBezTo>
                    <a:pt x="27459" y="21214"/>
                    <a:pt x="30618" y="28759"/>
                    <a:pt x="33074" y="32619"/>
                  </a:cubicBezTo>
                  <a:cubicBezTo>
                    <a:pt x="35532" y="36478"/>
                    <a:pt x="37191" y="39900"/>
                    <a:pt x="37191" y="39900"/>
                  </a:cubicBezTo>
                  <a:cubicBezTo>
                    <a:pt x="37191" y="39900"/>
                    <a:pt x="36583" y="45076"/>
                    <a:pt x="37197" y="49463"/>
                  </a:cubicBezTo>
                  <a:cubicBezTo>
                    <a:pt x="37811" y="53848"/>
                    <a:pt x="37293" y="67931"/>
                    <a:pt x="37907" y="69072"/>
                  </a:cubicBezTo>
                  <a:cubicBezTo>
                    <a:pt x="38185" y="69587"/>
                    <a:pt x="38821" y="69772"/>
                    <a:pt x="39484" y="69772"/>
                  </a:cubicBezTo>
                  <a:cubicBezTo>
                    <a:pt x="40288" y="69772"/>
                    <a:pt x="41132" y="69499"/>
                    <a:pt x="41421" y="69210"/>
                  </a:cubicBezTo>
                  <a:cubicBezTo>
                    <a:pt x="41947" y="68684"/>
                    <a:pt x="42198" y="65254"/>
                    <a:pt x="42198" y="65254"/>
                  </a:cubicBezTo>
                  <a:cubicBezTo>
                    <a:pt x="42198" y="65254"/>
                    <a:pt x="43250" y="54551"/>
                    <a:pt x="43864" y="49550"/>
                  </a:cubicBezTo>
                  <a:cubicBezTo>
                    <a:pt x="44479" y="44551"/>
                    <a:pt x="45531" y="40251"/>
                    <a:pt x="45181" y="39111"/>
                  </a:cubicBezTo>
                  <a:cubicBezTo>
                    <a:pt x="44829" y="37970"/>
                    <a:pt x="42636" y="25776"/>
                    <a:pt x="40969" y="19986"/>
                  </a:cubicBezTo>
                  <a:cubicBezTo>
                    <a:pt x="39376" y="14453"/>
                    <a:pt x="34661" y="4357"/>
                    <a:pt x="33251" y="1023"/>
                  </a:cubicBezTo>
                  <a:cubicBezTo>
                    <a:pt x="30986" y="1871"/>
                    <a:pt x="28774" y="2193"/>
                    <a:pt x="26723" y="2193"/>
                  </a:cubicBezTo>
                  <a:cubicBezTo>
                    <a:pt x="22649" y="2193"/>
                    <a:pt x="19208" y="926"/>
                    <a:pt x="172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4"/>
            <p:cNvSpPr/>
            <p:nvPr/>
          </p:nvSpPr>
          <p:spPr>
            <a:xfrm>
              <a:off x="3813647" y="2877894"/>
              <a:ext cx="875844" cy="1360260"/>
            </a:xfrm>
            <a:custGeom>
              <a:avLst/>
              <a:gdLst/>
              <a:ahLst/>
              <a:cxnLst/>
              <a:rect l="l" t="t" r="r" b="b"/>
              <a:pathLst>
                <a:path w="45964" h="71386" extrusionOk="0">
                  <a:moveTo>
                    <a:pt x="17657" y="654"/>
                  </a:moveTo>
                  <a:cubicBezTo>
                    <a:pt x="19756" y="1609"/>
                    <a:pt x="23090" y="2759"/>
                    <a:pt x="26989" y="2759"/>
                  </a:cubicBezTo>
                  <a:cubicBezTo>
                    <a:pt x="28999" y="2759"/>
                    <a:pt x="31158" y="2453"/>
                    <a:pt x="33376" y="1659"/>
                  </a:cubicBezTo>
                  <a:cubicBezTo>
                    <a:pt x="33681" y="2372"/>
                    <a:pt x="34108" y="3334"/>
                    <a:pt x="34607" y="4460"/>
                  </a:cubicBezTo>
                  <a:cubicBezTo>
                    <a:pt x="36650" y="9072"/>
                    <a:pt x="39739" y="16040"/>
                    <a:pt x="40979" y="20344"/>
                  </a:cubicBezTo>
                  <a:cubicBezTo>
                    <a:pt x="42093" y="24216"/>
                    <a:pt x="43435" y="30915"/>
                    <a:pt x="44322" y="35347"/>
                  </a:cubicBezTo>
                  <a:cubicBezTo>
                    <a:pt x="44756" y="37516"/>
                    <a:pt x="45071" y="39085"/>
                    <a:pt x="45191" y="39473"/>
                  </a:cubicBezTo>
                  <a:cubicBezTo>
                    <a:pt x="45386" y="40111"/>
                    <a:pt x="45054" y="42118"/>
                    <a:pt x="44669" y="44441"/>
                  </a:cubicBezTo>
                  <a:cubicBezTo>
                    <a:pt x="44403" y="46042"/>
                    <a:pt x="44101" y="47858"/>
                    <a:pt x="43864" y="49796"/>
                  </a:cubicBezTo>
                  <a:cubicBezTo>
                    <a:pt x="43257" y="54742"/>
                    <a:pt x="42207" y="65399"/>
                    <a:pt x="42197" y="65513"/>
                  </a:cubicBezTo>
                  <a:cubicBezTo>
                    <a:pt x="42077" y="67148"/>
                    <a:pt x="41784" y="69007"/>
                    <a:pt x="41501" y="69292"/>
                  </a:cubicBezTo>
                  <a:cubicBezTo>
                    <a:pt x="41278" y="69513"/>
                    <a:pt x="40505" y="69771"/>
                    <a:pt x="39761" y="69771"/>
                  </a:cubicBezTo>
                  <a:cubicBezTo>
                    <a:pt x="39623" y="69771"/>
                    <a:pt x="39486" y="69762"/>
                    <a:pt x="39354" y="69742"/>
                  </a:cubicBezTo>
                  <a:cubicBezTo>
                    <a:pt x="39038" y="69696"/>
                    <a:pt x="38622" y="69567"/>
                    <a:pt x="38434" y="69219"/>
                  </a:cubicBezTo>
                  <a:cubicBezTo>
                    <a:pt x="38157" y="68705"/>
                    <a:pt x="38133" y="64433"/>
                    <a:pt x="38112" y="60665"/>
                  </a:cubicBezTo>
                  <a:cubicBezTo>
                    <a:pt x="38088" y="56556"/>
                    <a:pt x="38062" y="51898"/>
                    <a:pt x="37754" y="49704"/>
                  </a:cubicBezTo>
                  <a:cubicBezTo>
                    <a:pt x="37153" y="45405"/>
                    <a:pt x="37743" y="40264"/>
                    <a:pt x="37750" y="40213"/>
                  </a:cubicBezTo>
                  <a:cubicBezTo>
                    <a:pt x="37756" y="40160"/>
                    <a:pt x="37747" y="40106"/>
                    <a:pt x="37724" y="40057"/>
                  </a:cubicBezTo>
                  <a:cubicBezTo>
                    <a:pt x="37706" y="40023"/>
                    <a:pt x="36027" y="36577"/>
                    <a:pt x="33590" y="32748"/>
                  </a:cubicBezTo>
                  <a:cubicBezTo>
                    <a:pt x="31175" y="28954"/>
                    <a:pt x="28029" y="21461"/>
                    <a:pt x="27999" y="21387"/>
                  </a:cubicBezTo>
                  <a:cubicBezTo>
                    <a:pt x="27953" y="21281"/>
                    <a:pt x="27850" y="21214"/>
                    <a:pt x="27739" y="21214"/>
                  </a:cubicBezTo>
                  <a:cubicBezTo>
                    <a:pt x="27720" y="21214"/>
                    <a:pt x="27699" y="21216"/>
                    <a:pt x="27679" y="21221"/>
                  </a:cubicBezTo>
                  <a:cubicBezTo>
                    <a:pt x="27546" y="21250"/>
                    <a:pt x="27453" y="21368"/>
                    <a:pt x="27458" y="21504"/>
                  </a:cubicBezTo>
                  <a:cubicBezTo>
                    <a:pt x="27462" y="21654"/>
                    <a:pt x="27892" y="36508"/>
                    <a:pt x="27549" y="38913"/>
                  </a:cubicBezTo>
                  <a:cubicBezTo>
                    <a:pt x="27205" y="41314"/>
                    <a:pt x="24579" y="46636"/>
                    <a:pt x="21829" y="49642"/>
                  </a:cubicBezTo>
                  <a:cubicBezTo>
                    <a:pt x="19152" y="52572"/>
                    <a:pt x="5143" y="69416"/>
                    <a:pt x="3998" y="70792"/>
                  </a:cubicBezTo>
                  <a:cubicBezTo>
                    <a:pt x="3861" y="70805"/>
                    <a:pt x="3604" y="70823"/>
                    <a:pt x="3282" y="70823"/>
                  </a:cubicBezTo>
                  <a:cubicBezTo>
                    <a:pt x="2798" y="70823"/>
                    <a:pt x="2169" y="70781"/>
                    <a:pt x="1586" y="70616"/>
                  </a:cubicBezTo>
                  <a:cubicBezTo>
                    <a:pt x="835" y="70400"/>
                    <a:pt x="632" y="70137"/>
                    <a:pt x="580" y="70043"/>
                  </a:cubicBezTo>
                  <a:cubicBezTo>
                    <a:pt x="1249" y="68752"/>
                    <a:pt x="8535" y="54701"/>
                    <a:pt x="10606" y="51383"/>
                  </a:cubicBezTo>
                  <a:cubicBezTo>
                    <a:pt x="12800" y="47873"/>
                    <a:pt x="17889" y="39716"/>
                    <a:pt x="17889" y="39716"/>
                  </a:cubicBezTo>
                  <a:cubicBezTo>
                    <a:pt x="17932" y="39646"/>
                    <a:pt x="17943" y="39559"/>
                    <a:pt x="17918" y="39482"/>
                  </a:cubicBezTo>
                  <a:cubicBezTo>
                    <a:pt x="17897" y="39418"/>
                    <a:pt x="15902" y="33030"/>
                    <a:pt x="15298" y="26382"/>
                  </a:cubicBezTo>
                  <a:cubicBezTo>
                    <a:pt x="14613" y="18836"/>
                    <a:pt x="14547" y="8913"/>
                    <a:pt x="16423" y="3693"/>
                  </a:cubicBezTo>
                  <a:cubicBezTo>
                    <a:pt x="16796" y="2655"/>
                    <a:pt x="17202" y="1657"/>
                    <a:pt x="17657" y="654"/>
                  </a:cubicBezTo>
                  <a:close/>
                  <a:moveTo>
                    <a:pt x="17519" y="1"/>
                  </a:moveTo>
                  <a:cubicBezTo>
                    <a:pt x="17486" y="1"/>
                    <a:pt x="17454" y="6"/>
                    <a:pt x="17423" y="18"/>
                  </a:cubicBezTo>
                  <a:cubicBezTo>
                    <a:pt x="17353" y="44"/>
                    <a:pt x="17296" y="97"/>
                    <a:pt x="17264" y="164"/>
                  </a:cubicBezTo>
                  <a:cubicBezTo>
                    <a:pt x="16754" y="1269"/>
                    <a:pt x="16306" y="2363"/>
                    <a:pt x="15895" y="3505"/>
                  </a:cubicBezTo>
                  <a:cubicBezTo>
                    <a:pt x="13496" y="10182"/>
                    <a:pt x="14403" y="22743"/>
                    <a:pt x="14738" y="26435"/>
                  </a:cubicBezTo>
                  <a:cubicBezTo>
                    <a:pt x="15303" y="32629"/>
                    <a:pt x="17062" y="38598"/>
                    <a:pt x="17345" y="39527"/>
                  </a:cubicBezTo>
                  <a:cubicBezTo>
                    <a:pt x="16735" y="40505"/>
                    <a:pt x="12176" y="47814"/>
                    <a:pt x="10131" y="51086"/>
                  </a:cubicBezTo>
                  <a:cubicBezTo>
                    <a:pt x="7956" y="54564"/>
                    <a:pt x="110" y="69726"/>
                    <a:pt x="31" y="69879"/>
                  </a:cubicBezTo>
                  <a:cubicBezTo>
                    <a:pt x="11" y="69919"/>
                    <a:pt x="1" y="69964"/>
                    <a:pt x="1" y="70008"/>
                  </a:cubicBezTo>
                  <a:cubicBezTo>
                    <a:pt x="1" y="70132"/>
                    <a:pt x="69" y="70766"/>
                    <a:pt x="1433" y="71155"/>
                  </a:cubicBezTo>
                  <a:cubicBezTo>
                    <a:pt x="2079" y="71341"/>
                    <a:pt x="2763" y="71386"/>
                    <a:pt x="3286" y="71386"/>
                  </a:cubicBezTo>
                  <a:cubicBezTo>
                    <a:pt x="3300" y="71386"/>
                    <a:pt x="3313" y="71386"/>
                    <a:pt x="3327" y="71386"/>
                  </a:cubicBezTo>
                  <a:cubicBezTo>
                    <a:pt x="3611" y="71386"/>
                    <a:pt x="3895" y="71371"/>
                    <a:pt x="4178" y="71341"/>
                  </a:cubicBezTo>
                  <a:cubicBezTo>
                    <a:pt x="4249" y="71332"/>
                    <a:pt x="4315" y="71295"/>
                    <a:pt x="4360" y="71242"/>
                  </a:cubicBezTo>
                  <a:cubicBezTo>
                    <a:pt x="4510" y="71059"/>
                    <a:pt x="19477" y="53052"/>
                    <a:pt x="22248" y="50021"/>
                  </a:cubicBezTo>
                  <a:cubicBezTo>
                    <a:pt x="25108" y="46893"/>
                    <a:pt x="27746" y="41524"/>
                    <a:pt x="28108" y="38994"/>
                  </a:cubicBezTo>
                  <a:cubicBezTo>
                    <a:pt x="28397" y="36972"/>
                    <a:pt x="28163" y="26808"/>
                    <a:pt x="28063" y="22953"/>
                  </a:cubicBezTo>
                  <a:lnTo>
                    <a:pt x="28063" y="22953"/>
                  </a:lnTo>
                  <a:cubicBezTo>
                    <a:pt x="29094" y="25312"/>
                    <a:pt x="31306" y="30202"/>
                    <a:pt x="33119" y="33052"/>
                  </a:cubicBezTo>
                  <a:cubicBezTo>
                    <a:pt x="35343" y="36546"/>
                    <a:pt x="36932" y="39718"/>
                    <a:pt x="37185" y="40232"/>
                  </a:cubicBezTo>
                  <a:cubicBezTo>
                    <a:pt x="37111" y="40919"/>
                    <a:pt x="36631" y="45714"/>
                    <a:pt x="37201" y="49783"/>
                  </a:cubicBezTo>
                  <a:cubicBezTo>
                    <a:pt x="37503" y="51940"/>
                    <a:pt x="37530" y="56578"/>
                    <a:pt x="37553" y="60669"/>
                  </a:cubicBezTo>
                  <a:cubicBezTo>
                    <a:pt x="37581" y="65742"/>
                    <a:pt x="37616" y="68880"/>
                    <a:pt x="37941" y="69486"/>
                  </a:cubicBezTo>
                  <a:cubicBezTo>
                    <a:pt x="38179" y="69926"/>
                    <a:pt x="38640" y="70207"/>
                    <a:pt x="39275" y="70301"/>
                  </a:cubicBezTo>
                  <a:cubicBezTo>
                    <a:pt x="39435" y="70324"/>
                    <a:pt x="39600" y="70335"/>
                    <a:pt x="39767" y="70335"/>
                  </a:cubicBezTo>
                  <a:cubicBezTo>
                    <a:pt x="40646" y="70335"/>
                    <a:pt x="41556" y="70034"/>
                    <a:pt x="41901" y="69690"/>
                  </a:cubicBezTo>
                  <a:cubicBezTo>
                    <a:pt x="42471" y="69118"/>
                    <a:pt x="42714" y="66146"/>
                    <a:pt x="42757" y="65562"/>
                  </a:cubicBezTo>
                  <a:cubicBezTo>
                    <a:pt x="42768" y="65454"/>
                    <a:pt x="43817" y="54805"/>
                    <a:pt x="44424" y="49865"/>
                  </a:cubicBezTo>
                  <a:cubicBezTo>
                    <a:pt x="44660" y="47938"/>
                    <a:pt x="44960" y="46130"/>
                    <a:pt x="45224" y="44534"/>
                  </a:cubicBezTo>
                  <a:cubicBezTo>
                    <a:pt x="45653" y="41944"/>
                    <a:pt x="45964" y="40071"/>
                    <a:pt x="45729" y="39310"/>
                  </a:cubicBezTo>
                  <a:cubicBezTo>
                    <a:pt x="45618" y="38947"/>
                    <a:pt x="45290" y="37311"/>
                    <a:pt x="44874" y="35237"/>
                  </a:cubicBezTo>
                  <a:cubicBezTo>
                    <a:pt x="43985" y="30796"/>
                    <a:pt x="42642" y="24084"/>
                    <a:pt x="41520" y="20190"/>
                  </a:cubicBezTo>
                  <a:cubicBezTo>
                    <a:pt x="40270" y="15849"/>
                    <a:pt x="37171" y="8859"/>
                    <a:pt x="35120" y="4234"/>
                  </a:cubicBezTo>
                  <a:cubicBezTo>
                    <a:pt x="34563" y="2977"/>
                    <a:pt x="34096" y="1924"/>
                    <a:pt x="33789" y="1195"/>
                  </a:cubicBezTo>
                  <a:cubicBezTo>
                    <a:pt x="33744" y="1088"/>
                    <a:pt x="33640" y="1023"/>
                    <a:pt x="33531" y="1023"/>
                  </a:cubicBezTo>
                  <a:cubicBezTo>
                    <a:pt x="33498" y="1023"/>
                    <a:pt x="33464" y="1029"/>
                    <a:pt x="33431" y="1042"/>
                  </a:cubicBezTo>
                  <a:cubicBezTo>
                    <a:pt x="31195" y="1879"/>
                    <a:pt x="29014" y="2198"/>
                    <a:pt x="26988" y="2198"/>
                  </a:cubicBezTo>
                  <a:cubicBezTo>
                    <a:pt x="23030" y="2198"/>
                    <a:pt x="19665" y="980"/>
                    <a:pt x="17639" y="28"/>
                  </a:cubicBezTo>
                  <a:cubicBezTo>
                    <a:pt x="17601" y="10"/>
                    <a:pt x="17560" y="1"/>
                    <a:pt x="1751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4"/>
            <p:cNvSpPr/>
            <p:nvPr/>
          </p:nvSpPr>
          <p:spPr>
            <a:xfrm>
              <a:off x="5055175" y="2964518"/>
              <a:ext cx="217551" cy="233233"/>
            </a:xfrm>
            <a:custGeom>
              <a:avLst/>
              <a:gdLst/>
              <a:ahLst/>
              <a:cxnLst/>
              <a:rect l="l" t="t" r="r" b="b"/>
              <a:pathLst>
                <a:path w="11417" h="12240" extrusionOk="0">
                  <a:moveTo>
                    <a:pt x="4" y="0"/>
                  </a:moveTo>
                  <a:lnTo>
                    <a:pt x="4" y="9002"/>
                  </a:lnTo>
                  <a:lnTo>
                    <a:pt x="968" y="9002"/>
                  </a:lnTo>
                  <a:lnTo>
                    <a:pt x="968" y="10150"/>
                  </a:lnTo>
                  <a:lnTo>
                    <a:pt x="1" y="10150"/>
                  </a:lnTo>
                  <a:lnTo>
                    <a:pt x="1" y="12240"/>
                  </a:lnTo>
                  <a:lnTo>
                    <a:pt x="3704" y="12240"/>
                  </a:lnTo>
                  <a:lnTo>
                    <a:pt x="3704" y="11538"/>
                  </a:lnTo>
                  <a:lnTo>
                    <a:pt x="7713" y="11538"/>
                  </a:lnTo>
                  <a:lnTo>
                    <a:pt x="7713" y="12240"/>
                  </a:lnTo>
                  <a:lnTo>
                    <a:pt x="11416" y="12240"/>
                  </a:lnTo>
                  <a:lnTo>
                    <a:pt x="11416" y="10150"/>
                  </a:lnTo>
                  <a:lnTo>
                    <a:pt x="10451" y="10150"/>
                  </a:lnTo>
                  <a:lnTo>
                    <a:pt x="10451" y="9002"/>
                  </a:lnTo>
                  <a:lnTo>
                    <a:pt x="11415" y="9002"/>
                  </a:lnTo>
                  <a:lnTo>
                    <a:pt x="11415"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4"/>
            <p:cNvSpPr/>
            <p:nvPr/>
          </p:nvSpPr>
          <p:spPr>
            <a:xfrm>
              <a:off x="5049840" y="2959183"/>
              <a:ext cx="228241" cy="243904"/>
            </a:xfrm>
            <a:custGeom>
              <a:avLst/>
              <a:gdLst/>
              <a:ahLst/>
              <a:cxnLst/>
              <a:rect l="l" t="t" r="r" b="b"/>
              <a:pathLst>
                <a:path w="11978" h="12800" extrusionOk="0">
                  <a:moveTo>
                    <a:pt x="11415" y="562"/>
                  </a:moveTo>
                  <a:lnTo>
                    <a:pt x="11415" y="9000"/>
                  </a:lnTo>
                  <a:lnTo>
                    <a:pt x="10732" y="9000"/>
                  </a:lnTo>
                  <a:cubicBezTo>
                    <a:pt x="10576" y="9000"/>
                    <a:pt x="10451" y="9126"/>
                    <a:pt x="10451" y="9282"/>
                  </a:cubicBezTo>
                  <a:lnTo>
                    <a:pt x="10451" y="10430"/>
                  </a:lnTo>
                  <a:cubicBezTo>
                    <a:pt x="10451" y="10584"/>
                    <a:pt x="10576" y="10711"/>
                    <a:pt x="10732" y="10711"/>
                  </a:cubicBezTo>
                  <a:lnTo>
                    <a:pt x="11416" y="10711"/>
                  </a:lnTo>
                  <a:lnTo>
                    <a:pt x="11416" y="12238"/>
                  </a:lnTo>
                  <a:lnTo>
                    <a:pt x="8276" y="12238"/>
                  </a:lnTo>
                  <a:lnTo>
                    <a:pt x="8275" y="11817"/>
                  </a:lnTo>
                  <a:cubicBezTo>
                    <a:pt x="8275" y="11662"/>
                    <a:pt x="8149" y="11537"/>
                    <a:pt x="7993" y="11537"/>
                  </a:cubicBezTo>
                  <a:lnTo>
                    <a:pt x="3984" y="11537"/>
                  </a:lnTo>
                  <a:cubicBezTo>
                    <a:pt x="3829" y="11537"/>
                    <a:pt x="3702" y="11662"/>
                    <a:pt x="3704" y="11817"/>
                  </a:cubicBezTo>
                  <a:lnTo>
                    <a:pt x="3704" y="12238"/>
                  </a:lnTo>
                  <a:lnTo>
                    <a:pt x="562" y="12238"/>
                  </a:lnTo>
                  <a:lnTo>
                    <a:pt x="562" y="10711"/>
                  </a:lnTo>
                  <a:lnTo>
                    <a:pt x="1248" y="10711"/>
                  </a:lnTo>
                  <a:cubicBezTo>
                    <a:pt x="1402" y="10711"/>
                    <a:pt x="1528" y="10584"/>
                    <a:pt x="1528" y="10430"/>
                  </a:cubicBezTo>
                  <a:lnTo>
                    <a:pt x="1528" y="9282"/>
                  </a:lnTo>
                  <a:cubicBezTo>
                    <a:pt x="1528" y="9126"/>
                    <a:pt x="1402" y="9000"/>
                    <a:pt x="1248" y="9000"/>
                  </a:cubicBezTo>
                  <a:lnTo>
                    <a:pt x="564" y="9000"/>
                  </a:lnTo>
                  <a:lnTo>
                    <a:pt x="564" y="562"/>
                  </a:lnTo>
                  <a:close/>
                  <a:moveTo>
                    <a:pt x="284" y="0"/>
                  </a:moveTo>
                  <a:cubicBezTo>
                    <a:pt x="128" y="0"/>
                    <a:pt x="2" y="126"/>
                    <a:pt x="2" y="280"/>
                  </a:cubicBezTo>
                  <a:lnTo>
                    <a:pt x="2" y="9282"/>
                  </a:lnTo>
                  <a:cubicBezTo>
                    <a:pt x="2" y="9436"/>
                    <a:pt x="128" y="9563"/>
                    <a:pt x="284" y="9563"/>
                  </a:cubicBezTo>
                  <a:lnTo>
                    <a:pt x="966" y="9563"/>
                  </a:lnTo>
                  <a:lnTo>
                    <a:pt x="966" y="10148"/>
                  </a:lnTo>
                  <a:lnTo>
                    <a:pt x="281" y="10148"/>
                  </a:lnTo>
                  <a:cubicBezTo>
                    <a:pt x="126" y="10148"/>
                    <a:pt x="1" y="10275"/>
                    <a:pt x="1" y="10430"/>
                  </a:cubicBezTo>
                  <a:lnTo>
                    <a:pt x="1" y="12520"/>
                  </a:lnTo>
                  <a:cubicBezTo>
                    <a:pt x="1" y="12674"/>
                    <a:pt x="126" y="12800"/>
                    <a:pt x="281" y="12800"/>
                  </a:cubicBezTo>
                  <a:lnTo>
                    <a:pt x="3984" y="12800"/>
                  </a:lnTo>
                  <a:cubicBezTo>
                    <a:pt x="4138" y="12800"/>
                    <a:pt x="4265" y="12674"/>
                    <a:pt x="4265" y="12520"/>
                  </a:cubicBezTo>
                  <a:lnTo>
                    <a:pt x="4265" y="12098"/>
                  </a:lnTo>
                  <a:lnTo>
                    <a:pt x="7713" y="12098"/>
                  </a:lnTo>
                  <a:lnTo>
                    <a:pt x="7713" y="12520"/>
                  </a:lnTo>
                  <a:cubicBezTo>
                    <a:pt x="7713" y="12674"/>
                    <a:pt x="7838" y="12800"/>
                    <a:pt x="7993" y="12800"/>
                  </a:cubicBezTo>
                  <a:lnTo>
                    <a:pt x="11696" y="12800"/>
                  </a:lnTo>
                  <a:cubicBezTo>
                    <a:pt x="11852" y="12800"/>
                    <a:pt x="11978" y="12674"/>
                    <a:pt x="11978" y="12520"/>
                  </a:cubicBezTo>
                  <a:lnTo>
                    <a:pt x="11978" y="10430"/>
                  </a:lnTo>
                  <a:cubicBezTo>
                    <a:pt x="11978" y="10275"/>
                    <a:pt x="11852" y="10148"/>
                    <a:pt x="11696" y="10148"/>
                  </a:cubicBezTo>
                  <a:lnTo>
                    <a:pt x="11012" y="10148"/>
                  </a:lnTo>
                  <a:lnTo>
                    <a:pt x="11012" y="9563"/>
                  </a:lnTo>
                  <a:lnTo>
                    <a:pt x="11696" y="9563"/>
                  </a:lnTo>
                  <a:cubicBezTo>
                    <a:pt x="11851" y="9563"/>
                    <a:pt x="11976" y="9436"/>
                    <a:pt x="11976" y="9282"/>
                  </a:cubicBezTo>
                  <a:lnTo>
                    <a:pt x="11976" y="280"/>
                  </a:lnTo>
                  <a:cubicBezTo>
                    <a:pt x="11976" y="126"/>
                    <a:pt x="11851" y="0"/>
                    <a:pt x="1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4"/>
            <p:cNvSpPr/>
            <p:nvPr/>
          </p:nvSpPr>
          <p:spPr>
            <a:xfrm>
              <a:off x="4085943" y="2913203"/>
              <a:ext cx="1280229" cy="76601"/>
            </a:xfrm>
            <a:custGeom>
              <a:avLst/>
              <a:gdLst/>
              <a:ahLst/>
              <a:cxnLst/>
              <a:rect l="l" t="t" r="r" b="b"/>
              <a:pathLst>
                <a:path w="67186" h="4020" extrusionOk="0">
                  <a:moveTo>
                    <a:pt x="1" y="1"/>
                  </a:moveTo>
                  <a:lnTo>
                    <a:pt x="1" y="4019"/>
                  </a:lnTo>
                  <a:lnTo>
                    <a:pt x="67154" y="4019"/>
                  </a:lnTo>
                  <a:cubicBezTo>
                    <a:pt x="67171" y="4019"/>
                    <a:pt x="67186" y="4006"/>
                    <a:pt x="67186" y="3987"/>
                  </a:cubicBezTo>
                  <a:lnTo>
                    <a:pt x="67186" y="35"/>
                  </a:lnTo>
                  <a:cubicBezTo>
                    <a:pt x="67186" y="16"/>
                    <a:pt x="67171" y="1"/>
                    <a:pt x="67154"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4"/>
            <p:cNvSpPr/>
            <p:nvPr/>
          </p:nvSpPr>
          <p:spPr>
            <a:xfrm>
              <a:off x="4080588" y="2907868"/>
              <a:ext cx="1290957" cy="87291"/>
            </a:xfrm>
            <a:custGeom>
              <a:avLst/>
              <a:gdLst/>
              <a:ahLst/>
              <a:cxnLst/>
              <a:rect l="l" t="t" r="r" b="b"/>
              <a:pathLst>
                <a:path w="67749" h="4581" extrusionOk="0">
                  <a:moveTo>
                    <a:pt x="66465" y="562"/>
                  </a:moveTo>
                  <a:cubicBezTo>
                    <a:pt x="66863" y="562"/>
                    <a:pt x="67185" y="886"/>
                    <a:pt x="67185" y="1284"/>
                  </a:cubicBezTo>
                  <a:lnTo>
                    <a:pt x="67185" y="3297"/>
                  </a:lnTo>
                  <a:cubicBezTo>
                    <a:pt x="67185" y="3695"/>
                    <a:pt x="66863" y="4018"/>
                    <a:pt x="66465" y="4019"/>
                  </a:cubicBezTo>
                  <a:lnTo>
                    <a:pt x="563" y="4019"/>
                  </a:lnTo>
                  <a:lnTo>
                    <a:pt x="563" y="562"/>
                  </a:lnTo>
                  <a:close/>
                  <a:moveTo>
                    <a:pt x="282" y="1"/>
                  </a:moveTo>
                  <a:cubicBezTo>
                    <a:pt x="127" y="1"/>
                    <a:pt x="0" y="126"/>
                    <a:pt x="0" y="282"/>
                  </a:cubicBezTo>
                  <a:lnTo>
                    <a:pt x="0" y="4299"/>
                  </a:lnTo>
                  <a:cubicBezTo>
                    <a:pt x="0" y="4455"/>
                    <a:pt x="127" y="4581"/>
                    <a:pt x="282" y="4581"/>
                  </a:cubicBezTo>
                  <a:lnTo>
                    <a:pt x="66465" y="4581"/>
                  </a:lnTo>
                  <a:cubicBezTo>
                    <a:pt x="67174" y="4581"/>
                    <a:pt x="67747" y="4006"/>
                    <a:pt x="67748" y="3297"/>
                  </a:cubicBezTo>
                  <a:lnTo>
                    <a:pt x="67748" y="1284"/>
                  </a:lnTo>
                  <a:cubicBezTo>
                    <a:pt x="67747" y="576"/>
                    <a:pt x="67174" y="1"/>
                    <a:pt x="6646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4"/>
            <p:cNvSpPr/>
            <p:nvPr/>
          </p:nvSpPr>
          <p:spPr>
            <a:xfrm>
              <a:off x="4903783" y="2901732"/>
              <a:ext cx="98000" cy="99562"/>
            </a:xfrm>
            <a:custGeom>
              <a:avLst/>
              <a:gdLst/>
              <a:ahLst/>
              <a:cxnLst/>
              <a:rect l="l" t="t" r="r" b="b"/>
              <a:pathLst>
                <a:path w="5143" h="5225" extrusionOk="0">
                  <a:moveTo>
                    <a:pt x="18" y="1"/>
                  </a:moveTo>
                  <a:cubicBezTo>
                    <a:pt x="7" y="1"/>
                    <a:pt x="0" y="9"/>
                    <a:pt x="0" y="18"/>
                  </a:cubicBezTo>
                  <a:lnTo>
                    <a:pt x="0" y="5206"/>
                  </a:lnTo>
                  <a:cubicBezTo>
                    <a:pt x="0" y="5216"/>
                    <a:pt x="7" y="5225"/>
                    <a:pt x="18" y="5225"/>
                  </a:cubicBezTo>
                  <a:lnTo>
                    <a:pt x="5125" y="5225"/>
                  </a:lnTo>
                  <a:cubicBezTo>
                    <a:pt x="5135" y="5225"/>
                    <a:pt x="5143" y="5216"/>
                    <a:pt x="5143" y="5206"/>
                  </a:cubicBezTo>
                  <a:lnTo>
                    <a:pt x="5143" y="18"/>
                  </a:lnTo>
                  <a:cubicBezTo>
                    <a:pt x="5143" y="9"/>
                    <a:pt x="5135" y="1"/>
                    <a:pt x="5125"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4"/>
            <p:cNvSpPr/>
            <p:nvPr/>
          </p:nvSpPr>
          <p:spPr>
            <a:xfrm>
              <a:off x="4898391" y="2896396"/>
              <a:ext cx="108766" cy="110271"/>
            </a:xfrm>
            <a:custGeom>
              <a:avLst/>
              <a:gdLst/>
              <a:ahLst/>
              <a:cxnLst/>
              <a:rect l="l" t="t" r="r" b="b"/>
              <a:pathLst>
                <a:path w="5708" h="5787" extrusionOk="0">
                  <a:moveTo>
                    <a:pt x="4871" y="562"/>
                  </a:moveTo>
                  <a:cubicBezTo>
                    <a:pt x="5022" y="562"/>
                    <a:pt x="5144" y="685"/>
                    <a:pt x="5144" y="836"/>
                  </a:cubicBezTo>
                  <a:lnTo>
                    <a:pt x="5144" y="4949"/>
                  </a:lnTo>
                  <a:cubicBezTo>
                    <a:pt x="5144" y="5101"/>
                    <a:pt x="5022" y="5223"/>
                    <a:pt x="4871" y="5223"/>
                  </a:cubicBezTo>
                  <a:lnTo>
                    <a:pt x="837" y="5223"/>
                  </a:lnTo>
                  <a:cubicBezTo>
                    <a:pt x="686" y="5223"/>
                    <a:pt x="563" y="5101"/>
                    <a:pt x="563" y="4949"/>
                  </a:cubicBezTo>
                  <a:lnTo>
                    <a:pt x="563" y="835"/>
                  </a:lnTo>
                  <a:cubicBezTo>
                    <a:pt x="563" y="685"/>
                    <a:pt x="686" y="562"/>
                    <a:pt x="837" y="562"/>
                  </a:cubicBezTo>
                  <a:close/>
                  <a:moveTo>
                    <a:pt x="837" y="1"/>
                  </a:moveTo>
                  <a:cubicBezTo>
                    <a:pt x="375" y="1"/>
                    <a:pt x="2" y="374"/>
                    <a:pt x="0" y="836"/>
                  </a:cubicBezTo>
                  <a:lnTo>
                    <a:pt x="0" y="4951"/>
                  </a:lnTo>
                  <a:cubicBezTo>
                    <a:pt x="2" y="5411"/>
                    <a:pt x="375" y="5785"/>
                    <a:pt x="837" y="5786"/>
                  </a:cubicBezTo>
                  <a:lnTo>
                    <a:pt x="4871" y="5786"/>
                  </a:lnTo>
                  <a:cubicBezTo>
                    <a:pt x="5332" y="5785"/>
                    <a:pt x="5707" y="5411"/>
                    <a:pt x="5707" y="4951"/>
                  </a:cubicBezTo>
                  <a:lnTo>
                    <a:pt x="5707" y="836"/>
                  </a:lnTo>
                  <a:cubicBezTo>
                    <a:pt x="5707" y="374"/>
                    <a:pt x="5332" y="1"/>
                    <a:pt x="48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4"/>
            <p:cNvSpPr/>
            <p:nvPr/>
          </p:nvSpPr>
          <p:spPr>
            <a:xfrm>
              <a:off x="3729919" y="2752436"/>
              <a:ext cx="398154" cy="398154"/>
            </a:xfrm>
            <a:custGeom>
              <a:avLst/>
              <a:gdLst/>
              <a:ahLst/>
              <a:cxnLst/>
              <a:rect l="l" t="t" r="r" b="b"/>
              <a:pathLst>
                <a:path w="20895" h="20895" extrusionOk="0">
                  <a:moveTo>
                    <a:pt x="10447" y="1"/>
                  </a:moveTo>
                  <a:cubicBezTo>
                    <a:pt x="7676" y="1"/>
                    <a:pt x="5019" y="1100"/>
                    <a:pt x="3060" y="3061"/>
                  </a:cubicBezTo>
                  <a:cubicBezTo>
                    <a:pt x="1100" y="5019"/>
                    <a:pt x="0" y="7677"/>
                    <a:pt x="0" y="10448"/>
                  </a:cubicBezTo>
                  <a:cubicBezTo>
                    <a:pt x="0" y="13219"/>
                    <a:pt x="1100" y="15876"/>
                    <a:pt x="3060" y="17835"/>
                  </a:cubicBezTo>
                  <a:cubicBezTo>
                    <a:pt x="5019" y="19795"/>
                    <a:pt x="7676" y="20895"/>
                    <a:pt x="10447" y="20895"/>
                  </a:cubicBezTo>
                  <a:cubicBezTo>
                    <a:pt x="13218" y="20895"/>
                    <a:pt x="15876" y="19795"/>
                    <a:pt x="17834" y="17835"/>
                  </a:cubicBezTo>
                  <a:cubicBezTo>
                    <a:pt x="19794" y="15876"/>
                    <a:pt x="20894" y="13219"/>
                    <a:pt x="20894" y="10448"/>
                  </a:cubicBezTo>
                  <a:cubicBezTo>
                    <a:pt x="20894" y="7677"/>
                    <a:pt x="19794" y="5019"/>
                    <a:pt x="17834" y="3061"/>
                  </a:cubicBezTo>
                  <a:cubicBezTo>
                    <a:pt x="15876" y="1100"/>
                    <a:pt x="13218" y="1"/>
                    <a:pt x="1044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4"/>
            <p:cNvSpPr/>
            <p:nvPr/>
          </p:nvSpPr>
          <p:spPr>
            <a:xfrm>
              <a:off x="3724546" y="2747101"/>
              <a:ext cx="408882" cy="408882"/>
            </a:xfrm>
            <a:custGeom>
              <a:avLst/>
              <a:gdLst/>
              <a:ahLst/>
              <a:cxnLst/>
              <a:rect l="l" t="t" r="r" b="b"/>
              <a:pathLst>
                <a:path w="21458" h="21458" extrusionOk="0">
                  <a:moveTo>
                    <a:pt x="10729" y="561"/>
                  </a:moveTo>
                  <a:cubicBezTo>
                    <a:pt x="16335" y="561"/>
                    <a:pt x="20896" y="5123"/>
                    <a:pt x="20896" y="10729"/>
                  </a:cubicBezTo>
                  <a:cubicBezTo>
                    <a:pt x="20896" y="16334"/>
                    <a:pt x="16335" y="20895"/>
                    <a:pt x="10729" y="20895"/>
                  </a:cubicBezTo>
                  <a:cubicBezTo>
                    <a:pt x="5123" y="20895"/>
                    <a:pt x="562" y="16334"/>
                    <a:pt x="562" y="10729"/>
                  </a:cubicBezTo>
                  <a:cubicBezTo>
                    <a:pt x="562" y="5123"/>
                    <a:pt x="5123" y="562"/>
                    <a:pt x="10729" y="562"/>
                  </a:cubicBezTo>
                  <a:lnTo>
                    <a:pt x="10729" y="561"/>
                  </a:lnTo>
                  <a:close/>
                  <a:moveTo>
                    <a:pt x="10729" y="1"/>
                  </a:moveTo>
                  <a:cubicBezTo>
                    <a:pt x="4814" y="1"/>
                    <a:pt x="1" y="4814"/>
                    <a:pt x="1" y="10729"/>
                  </a:cubicBezTo>
                  <a:cubicBezTo>
                    <a:pt x="1" y="16645"/>
                    <a:pt x="4814" y="21458"/>
                    <a:pt x="10729" y="21458"/>
                  </a:cubicBezTo>
                  <a:cubicBezTo>
                    <a:pt x="16645" y="21458"/>
                    <a:pt x="21458" y="16643"/>
                    <a:pt x="21458" y="10728"/>
                  </a:cubicBezTo>
                  <a:cubicBezTo>
                    <a:pt x="21458" y="4812"/>
                    <a:pt x="16645" y="1"/>
                    <a:pt x="1072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4"/>
            <p:cNvSpPr/>
            <p:nvPr/>
          </p:nvSpPr>
          <p:spPr>
            <a:xfrm>
              <a:off x="3848575" y="2819814"/>
              <a:ext cx="160824" cy="263416"/>
            </a:xfrm>
            <a:custGeom>
              <a:avLst/>
              <a:gdLst/>
              <a:ahLst/>
              <a:cxnLst/>
              <a:rect l="l" t="t" r="r" b="b"/>
              <a:pathLst>
                <a:path w="8440" h="13824" extrusionOk="0">
                  <a:moveTo>
                    <a:pt x="4220" y="0"/>
                  </a:moveTo>
                  <a:cubicBezTo>
                    <a:pt x="1890" y="0"/>
                    <a:pt x="1" y="1664"/>
                    <a:pt x="1" y="3716"/>
                  </a:cubicBezTo>
                  <a:cubicBezTo>
                    <a:pt x="1" y="5077"/>
                    <a:pt x="834" y="6264"/>
                    <a:pt x="2072" y="6912"/>
                  </a:cubicBezTo>
                  <a:cubicBezTo>
                    <a:pt x="834" y="7559"/>
                    <a:pt x="1" y="8745"/>
                    <a:pt x="1" y="10106"/>
                  </a:cubicBezTo>
                  <a:cubicBezTo>
                    <a:pt x="1" y="12159"/>
                    <a:pt x="1890" y="13823"/>
                    <a:pt x="4220" y="13823"/>
                  </a:cubicBezTo>
                  <a:cubicBezTo>
                    <a:pt x="6551" y="13823"/>
                    <a:pt x="8439" y="12159"/>
                    <a:pt x="8439" y="10107"/>
                  </a:cubicBezTo>
                  <a:cubicBezTo>
                    <a:pt x="8439" y="8746"/>
                    <a:pt x="7607" y="7559"/>
                    <a:pt x="6368" y="6912"/>
                  </a:cubicBezTo>
                  <a:cubicBezTo>
                    <a:pt x="7607" y="6266"/>
                    <a:pt x="8439" y="5077"/>
                    <a:pt x="8439" y="3716"/>
                  </a:cubicBezTo>
                  <a:cubicBezTo>
                    <a:pt x="8439" y="1664"/>
                    <a:pt x="6551" y="0"/>
                    <a:pt x="42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4"/>
            <p:cNvSpPr/>
            <p:nvPr/>
          </p:nvSpPr>
          <p:spPr>
            <a:xfrm>
              <a:off x="3843220" y="2814441"/>
              <a:ext cx="171533" cy="274144"/>
            </a:xfrm>
            <a:custGeom>
              <a:avLst/>
              <a:gdLst/>
              <a:ahLst/>
              <a:cxnLst/>
              <a:rect l="l" t="t" r="r" b="b"/>
              <a:pathLst>
                <a:path w="9002" h="14387" extrusionOk="0">
                  <a:moveTo>
                    <a:pt x="4501" y="564"/>
                  </a:moveTo>
                  <a:cubicBezTo>
                    <a:pt x="6673" y="564"/>
                    <a:pt x="8439" y="2104"/>
                    <a:pt x="8439" y="3998"/>
                  </a:cubicBezTo>
                  <a:cubicBezTo>
                    <a:pt x="8439" y="5215"/>
                    <a:pt x="7721" y="6316"/>
                    <a:pt x="6518" y="6944"/>
                  </a:cubicBezTo>
                  <a:cubicBezTo>
                    <a:pt x="6317" y="7049"/>
                    <a:pt x="6317" y="7338"/>
                    <a:pt x="6518" y="7443"/>
                  </a:cubicBezTo>
                  <a:cubicBezTo>
                    <a:pt x="7721" y="8072"/>
                    <a:pt x="8439" y="9173"/>
                    <a:pt x="8439" y="10389"/>
                  </a:cubicBezTo>
                  <a:cubicBezTo>
                    <a:pt x="8439" y="12282"/>
                    <a:pt x="6673" y="13824"/>
                    <a:pt x="4501" y="13824"/>
                  </a:cubicBezTo>
                  <a:cubicBezTo>
                    <a:pt x="2330" y="13824"/>
                    <a:pt x="563" y="12282"/>
                    <a:pt x="563" y="10389"/>
                  </a:cubicBezTo>
                  <a:cubicBezTo>
                    <a:pt x="563" y="9173"/>
                    <a:pt x="1281" y="8072"/>
                    <a:pt x="2484" y="7443"/>
                  </a:cubicBezTo>
                  <a:cubicBezTo>
                    <a:pt x="2685" y="7338"/>
                    <a:pt x="2685" y="7049"/>
                    <a:pt x="2484" y="6944"/>
                  </a:cubicBezTo>
                  <a:cubicBezTo>
                    <a:pt x="1281" y="6316"/>
                    <a:pt x="563" y="5215"/>
                    <a:pt x="563" y="3998"/>
                  </a:cubicBezTo>
                  <a:cubicBezTo>
                    <a:pt x="563" y="2104"/>
                    <a:pt x="2330" y="564"/>
                    <a:pt x="4501" y="564"/>
                  </a:cubicBezTo>
                  <a:close/>
                  <a:moveTo>
                    <a:pt x="4501" y="1"/>
                  </a:moveTo>
                  <a:cubicBezTo>
                    <a:pt x="2020" y="1"/>
                    <a:pt x="0" y="1795"/>
                    <a:pt x="0" y="3998"/>
                  </a:cubicBezTo>
                  <a:cubicBezTo>
                    <a:pt x="0" y="5257"/>
                    <a:pt x="681" y="6444"/>
                    <a:pt x="1803" y="7194"/>
                  </a:cubicBezTo>
                  <a:cubicBezTo>
                    <a:pt x="681" y="7943"/>
                    <a:pt x="0" y="9131"/>
                    <a:pt x="0" y="10389"/>
                  </a:cubicBezTo>
                  <a:cubicBezTo>
                    <a:pt x="0" y="12593"/>
                    <a:pt x="2020" y="14387"/>
                    <a:pt x="4501" y="14387"/>
                  </a:cubicBezTo>
                  <a:cubicBezTo>
                    <a:pt x="6982" y="14387"/>
                    <a:pt x="9002" y="12593"/>
                    <a:pt x="9002" y="10389"/>
                  </a:cubicBezTo>
                  <a:cubicBezTo>
                    <a:pt x="9002" y="9131"/>
                    <a:pt x="8322" y="7943"/>
                    <a:pt x="7199" y="7194"/>
                  </a:cubicBezTo>
                  <a:cubicBezTo>
                    <a:pt x="8322" y="6444"/>
                    <a:pt x="9002" y="5257"/>
                    <a:pt x="9002" y="3998"/>
                  </a:cubicBezTo>
                  <a:cubicBezTo>
                    <a:pt x="9002" y="1795"/>
                    <a:pt x="6982" y="1"/>
                    <a:pt x="45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4"/>
            <p:cNvSpPr/>
            <p:nvPr/>
          </p:nvSpPr>
          <p:spPr>
            <a:xfrm>
              <a:off x="4744636" y="2935878"/>
              <a:ext cx="144913" cy="81841"/>
            </a:xfrm>
            <a:custGeom>
              <a:avLst/>
              <a:gdLst/>
              <a:ahLst/>
              <a:cxnLst/>
              <a:rect l="l" t="t" r="r" b="b"/>
              <a:pathLst>
                <a:path w="7605" h="4295" extrusionOk="0">
                  <a:moveTo>
                    <a:pt x="6557" y="1"/>
                  </a:moveTo>
                  <a:cubicBezTo>
                    <a:pt x="6528" y="1"/>
                    <a:pt x="6495" y="5"/>
                    <a:pt x="6459" y="13"/>
                  </a:cubicBezTo>
                  <a:cubicBezTo>
                    <a:pt x="5806" y="157"/>
                    <a:pt x="5444" y="883"/>
                    <a:pt x="5444" y="883"/>
                  </a:cubicBezTo>
                  <a:cubicBezTo>
                    <a:pt x="5444" y="883"/>
                    <a:pt x="5396" y="168"/>
                    <a:pt x="5069" y="168"/>
                  </a:cubicBezTo>
                  <a:cubicBezTo>
                    <a:pt x="4992" y="168"/>
                    <a:pt x="4900" y="207"/>
                    <a:pt x="4791" y="303"/>
                  </a:cubicBezTo>
                  <a:cubicBezTo>
                    <a:pt x="4210" y="811"/>
                    <a:pt x="3774" y="1464"/>
                    <a:pt x="3774" y="1464"/>
                  </a:cubicBezTo>
                  <a:cubicBezTo>
                    <a:pt x="3774" y="1464"/>
                    <a:pt x="3717" y="387"/>
                    <a:pt x="3454" y="387"/>
                  </a:cubicBezTo>
                  <a:cubicBezTo>
                    <a:pt x="3419" y="387"/>
                    <a:pt x="3381" y="405"/>
                    <a:pt x="3339" y="447"/>
                  </a:cubicBezTo>
                  <a:cubicBezTo>
                    <a:pt x="2976" y="811"/>
                    <a:pt x="1598" y="2771"/>
                    <a:pt x="1598" y="2771"/>
                  </a:cubicBezTo>
                  <a:lnTo>
                    <a:pt x="1" y="2917"/>
                  </a:lnTo>
                  <a:cubicBezTo>
                    <a:pt x="1" y="2917"/>
                    <a:pt x="3266" y="4295"/>
                    <a:pt x="4283" y="4295"/>
                  </a:cubicBezTo>
                  <a:cubicBezTo>
                    <a:pt x="5300" y="4295"/>
                    <a:pt x="6460" y="3278"/>
                    <a:pt x="7041" y="2044"/>
                  </a:cubicBezTo>
                  <a:cubicBezTo>
                    <a:pt x="7523" y="1021"/>
                    <a:pt x="7605" y="447"/>
                    <a:pt x="7411" y="447"/>
                  </a:cubicBezTo>
                  <a:cubicBezTo>
                    <a:pt x="7371" y="447"/>
                    <a:pt x="7320" y="471"/>
                    <a:pt x="7258" y="520"/>
                  </a:cubicBezTo>
                  <a:lnTo>
                    <a:pt x="6532" y="1101"/>
                  </a:lnTo>
                  <a:cubicBezTo>
                    <a:pt x="6532" y="1101"/>
                    <a:pt x="7049" y="1"/>
                    <a:pt x="65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4"/>
            <p:cNvSpPr/>
            <p:nvPr/>
          </p:nvSpPr>
          <p:spPr>
            <a:xfrm>
              <a:off x="4738977" y="2930543"/>
              <a:ext cx="158976" cy="92550"/>
            </a:xfrm>
            <a:custGeom>
              <a:avLst/>
              <a:gdLst/>
              <a:ahLst/>
              <a:cxnLst/>
              <a:rect l="l" t="t" r="r" b="b"/>
              <a:pathLst>
                <a:path w="8343" h="4857" extrusionOk="0">
                  <a:moveTo>
                    <a:pt x="6787" y="580"/>
                  </a:moveTo>
                  <a:cubicBezTo>
                    <a:pt x="6776" y="730"/>
                    <a:pt x="6689" y="1021"/>
                    <a:pt x="6575" y="1261"/>
                  </a:cubicBezTo>
                  <a:cubicBezTo>
                    <a:pt x="6520" y="1381"/>
                    <a:pt x="6553" y="1521"/>
                    <a:pt x="6655" y="1602"/>
                  </a:cubicBezTo>
                  <a:cubicBezTo>
                    <a:pt x="6707" y="1642"/>
                    <a:pt x="6769" y="1662"/>
                    <a:pt x="6830" y="1662"/>
                  </a:cubicBezTo>
                  <a:cubicBezTo>
                    <a:pt x="6892" y="1662"/>
                    <a:pt x="6954" y="1642"/>
                    <a:pt x="7005" y="1601"/>
                  </a:cubicBezTo>
                  <a:lnTo>
                    <a:pt x="7465" y="1235"/>
                  </a:lnTo>
                  <a:lnTo>
                    <a:pt x="7465" y="1235"/>
                  </a:lnTo>
                  <a:cubicBezTo>
                    <a:pt x="7404" y="1451"/>
                    <a:pt x="7290" y="1766"/>
                    <a:pt x="7083" y="2205"/>
                  </a:cubicBezTo>
                  <a:cubicBezTo>
                    <a:pt x="6523" y="3396"/>
                    <a:pt x="5446" y="4293"/>
                    <a:pt x="4580" y="4293"/>
                  </a:cubicBezTo>
                  <a:cubicBezTo>
                    <a:pt x="4017" y="4293"/>
                    <a:pt x="2583" y="3793"/>
                    <a:pt x="1485" y="3370"/>
                  </a:cubicBezTo>
                  <a:lnTo>
                    <a:pt x="1920" y="3331"/>
                  </a:lnTo>
                  <a:cubicBezTo>
                    <a:pt x="2001" y="3323"/>
                    <a:pt x="2077" y="3280"/>
                    <a:pt x="2124" y="3213"/>
                  </a:cubicBezTo>
                  <a:cubicBezTo>
                    <a:pt x="2456" y="2740"/>
                    <a:pt x="3299" y="1562"/>
                    <a:pt x="3698" y="1082"/>
                  </a:cubicBezTo>
                  <a:cubicBezTo>
                    <a:pt x="3749" y="1305"/>
                    <a:pt x="3779" y="1531"/>
                    <a:pt x="3791" y="1758"/>
                  </a:cubicBezTo>
                  <a:cubicBezTo>
                    <a:pt x="3800" y="1925"/>
                    <a:pt x="3936" y="2026"/>
                    <a:pt x="4074" y="2026"/>
                  </a:cubicBezTo>
                  <a:cubicBezTo>
                    <a:pt x="4161" y="2026"/>
                    <a:pt x="4248" y="1986"/>
                    <a:pt x="4306" y="1900"/>
                  </a:cubicBezTo>
                  <a:cubicBezTo>
                    <a:pt x="4310" y="1894"/>
                    <a:pt x="4726" y="1273"/>
                    <a:pt x="5273" y="794"/>
                  </a:cubicBezTo>
                  <a:cubicBezTo>
                    <a:pt x="5309" y="764"/>
                    <a:pt x="5335" y="746"/>
                    <a:pt x="5344" y="736"/>
                  </a:cubicBezTo>
                  <a:cubicBezTo>
                    <a:pt x="5394" y="808"/>
                    <a:pt x="5449" y="1010"/>
                    <a:pt x="5461" y="1182"/>
                  </a:cubicBezTo>
                  <a:cubicBezTo>
                    <a:pt x="5470" y="1309"/>
                    <a:pt x="5562" y="1414"/>
                    <a:pt x="5685" y="1439"/>
                  </a:cubicBezTo>
                  <a:cubicBezTo>
                    <a:pt x="5704" y="1443"/>
                    <a:pt x="5722" y="1445"/>
                    <a:pt x="5741" y="1445"/>
                  </a:cubicBezTo>
                  <a:cubicBezTo>
                    <a:pt x="5845" y="1445"/>
                    <a:pt x="5943" y="1386"/>
                    <a:pt x="5992" y="1289"/>
                  </a:cubicBezTo>
                  <a:cubicBezTo>
                    <a:pt x="5995" y="1283"/>
                    <a:pt x="6283" y="732"/>
                    <a:pt x="6787" y="580"/>
                  </a:cubicBezTo>
                  <a:close/>
                  <a:moveTo>
                    <a:pt x="6854" y="1"/>
                  </a:moveTo>
                  <a:cubicBezTo>
                    <a:pt x="6807" y="1"/>
                    <a:pt x="6755" y="6"/>
                    <a:pt x="6698" y="19"/>
                  </a:cubicBezTo>
                  <a:cubicBezTo>
                    <a:pt x="6345" y="97"/>
                    <a:pt x="6066" y="309"/>
                    <a:pt x="5866" y="519"/>
                  </a:cubicBezTo>
                  <a:cubicBezTo>
                    <a:pt x="5796" y="383"/>
                    <a:pt x="5697" y="265"/>
                    <a:pt x="5556" y="205"/>
                  </a:cubicBezTo>
                  <a:cubicBezTo>
                    <a:pt x="5504" y="183"/>
                    <a:pt x="5440" y="166"/>
                    <a:pt x="5367" y="166"/>
                  </a:cubicBezTo>
                  <a:cubicBezTo>
                    <a:pt x="5240" y="166"/>
                    <a:pt x="5083" y="216"/>
                    <a:pt x="4904" y="373"/>
                  </a:cubicBezTo>
                  <a:cubicBezTo>
                    <a:pt x="4675" y="574"/>
                    <a:pt x="4462" y="794"/>
                    <a:pt x="4266" y="1029"/>
                  </a:cubicBezTo>
                  <a:cubicBezTo>
                    <a:pt x="4150" y="512"/>
                    <a:pt x="3959" y="440"/>
                    <a:pt x="3887" y="411"/>
                  </a:cubicBezTo>
                  <a:cubicBezTo>
                    <a:pt x="3858" y="400"/>
                    <a:pt x="3810" y="386"/>
                    <a:pt x="3751" y="386"/>
                  </a:cubicBezTo>
                  <a:cubicBezTo>
                    <a:pt x="3664" y="386"/>
                    <a:pt x="3551" y="416"/>
                    <a:pt x="3438" y="529"/>
                  </a:cubicBezTo>
                  <a:cubicBezTo>
                    <a:pt x="3105" y="862"/>
                    <a:pt x="2052" y="2340"/>
                    <a:pt x="1740" y="2782"/>
                  </a:cubicBezTo>
                  <a:lnTo>
                    <a:pt x="273" y="2917"/>
                  </a:lnTo>
                  <a:cubicBezTo>
                    <a:pt x="143" y="2927"/>
                    <a:pt x="40" y="3024"/>
                    <a:pt x="19" y="3153"/>
                  </a:cubicBezTo>
                  <a:cubicBezTo>
                    <a:pt x="0" y="3280"/>
                    <a:pt x="69" y="3405"/>
                    <a:pt x="189" y="3455"/>
                  </a:cubicBezTo>
                  <a:cubicBezTo>
                    <a:pt x="528" y="3598"/>
                    <a:pt x="3537" y="4856"/>
                    <a:pt x="4580" y="4856"/>
                  </a:cubicBezTo>
                  <a:cubicBezTo>
                    <a:pt x="5668" y="4856"/>
                    <a:pt x="6934" y="3841"/>
                    <a:pt x="7592" y="2445"/>
                  </a:cubicBezTo>
                  <a:cubicBezTo>
                    <a:pt x="8343" y="848"/>
                    <a:pt x="8042" y="612"/>
                    <a:pt x="7930" y="523"/>
                  </a:cubicBezTo>
                  <a:cubicBezTo>
                    <a:pt x="7890" y="492"/>
                    <a:pt x="7814" y="446"/>
                    <a:pt x="7708" y="446"/>
                  </a:cubicBezTo>
                  <a:cubicBezTo>
                    <a:pt x="7618" y="446"/>
                    <a:pt x="7508" y="479"/>
                    <a:pt x="7380" y="582"/>
                  </a:cubicBezTo>
                  <a:lnTo>
                    <a:pt x="7348" y="608"/>
                  </a:lnTo>
                  <a:cubicBezTo>
                    <a:pt x="7355" y="442"/>
                    <a:pt x="7325" y="287"/>
                    <a:pt x="7234" y="173"/>
                  </a:cubicBezTo>
                  <a:cubicBezTo>
                    <a:pt x="7177" y="102"/>
                    <a:pt x="7061" y="1"/>
                    <a:pt x="685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4"/>
            <p:cNvSpPr/>
            <p:nvPr/>
          </p:nvSpPr>
          <p:spPr>
            <a:xfrm>
              <a:off x="4791664" y="2963756"/>
              <a:ext cx="24924" cy="38758"/>
            </a:xfrm>
            <a:custGeom>
              <a:avLst/>
              <a:gdLst/>
              <a:ahLst/>
              <a:cxnLst/>
              <a:rect l="l" t="t" r="r" b="b"/>
              <a:pathLst>
                <a:path w="1308" h="2034" extrusionOk="0">
                  <a:moveTo>
                    <a:pt x="1307" y="1"/>
                  </a:moveTo>
                  <a:lnTo>
                    <a:pt x="1" y="2034"/>
                  </a:lnTo>
                  <a:cubicBezTo>
                    <a:pt x="1089" y="1744"/>
                    <a:pt x="1307" y="1"/>
                    <a:pt x="130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4"/>
            <p:cNvSpPr/>
            <p:nvPr/>
          </p:nvSpPr>
          <p:spPr>
            <a:xfrm>
              <a:off x="4785966" y="2958306"/>
              <a:ext cx="36338" cy="49562"/>
            </a:xfrm>
            <a:custGeom>
              <a:avLst/>
              <a:gdLst/>
              <a:ahLst/>
              <a:cxnLst/>
              <a:rect l="l" t="t" r="r" b="b"/>
              <a:pathLst>
                <a:path w="1907" h="2601" extrusionOk="0">
                  <a:moveTo>
                    <a:pt x="1606" y="0"/>
                  </a:moveTo>
                  <a:cubicBezTo>
                    <a:pt x="1464" y="0"/>
                    <a:pt x="1341" y="108"/>
                    <a:pt x="1326" y="253"/>
                  </a:cubicBezTo>
                  <a:cubicBezTo>
                    <a:pt x="1325" y="268"/>
                    <a:pt x="1108" y="1812"/>
                    <a:pt x="227" y="2047"/>
                  </a:cubicBezTo>
                  <a:cubicBezTo>
                    <a:pt x="90" y="2084"/>
                    <a:pt x="1" y="2216"/>
                    <a:pt x="20" y="2356"/>
                  </a:cubicBezTo>
                  <a:cubicBezTo>
                    <a:pt x="38" y="2496"/>
                    <a:pt x="157" y="2600"/>
                    <a:pt x="297" y="2600"/>
                  </a:cubicBezTo>
                  <a:cubicBezTo>
                    <a:pt x="298" y="2600"/>
                    <a:pt x="299" y="2600"/>
                    <a:pt x="300" y="2600"/>
                  </a:cubicBezTo>
                  <a:cubicBezTo>
                    <a:pt x="323" y="2600"/>
                    <a:pt x="348" y="2597"/>
                    <a:pt x="371" y="2591"/>
                  </a:cubicBezTo>
                  <a:cubicBezTo>
                    <a:pt x="1628" y="2256"/>
                    <a:pt x="1873" y="401"/>
                    <a:pt x="1884" y="322"/>
                  </a:cubicBezTo>
                  <a:cubicBezTo>
                    <a:pt x="1907" y="166"/>
                    <a:pt x="1796" y="23"/>
                    <a:pt x="1640" y="3"/>
                  </a:cubicBezTo>
                  <a:cubicBezTo>
                    <a:pt x="1628" y="1"/>
                    <a:pt x="1617" y="0"/>
                    <a:pt x="16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4"/>
            <p:cNvSpPr/>
            <p:nvPr/>
          </p:nvSpPr>
          <p:spPr>
            <a:xfrm>
              <a:off x="4820704" y="2952704"/>
              <a:ext cx="27668" cy="60881"/>
            </a:xfrm>
            <a:custGeom>
              <a:avLst/>
              <a:gdLst/>
              <a:ahLst/>
              <a:cxnLst/>
              <a:rect l="l" t="t" r="r" b="b"/>
              <a:pathLst>
                <a:path w="1452" h="3195" extrusionOk="0">
                  <a:moveTo>
                    <a:pt x="1452" y="0"/>
                  </a:moveTo>
                  <a:lnTo>
                    <a:pt x="1" y="3194"/>
                  </a:lnTo>
                  <a:cubicBezTo>
                    <a:pt x="871" y="2758"/>
                    <a:pt x="1452" y="1"/>
                    <a:pt x="145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4"/>
            <p:cNvSpPr/>
            <p:nvPr/>
          </p:nvSpPr>
          <p:spPr>
            <a:xfrm>
              <a:off x="4814930" y="2947464"/>
              <a:ext cx="39234" cy="71475"/>
            </a:xfrm>
            <a:custGeom>
              <a:avLst/>
              <a:gdLst/>
              <a:ahLst/>
              <a:cxnLst/>
              <a:rect l="l" t="t" r="r" b="b"/>
              <a:pathLst>
                <a:path w="2059" h="3751" extrusionOk="0">
                  <a:moveTo>
                    <a:pt x="1752" y="1"/>
                  </a:moveTo>
                  <a:cubicBezTo>
                    <a:pt x="1625" y="1"/>
                    <a:pt x="1511" y="88"/>
                    <a:pt x="1481" y="217"/>
                  </a:cubicBezTo>
                  <a:cubicBezTo>
                    <a:pt x="1266" y="1232"/>
                    <a:pt x="724" y="2944"/>
                    <a:pt x="178" y="3219"/>
                  </a:cubicBezTo>
                  <a:cubicBezTo>
                    <a:pt x="62" y="3275"/>
                    <a:pt x="0" y="3407"/>
                    <a:pt x="30" y="3534"/>
                  </a:cubicBezTo>
                  <a:cubicBezTo>
                    <a:pt x="60" y="3661"/>
                    <a:pt x="174" y="3751"/>
                    <a:pt x="304" y="3751"/>
                  </a:cubicBezTo>
                  <a:cubicBezTo>
                    <a:pt x="347" y="3751"/>
                    <a:pt x="390" y="3741"/>
                    <a:pt x="429" y="3720"/>
                  </a:cubicBezTo>
                  <a:cubicBezTo>
                    <a:pt x="1393" y="3238"/>
                    <a:pt x="1968" y="630"/>
                    <a:pt x="2031" y="334"/>
                  </a:cubicBezTo>
                  <a:cubicBezTo>
                    <a:pt x="2058" y="184"/>
                    <a:pt x="1961" y="38"/>
                    <a:pt x="1812" y="7"/>
                  </a:cubicBezTo>
                  <a:cubicBezTo>
                    <a:pt x="1792" y="3"/>
                    <a:pt x="1772" y="1"/>
                    <a:pt x="175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4"/>
            <p:cNvSpPr/>
            <p:nvPr/>
          </p:nvSpPr>
          <p:spPr>
            <a:xfrm>
              <a:off x="4846961" y="2956877"/>
              <a:ext cx="22180" cy="55317"/>
            </a:xfrm>
            <a:custGeom>
              <a:avLst/>
              <a:gdLst/>
              <a:ahLst/>
              <a:cxnLst/>
              <a:rect l="l" t="t" r="r" b="b"/>
              <a:pathLst>
                <a:path w="1164" h="2903" extrusionOk="0">
                  <a:moveTo>
                    <a:pt x="1163" y="0"/>
                  </a:moveTo>
                  <a:lnTo>
                    <a:pt x="1" y="2903"/>
                  </a:lnTo>
                  <a:cubicBezTo>
                    <a:pt x="510" y="2176"/>
                    <a:pt x="1163" y="1"/>
                    <a:pt x="11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4"/>
            <p:cNvSpPr/>
            <p:nvPr/>
          </p:nvSpPr>
          <p:spPr>
            <a:xfrm>
              <a:off x="4840883" y="2951504"/>
              <a:ext cx="34223" cy="66026"/>
            </a:xfrm>
            <a:custGeom>
              <a:avLst/>
              <a:gdLst/>
              <a:ahLst/>
              <a:cxnLst/>
              <a:rect l="l" t="t" r="r" b="b"/>
              <a:pathLst>
                <a:path w="1796" h="3465" extrusionOk="0">
                  <a:moveTo>
                    <a:pt x="1481" y="0"/>
                  </a:moveTo>
                  <a:cubicBezTo>
                    <a:pt x="1360" y="0"/>
                    <a:pt x="1248" y="79"/>
                    <a:pt x="1213" y="201"/>
                  </a:cubicBezTo>
                  <a:cubicBezTo>
                    <a:pt x="1207" y="222"/>
                    <a:pt x="566" y="2343"/>
                    <a:pt x="90" y="3023"/>
                  </a:cubicBezTo>
                  <a:cubicBezTo>
                    <a:pt x="1" y="3150"/>
                    <a:pt x="31" y="3325"/>
                    <a:pt x="160" y="3414"/>
                  </a:cubicBezTo>
                  <a:cubicBezTo>
                    <a:pt x="206" y="3447"/>
                    <a:pt x="263" y="3465"/>
                    <a:pt x="320" y="3465"/>
                  </a:cubicBezTo>
                  <a:cubicBezTo>
                    <a:pt x="412" y="3465"/>
                    <a:pt x="498" y="3421"/>
                    <a:pt x="550" y="3345"/>
                  </a:cubicBezTo>
                  <a:cubicBezTo>
                    <a:pt x="1078" y="2591"/>
                    <a:pt x="1723" y="453"/>
                    <a:pt x="1751" y="362"/>
                  </a:cubicBezTo>
                  <a:cubicBezTo>
                    <a:pt x="1796" y="214"/>
                    <a:pt x="1711" y="56"/>
                    <a:pt x="1563" y="12"/>
                  </a:cubicBezTo>
                  <a:cubicBezTo>
                    <a:pt x="1535" y="4"/>
                    <a:pt x="1508" y="0"/>
                    <a:pt x="14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4"/>
            <p:cNvSpPr/>
            <p:nvPr/>
          </p:nvSpPr>
          <p:spPr>
            <a:xfrm>
              <a:off x="4270967" y="2130728"/>
              <a:ext cx="148038" cy="292799"/>
            </a:xfrm>
            <a:custGeom>
              <a:avLst/>
              <a:gdLst/>
              <a:ahLst/>
              <a:cxnLst/>
              <a:rect l="l" t="t" r="r" b="b"/>
              <a:pathLst>
                <a:path w="7769" h="15366" extrusionOk="0">
                  <a:moveTo>
                    <a:pt x="1370" y="1"/>
                  </a:moveTo>
                  <a:cubicBezTo>
                    <a:pt x="1370" y="1"/>
                    <a:pt x="1984" y="4124"/>
                    <a:pt x="1195" y="5791"/>
                  </a:cubicBezTo>
                  <a:cubicBezTo>
                    <a:pt x="945" y="6320"/>
                    <a:pt x="523" y="6698"/>
                    <a:pt x="1" y="6979"/>
                  </a:cubicBezTo>
                  <a:cubicBezTo>
                    <a:pt x="576" y="8931"/>
                    <a:pt x="2912" y="13287"/>
                    <a:pt x="4185" y="14855"/>
                  </a:cubicBezTo>
                  <a:cubicBezTo>
                    <a:pt x="4473" y="15209"/>
                    <a:pt x="4733" y="15365"/>
                    <a:pt x="4975" y="15365"/>
                  </a:cubicBezTo>
                  <a:cubicBezTo>
                    <a:pt x="6081" y="15365"/>
                    <a:pt x="6780" y="12079"/>
                    <a:pt x="7769" y="9450"/>
                  </a:cubicBezTo>
                  <a:cubicBezTo>
                    <a:pt x="6509" y="8706"/>
                    <a:pt x="6020" y="7220"/>
                    <a:pt x="6020" y="5966"/>
                  </a:cubicBezTo>
                  <a:cubicBezTo>
                    <a:pt x="6020" y="4650"/>
                    <a:pt x="6809" y="2808"/>
                    <a:pt x="6809" y="2808"/>
                  </a:cubicBezTo>
                  <a:cubicBezTo>
                    <a:pt x="6809" y="2808"/>
                    <a:pt x="2511" y="1"/>
                    <a:pt x="13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4"/>
            <p:cNvSpPr/>
            <p:nvPr/>
          </p:nvSpPr>
          <p:spPr>
            <a:xfrm>
              <a:off x="4265117" y="2125393"/>
              <a:ext cx="159833" cy="303489"/>
            </a:xfrm>
            <a:custGeom>
              <a:avLst/>
              <a:gdLst/>
              <a:ahLst/>
              <a:cxnLst/>
              <a:rect l="l" t="t" r="r" b="b"/>
              <a:pathLst>
                <a:path w="8388" h="15927" extrusionOk="0">
                  <a:moveTo>
                    <a:pt x="2006" y="618"/>
                  </a:moveTo>
                  <a:lnTo>
                    <a:pt x="2006" y="618"/>
                  </a:lnTo>
                  <a:cubicBezTo>
                    <a:pt x="3018" y="908"/>
                    <a:pt x="5254" y="2218"/>
                    <a:pt x="6769" y="3196"/>
                  </a:cubicBezTo>
                  <a:cubicBezTo>
                    <a:pt x="6556" y="3734"/>
                    <a:pt x="6046" y="5146"/>
                    <a:pt x="6046" y="6244"/>
                  </a:cubicBezTo>
                  <a:cubicBezTo>
                    <a:pt x="6046" y="7445"/>
                    <a:pt x="6495" y="8988"/>
                    <a:pt x="7734" y="9844"/>
                  </a:cubicBezTo>
                  <a:cubicBezTo>
                    <a:pt x="7510" y="10455"/>
                    <a:pt x="7301" y="11092"/>
                    <a:pt x="7097" y="11712"/>
                  </a:cubicBezTo>
                  <a:cubicBezTo>
                    <a:pt x="6556" y="13369"/>
                    <a:pt x="5941" y="15246"/>
                    <a:pt x="5332" y="15358"/>
                  </a:cubicBezTo>
                  <a:cubicBezTo>
                    <a:pt x="5317" y="15361"/>
                    <a:pt x="5302" y="15362"/>
                    <a:pt x="5286" y="15362"/>
                  </a:cubicBezTo>
                  <a:cubicBezTo>
                    <a:pt x="5082" y="15362"/>
                    <a:pt x="4864" y="15148"/>
                    <a:pt x="4711" y="14957"/>
                  </a:cubicBezTo>
                  <a:cubicBezTo>
                    <a:pt x="3487" y="13453"/>
                    <a:pt x="1289" y="9346"/>
                    <a:pt x="643" y="7392"/>
                  </a:cubicBezTo>
                  <a:cubicBezTo>
                    <a:pt x="1160" y="7073"/>
                    <a:pt x="1526" y="6679"/>
                    <a:pt x="1756" y="6189"/>
                  </a:cubicBezTo>
                  <a:cubicBezTo>
                    <a:pt x="2437" y="4752"/>
                    <a:pt x="2140" y="1695"/>
                    <a:pt x="2006" y="618"/>
                  </a:cubicBezTo>
                  <a:close/>
                  <a:moveTo>
                    <a:pt x="1675" y="1"/>
                  </a:moveTo>
                  <a:cubicBezTo>
                    <a:pt x="1504" y="1"/>
                    <a:pt x="1374" y="153"/>
                    <a:pt x="1400" y="323"/>
                  </a:cubicBezTo>
                  <a:cubicBezTo>
                    <a:pt x="1406" y="362"/>
                    <a:pt x="1992" y="4380"/>
                    <a:pt x="1249" y="5951"/>
                  </a:cubicBezTo>
                  <a:cubicBezTo>
                    <a:pt x="1040" y="6389"/>
                    <a:pt x="690" y="6736"/>
                    <a:pt x="174" y="7014"/>
                  </a:cubicBezTo>
                  <a:cubicBezTo>
                    <a:pt x="57" y="7077"/>
                    <a:pt x="0" y="7213"/>
                    <a:pt x="38" y="7341"/>
                  </a:cubicBezTo>
                  <a:cubicBezTo>
                    <a:pt x="611" y="9282"/>
                    <a:pt x="2946" y="13680"/>
                    <a:pt x="4274" y="15313"/>
                  </a:cubicBezTo>
                  <a:cubicBezTo>
                    <a:pt x="4606" y="15721"/>
                    <a:pt x="4944" y="15927"/>
                    <a:pt x="5281" y="15927"/>
                  </a:cubicBezTo>
                  <a:cubicBezTo>
                    <a:pt x="5332" y="15927"/>
                    <a:pt x="5383" y="15923"/>
                    <a:pt x="5434" y="15914"/>
                  </a:cubicBezTo>
                  <a:cubicBezTo>
                    <a:pt x="6371" y="15740"/>
                    <a:pt x="6928" y="14041"/>
                    <a:pt x="7632" y="11890"/>
                  </a:cubicBezTo>
                  <a:cubicBezTo>
                    <a:pt x="7857" y="11205"/>
                    <a:pt x="8089" y="10494"/>
                    <a:pt x="8340" y="9831"/>
                  </a:cubicBezTo>
                  <a:cubicBezTo>
                    <a:pt x="8388" y="9702"/>
                    <a:pt x="8337" y="9559"/>
                    <a:pt x="8219" y="9489"/>
                  </a:cubicBezTo>
                  <a:cubicBezTo>
                    <a:pt x="7031" y="8788"/>
                    <a:pt x="6608" y="7354"/>
                    <a:pt x="6608" y="6247"/>
                  </a:cubicBezTo>
                  <a:cubicBezTo>
                    <a:pt x="6608" y="5006"/>
                    <a:pt x="7367" y="3218"/>
                    <a:pt x="7374" y="3199"/>
                  </a:cubicBezTo>
                  <a:cubicBezTo>
                    <a:pt x="7430" y="3074"/>
                    <a:pt x="7384" y="2928"/>
                    <a:pt x="7271" y="2853"/>
                  </a:cubicBezTo>
                  <a:cubicBezTo>
                    <a:pt x="6823" y="2560"/>
                    <a:pt x="2868" y="1"/>
                    <a:pt x="1677" y="1"/>
                  </a:cubicBezTo>
                  <a:cubicBezTo>
                    <a:pt x="1677" y="1"/>
                    <a:pt x="1676" y="1"/>
                    <a:pt x="167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4"/>
            <p:cNvSpPr/>
            <p:nvPr/>
          </p:nvSpPr>
          <p:spPr>
            <a:xfrm>
              <a:off x="3892630" y="2293668"/>
              <a:ext cx="561932" cy="719231"/>
            </a:xfrm>
            <a:custGeom>
              <a:avLst/>
              <a:gdLst/>
              <a:ahLst/>
              <a:cxnLst/>
              <a:rect l="l" t="t" r="r" b="b"/>
              <a:pathLst>
                <a:path w="29490" h="37745" extrusionOk="0">
                  <a:moveTo>
                    <a:pt x="14359" y="1"/>
                  </a:moveTo>
                  <a:cubicBezTo>
                    <a:pt x="14359" y="1"/>
                    <a:pt x="11024" y="371"/>
                    <a:pt x="9291" y="3708"/>
                  </a:cubicBezTo>
                  <a:cubicBezTo>
                    <a:pt x="7560" y="7046"/>
                    <a:pt x="0" y="22197"/>
                    <a:pt x="645" y="23103"/>
                  </a:cubicBezTo>
                  <a:cubicBezTo>
                    <a:pt x="4320" y="28273"/>
                    <a:pt x="17690" y="31992"/>
                    <a:pt x="19051" y="33351"/>
                  </a:cubicBezTo>
                  <a:cubicBezTo>
                    <a:pt x="20410" y="34710"/>
                    <a:pt x="22146" y="36337"/>
                    <a:pt x="23505" y="37203"/>
                  </a:cubicBezTo>
                  <a:cubicBezTo>
                    <a:pt x="24148" y="37612"/>
                    <a:pt x="25097" y="37745"/>
                    <a:pt x="25970" y="37745"/>
                  </a:cubicBezTo>
                  <a:cubicBezTo>
                    <a:pt x="26941" y="37745"/>
                    <a:pt x="27819" y="37581"/>
                    <a:pt x="28079" y="37451"/>
                  </a:cubicBezTo>
                  <a:cubicBezTo>
                    <a:pt x="28572" y="37203"/>
                    <a:pt x="28944" y="36090"/>
                    <a:pt x="28079" y="36090"/>
                  </a:cubicBezTo>
                  <a:cubicBezTo>
                    <a:pt x="27214" y="36090"/>
                    <a:pt x="26771" y="35466"/>
                    <a:pt x="26647" y="34971"/>
                  </a:cubicBezTo>
                  <a:cubicBezTo>
                    <a:pt x="26621" y="34869"/>
                    <a:pt x="26665" y="34830"/>
                    <a:pt x="26757" y="34830"/>
                  </a:cubicBezTo>
                  <a:cubicBezTo>
                    <a:pt x="27035" y="34830"/>
                    <a:pt x="27753" y="35181"/>
                    <a:pt x="28332" y="35181"/>
                  </a:cubicBezTo>
                  <a:cubicBezTo>
                    <a:pt x="28484" y="35181"/>
                    <a:pt x="28626" y="35156"/>
                    <a:pt x="28748" y="35095"/>
                  </a:cubicBezTo>
                  <a:cubicBezTo>
                    <a:pt x="29489" y="34725"/>
                    <a:pt x="27088" y="33372"/>
                    <a:pt x="26348" y="32753"/>
                  </a:cubicBezTo>
                  <a:cubicBezTo>
                    <a:pt x="25607" y="32136"/>
                    <a:pt x="24988" y="31270"/>
                    <a:pt x="23999" y="31270"/>
                  </a:cubicBezTo>
                  <a:cubicBezTo>
                    <a:pt x="23011" y="31270"/>
                    <a:pt x="21154" y="31248"/>
                    <a:pt x="21154" y="31248"/>
                  </a:cubicBezTo>
                  <a:cubicBezTo>
                    <a:pt x="21154" y="31248"/>
                    <a:pt x="16599" y="27949"/>
                    <a:pt x="13849" y="25493"/>
                  </a:cubicBezTo>
                  <a:cubicBezTo>
                    <a:pt x="10143" y="22185"/>
                    <a:pt x="6876" y="20401"/>
                    <a:pt x="6876" y="20401"/>
                  </a:cubicBezTo>
                  <a:lnTo>
                    <a:pt x="15225" y="6675"/>
                  </a:lnTo>
                  <a:lnTo>
                    <a:pt x="143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4"/>
            <p:cNvSpPr/>
            <p:nvPr/>
          </p:nvSpPr>
          <p:spPr>
            <a:xfrm>
              <a:off x="3890801" y="2288332"/>
              <a:ext cx="558273" cy="729845"/>
            </a:xfrm>
            <a:custGeom>
              <a:avLst/>
              <a:gdLst/>
              <a:ahLst/>
              <a:cxnLst/>
              <a:rect l="l" t="t" r="r" b="b"/>
              <a:pathLst>
                <a:path w="29298" h="38302" extrusionOk="0">
                  <a:moveTo>
                    <a:pt x="14455" y="0"/>
                  </a:moveTo>
                  <a:cubicBezTo>
                    <a:pt x="14444" y="0"/>
                    <a:pt x="14434" y="1"/>
                    <a:pt x="14423" y="2"/>
                  </a:cubicBezTo>
                  <a:cubicBezTo>
                    <a:pt x="14281" y="18"/>
                    <a:pt x="10917" y="428"/>
                    <a:pt x="9137" y="3860"/>
                  </a:cubicBezTo>
                  <a:cubicBezTo>
                    <a:pt x="8325" y="5426"/>
                    <a:pt x="5981" y="10083"/>
                    <a:pt x="3919" y="14477"/>
                  </a:cubicBezTo>
                  <a:cubicBezTo>
                    <a:pt x="0" y="22828"/>
                    <a:pt x="333" y="23295"/>
                    <a:pt x="511" y="23546"/>
                  </a:cubicBezTo>
                  <a:cubicBezTo>
                    <a:pt x="3062" y="27132"/>
                    <a:pt x="10112" y="30001"/>
                    <a:pt x="14776" y="31900"/>
                  </a:cubicBezTo>
                  <a:cubicBezTo>
                    <a:pt x="16803" y="32724"/>
                    <a:pt x="18553" y="33437"/>
                    <a:pt x="18947" y="33831"/>
                  </a:cubicBezTo>
                  <a:cubicBezTo>
                    <a:pt x="20817" y="35699"/>
                    <a:pt x="22331" y="37007"/>
                    <a:pt x="23451" y="37721"/>
                  </a:cubicBezTo>
                  <a:cubicBezTo>
                    <a:pt x="24142" y="38160"/>
                    <a:pt x="25135" y="38301"/>
                    <a:pt x="26050" y="38301"/>
                  </a:cubicBezTo>
                  <a:cubicBezTo>
                    <a:pt x="27090" y="38301"/>
                    <a:pt x="28026" y="38119"/>
                    <a:pt x="28299" y="37982"/>
                  </a:cubicBezTo>
                  <a:cubicBezTo>
                    <a:pt x="28745" y="37760"/>
                    <a:pt x="29061" y="37107"/>
                    <a:pt x="28951" y="36638"/>
                  </a:cubicBezTo>
                  <a:cubicBezTo>
                    <a:pt x="28870" y="36296"/>
                    <a:pt x="28580" y="36090"/>
                    <a:pt x="28173" y="36090"/>
                  </a:cubicBezTo>
                  <a:cubicBezTo>
                    <a:pt x="27631" y="36090"/>
                    <a:pt x="27288" y="35785"/>
                    <a:pt x="27116" y="35451"/>
                  </a:cubicBezTo>
                  <a:lnTo>
                    <a:pt x="27116" y="35451"/>
                  </a:lnTo>
                  <a:cubicBezTo>
                    <a:pt x="27176" y="35469"/>
                    <a:pt x="27237" y="35489"/>
                    <a:pt x="27292" y="35505"/>
                  </a:cubicBezTo>
                  <a:cubicBezTo>
                    <a:pt x="27625" y="35610"/>
                    <a:pt x="28041" y="35740"/>
                    <a:pt x="28429" y="35740"/>
                  </a:cubicBezTo>
                  <a:cubicBezTo>
                    <a:pt x="28620" y="35740"/>
                    <a:pt x="28805" y="35708"/>
                    <a:pt x="28970" y="35626"/>
                  </a:cubicBezTo>
                  <a:cubicBezTo>
                    <a:pt x="29209" y="35507"/>
                    <a:pt x="29257" y="35319"/>
                    <a:pt x="29263" y="35216"/>
                  </a:cubicBezTo>
                  <a:cubicBezTo>
                    <a:pt x="29298" y="34728"/>
                    <a:pt x="28590" y="34203"/>
                    <a:pt x="27422" y="33395"/>
                  </a:cubicBezTo>
                  <a:cubicBezTo>
                    <a:pt x="27104" y="33175"/>
                    <a:pt x="26804" y="32968"/>
                    <a:pt x="26623" y="32817"/>
                  </a:cubicBezTo>
                  <a:cubicBezTo>
                    <a:pt x="26457" y="32679"/>
                    <a:pt x="26298" y="32527"/>
                    <a:pt x="26137" y="32377"/>
                  </a:cubicBezTo>
                  <a:cubicBezTo>
                    <a:pt x="25564" y="31831"/>
                    <a:pt x="24969" y="31268"/>
                    <a:pt x="24095" y="31268"/>
                  </a:cubicBezTo>
                  <a:cubicBezTo>
                    <a:pt x="23239" y="31268"/>
                    <a:pt x="21725" y="31254"/>
                    <a:pt x="21343" y="31249"/>
                  </a:cubicBezTo>
                  <a:cubicBezTo>
                    <a:pt x="20750" y="30816"/>
                    <a:pt x="16653" y="27813"/>
                    <a:pt x="14133" y="25564"/>
                  </a:cubicBezTo>
                  <a:cubicBezTo>
                    <a:pt x="11035" y="22799"/>
                    <a:pt x="8208" y="21074"/>
                    <a:pt x="7363" y="20581"/>
                  </a:cubicBezTo>
                  <a:lnTo>
                    <a:pt x="15562" y="7100"/>
                  </a:lnTo>
                  <a:cubicBezTo>
                    <a:pt x="15641" y="6968"/>
                    <a:pt x="15597" y="6797"/>
                    <a:pt x="15466" y="6717"/>
                  </a:cubicBezTo>
                  <a:cubicBezTo>
                    <a:pt x="15420" y="6689"/>
                    <a:pt x="15370" y="6676"/>
                    <a:pt x="15320" y="6676"/>
                  </a:cubicBezTo>
                  <a:cubicBezTo>
                    <a:pt x="15226" y="6676"/>
                    <a:pt x="15134" y="6723"/>
                    <a:pt x="15081" y="6809"/>
                  </a:cubicBezTo>
                  <a:lnTo>
                    <a:pt x="6732" y="20537"/>
                  </a:lnTo>
                  <a:cubicBezTo>
                    <a:pt x="6649" y="20674"/>
                    <a:pt x="6697" y="20852"/>
                    <a:pt x="6837" y="20929"/>
                  </a:cubicBezTo>
                  <a:cubicBezTo>
                    <a:pt x="6871" y="20947"/>
                    <a:pt x="10122" y="22738"/>
                    <a:pt x="13758" y="25983"/>
                  </a:cubicBezTo>
                  <a:cubicBezTo>
                    <a:pt x="16488" y="28420"/>
                    <a:pt x="21040" y="31723"/>
                    <a:pt x="21085" y="31757"/>
                  </a:cubicBezTo>
                  <a:cubicBezTo>
                    <a:pt x="21132" y="31791"/>
                    <a:pt x="21189" y="31810"/>
                    <a:pt x="21247" y="31811"/>
                  </a:cubicBezTo>
                  <a:cubicBezTo>
                    <a:pt x="21247" y="31811"/>
                    <a:pt x="23107" y="31831"/>
                    <a:pt x="24097" y="31831"/>
                  </a:cubicBezTo>
                  <a:cubicBezTo>
                    <a:pt x="24746" y="31831"/>
                    <a:pt x="25234" y="32295"/>
                    <a:pt x="25752" y="32785"/>
                  </a:cubicBezTo>
                  <a:cubicBezTo>
                    <a:pt x="25921" y="32944"/>
                    <a:pt x="26089" y="33103"/>
                    <a:pt x="26264" y="33249"/>
                  </a:cubicBezTo>
                  <a:cubicBezTo>
                    <a:pt x="26465" y="33417"/>
                    <a:pt x="26775" y="33631"/>
                    <a:pt x="27103" y="33859"/>
                  </a:cubicBezTo>
                  <a:cubicBezTo>
                    <a:pt x="27577" y="34185"/>
                    <a:pt x="28534" y="34846"/>
                    <a:pt x="28685" y="35138"/>
                  </a:cubicBezTo>
                  <a:cubicBezTo>
                    <a:pt x="28611" y="35168"/>
                    <a:pt x="28523" y="35180"/>
                    <a:pt x="28426" y="35180"/>
                  </a:cubicBezTo>
                  <a:cubicBezTo>
                    <a:pt x="28130" y="35180"/>
                    <a:pt x="27756" y="35062"/>
                    <a:pt x="27460" y="34970"/>
                  </a:cubicBezTo>
                  <a:cubicBezTo>
                    <a:pt x="27210" y="34891"/>
                    <a:pt x="27010" y="34828"/>
                    <a:pt x="26848" y="34828"/>
                  </a:cubicBezTo>
                  <a:cubicBezTo>
                    <a:pt x="26737" y="34828"/>
                    <a:pt x="26644" y="34858"/>
                    <a:pt x="26566" y="34932"/>
                  </a:cubicBezTo>
                  <a:cubicBezTo>
                    <a:pt x="26508" y="34987"/>
                    <a:pt x="26417" y="35110"/>
                    <a:pt x="26470" y="35320"/>
                  </a:cubicBezTo>
                  <a:cubicBezTo>
                    <a:pt x="26624" y="35934"/>
                    <a:pt x="27163" y="36652"/>
                    <a:pt x="28175" y="36652"/>
                  </a:cubicBezTo>
                  <a:cubicBezTo>
                    <a:pt x="28377" y="36652"/>
                    <a:pt x="28395" y="36727"/>
                    <a:pt x="28405" y="36767"/>
                  </a:cubicBezTo>
                  <a:cubicBezTo>
                    <a:pt x="28455" y="36981"/>
                    <a:pt x="28259" y="37374"/>
                    <a:pt x="28048" y="37479"/>
                  </a:cubicBezTo>
                  <a:cubicBezTo>
                    <a:pt x="27823" y="37591"/>
                    <a:pt x="26986" y="37744"/>
                    <a:pt x="26061" y="37744"/>
                  </a:cubicBezTo>
                  <a:cubicBezTo>
                    <a:pt x="25238" y="37744"/>
                    <a:pt x="24345" y="37623"/>
                    <a:pt x="23753" y="37245"/>
                  </a:cubicBezTo>
                  <a:cubicBezTo>
                    <a:pt x="22668" y="36555"/>
                    <a:pt x="21184" y="35272"/>
                    <a:pt x="19345" y="33433"/>
                  </a:cubicBezTo>
                  <a:cubicBezTo>
                    <a:pt x="18871" y="32959"/>
                    <a:pt x="17242" y="32297"/>
                    <a:pt x="14989" y="31379"/>
                  </a:cubicBezTo>
                  <a:cubicBezTo>
                    <a:pt x="10383" y="29505"/>
                    <a:pt x="3425" y="26674"/>
                    <a:pt x="986" y="23253"/>
                  </a:cubicBezTo>
                  <a:cubicBezTo>
                    <a:pt x="713" y="22192"/>
                    <a:pt x="6557" y="10057"/>
                    <a:pt x="9636" y="4118"/>
                  </a:cubicBezTo>
                  <a:cubicBezTo>
                    <a:pt x="11274" y="962"/>
                    <a:pt x="14454" y="564"/>
                    <a:pt x="14486" y="561"/>
                  </a:cubicBezTo>
                  <a:cubicBezTo>
                    <a:pt x="14640" y="543"/>
                    <a:pt x="14751" y="403"/>
                    <a:pt x="14734" y="250"/>
                  </a:cubicBezTo>
                  <a:cubicBezTo>
                    <a:pt x="14719" y="106"/>
                    <a:pt x="14596" y="0"/>
                    <a:pt x="1445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p:nvPr/>
          </p:nvSpPr>
          <p:spPr>
            <a:xfrm>
              <a:off x="3898308" y="2547004"/>
              <a:ext cx="556254" cy="465895"/>
            </a:xfrm>
            <a:custGeom>
              <a:avLst/>
              <a:gdLst/>
              <a:ahLst/>
              <a:cxnLst/>
              <a:rect l="l" t="t" r="r" b="b"/>
              <a:pathLst>
                <a:path w="29192" h="24450" extrusionOk="0">
                  <a:moveTo>
                    <a:pt x="4262" y="1"/>
                  </a:moveTo>
                  <a:cubicBezTo>
                    <a:pt x="2037" y="4688"/>
                    <a:pt x="0" y="9319"/>
                    <a:pt x="347" y="9808"/>
                  </a:cubicBezTo>
                  <a:cubicBezTo>
                    <a:pt x="4022" y="14978"/>
                    <a:pt x="17392" y="18697"/>
                    <a:pt x="18753" y="20056"/>
                  </a:cubicBezTo>
                  <a:cubicBezTo>
                    <a:pt x="20112" y="21415"/>
                    <a:pt x="21848" y="23042"/>
                    <a:pt x="23207" y="23908"/>
                  </a:cubicBezTo>
                  <a:cubicBezTo>
                    <a:pt x="23850" y="24317"/>
                    <a:pt x="24799" y="24450"/>
                    <a:pt x="25672" y="24450"/>
                  </a:cubicBezTo>
                  <a:cubicBezTo>
                    <a:pt x="26643" y="24450"/>
                    <a:pt x="27521" y="24286"/>
                    <a:pt x="27781" y="24156"/>
                  </a:cubicBezTo>
                  <a:cubicBezTo>
                    <a:pt x="28274" y="23908"/>
                    <a:pt x="28646" y="22795"/>
                    <a:pt x="27781" y="22795"/>
                  </a:cubicBezTo>
                  <a:cubicBezTo>
                    <a:pt x="26916" y="22795"/>
                    <a:pt x="26473" y="22171"/>
                    <a:pt x="26349" y="21676"/>
                  </a:cubicBezTo>
                  <a:cubicBezTo>
                    <a:pt x="26323" y="21574"/>
                    <a:pt x="26367" y="21535"/>
                    <a:pt x="26459" y="21535"/>
                  </a:cubicBezTo>
                  <a:cubicBezTo>
                    <a:pt x="26737" y="21535"/>
                    <a:pt x="27455" y="21886"/>
                    <a:pt x="28034" y="21886"/>
                  </a:cubicBezTo>
                  <a:cubicBezTo>
                    <a:pt x="28186" y="21886"/>
                    <a:pt x="28328" y="21861"/>
                    <a:pt x="28450" y="21800"/>
                  </a:cubicBezTo>
                  <a:cubicBezTo>
                    <a:pt x="29191" y="21429"/>
                    <a:pt x="26792" y="20077"/>
                    <a:pt x="26050" y="19458"/>
                  </a:cubicBezTo>
                  <a:cubicBezTo>
                    <a:pt x="25309" y="18840"/>
                    <a:pt x="24690" y="17975"/>
                    <a:pt x="23701" y="17975"/>
                  </a:cubicBezTo>
                  <a:cubicBezTo>
                    <a:pt x="22713" y="17975"/>
                    <a:pt x="20856" y="17953"/>
                    <a:pt x="20856" y="17953"/>
                  </a:cubicBezTo>
                  <a:cubicBezTo>
                    <a:pt x="20856" y="17953"/>
                    <a:pt x="16301" y="14654"/>
                    <a:pt x="13551" y="12198"/>
                  </a:cubicBezTo>
                  <a:cubicBezTo>
                    <a:pt x="9845" y="8890"/>
                    <a:pt x="6578" y="7106"/>
                    <a:pt x="6578" y="7106"/>
                  </a:cubicBezTo>
                  <a:lnTo>
                    <a:pt x="9919" y="1614"/>
                  </a:lnTo>
                  <a:cubicBezTo>
                    <a:pt x="7727" y="240"/>
                    <a:pt x="5424" y="15"/>
                    <a:pt x="42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4"/>
            <p:cNvSpPr/>
            <p:nvPr/>
          </p:nvSpPr>
          <p:spPr>
            <a:xfrm>
              <a:off x="3890286" y="2541669"/>
              <a:ext cx="558788" cy="476508"/>
            </a:xfrm>
            <a:custGeom>
              <a:avLst/>
              <a:gdLst/>
              <a:ahLst/>
              <a:cxnLst/>
              <a:rect l="l" t="t" r="r" b="b"/>
              <a:pathLst>
                <a:path w="29325" h="25007" extrusionOk="0">
                  <a:moveTo>
                    <a:pt x="4859" y="567"/>
                  </a:moveTo>
                  <a:cubicBezTo>
                    <a:pt x="6001" y="600"/>
                    <a:pt x="8006" y="845"/>
                    <a:pt x="9955" y="1989"/>
                  </a:cubicBezTo>
                  <a:lnTo>
                    <a:pt x="6761" y="7242"/>
                  </a:lnTo>
                  <a:cubicBezTo>
                    <a:pt x="6676" y="7379"/>
                    <a:pt x="6724" y="7557"/>
                    <a:pt x="6866" y="7634"/>
                  </a:cubicBezTo>
                  <a:cubicBezTo>
                    <a:pt x="6898" y="7652"/>
                    <a:pt x="10146" y="9440"/>
                    <a:pt x="13786" y="12688"/>
                  </a:cubicBezTo>
                  <a:cubicBezTo>
                    <a:pt x="16517" y="15125"/>
                    <a:pt x="21067" y="18428"/>
                    <a:pt x="21112" y="18462"/>
                  </a:cubicBezTo>
                  <a:cubicBezTo>
                    <a:pt x="21160" y="18496"/>
                    <a:pt x="21217" y="18515"/>
                    <a:pt x="21276" y="18516"/>
                  </a:cubicBezTo>
                  <a:cubicBezTo>
                    <a:pt x="21276" y="18516"/>
                    <a:pt x="23134" y="18536"/>
                    <a:pt x="24124" y="18536"/>
                  </a:cubicBezTo>
                  <a:cubicBezTo>
                    <a:pt x="24773" y="18536"/>
                    <a:pt x="25261" y="18999"/>
                    <a:pt x="25781" y="19489"/>
                  </a:cubicBezTo>
                  <a:cubicBezTo>
                    <a:pt x="25948" y="19649"/>
                    <a:pt x="26118" y="19808"/>
                    <a:pt x="26293" y="19954"/>
                  </a:cubicBezTo>
                  <a:cubicBezTo>
                    <a:pt x="26492" y="20122"/>
                    <a:pt x="26803" y="20336"/>
                    <a:pt x="27131" y="20564"/>
                  </a:cubicBezTo>
                  <a:cubicBezTo>
                    <a:pt x="27605" y="20890"/>
                    <a:pt x="28561" y="21551"/>
                    <a:pt x="28712" y="21843"/>
                  </a:cubicBezTo>
                  <a:cubicBezTo>
                    <a:pt x="28638" y="21873"/>
                    <a:pt x="28550" y="21885"/>
                    <a:pt x="28453" y="21885"/>
                  </a:cubicBezTo>
                  <a:cubicBezTo>
                    <a:pt x="28158" y="21885"/>
                    <a:pt x="27783" y="21767"/>
                    <a:pt x="27489" y="21675"/>
                  </a:cubicBezTo>
                  <a:cubicBezTo>
                    <a:pt x="27238" y="21596"/>
                    <a:pt x="27037" y="21533"/>
                    <a:pt x="26876" y="21533"/>
                  </a:cubicBezTo>
                  <a:cubicBezTo>
                    <a:pt x="26765" y="21533"/>
                    <a:pt x="26672" y="21563"/>
                    <a:pt x="26593" y="21637"/>
                  </a:cubicBezTo>
                  <a:cubicBezTo>
                    <a:pt x="26536" y="21692"/>
                    <a:pt x="26446" y="21815"/>
                    <a:pt x="26498" y="22025"/>
                  </a:cubicBezTo>
                  <a:cubicBezTo>
                    <a:pt x="26653" y="22639"/>
                    <a:pt x="27191" y="23357"/>
                    <a:pt x="28202" y="23357"/>
                  </a:cubicBezTo>
                  <a:cubicBezTo>
                    <a:pt x="28406" y="23357"/>
                    <a:pt x="28423" y="23432"/>
                    <a:pt x="28432" y="23472"/>
                  </a:cubicBezTo>
                  <a:cubicBezTo>
                    <a:pt x="28483" y="23686"/>
                    <a:pt x="28286" y="24079"/>
                    <a:pt x="28076" y="24184"/>
                  </a:cubicBezTo>
                  <a:cubicBezTo>
                    <a:pt x="27851" y="24296"/>
                    <a:pt x="27014" y="24449"/>
                    <a:pt x="26089" y="24449"/>
                  </a:cubicBezTo>
                  <a:cubicBezTo>
                    <a:pt x="25266" y="24449"/>
                    <a:pt x="24373" y="24328"/>
                    <a:pt x="23780" y="23950"/>
                  </a:cubicBezTo>
                  <a:cubicBezTo>
                    <a:pt x="22696" y="23260"/>
                    <a:pt x="21213" y="21977"/>
                    <a:pt x="19374" y="20138"/>
                  </a:cubicBezTo>
                  <a:cubicBezTo>
                    <a:pt x="18900" y="19664"/>
                    <a:pt x="17271" y="19002"/>
                    <a:pt x="15016" y="18084"/>
                  </a:cubicBezTo>
                  <a:cubicBezTo>
                    <a:pt x="10411" y="16210"/>
                    <a:pt x="3452" y="13379"/>
                    <a:pt x="1013" y="9958"/>
                  </a:cubicBezTo>
                  <a:cubicBezTo>
                    <a:pt x="964" y="9762"/>
                    <a:pt x="1096" y="8511"/>
                    <a:pt x="4859" y="567"/>
                  </a:cubicBezTo>
                  <a:close/>
                  <a:moveTo>
                    <a:pt x="4686" y="1"/>
                  </a:moveTo>
                  <a:cubicBezTo>
                    <a:pt x="4562" y="13"/>
                    <a:pt x="4476" y="62"/>
                    <a:pt x="4429" y="161"/>
                  </a:cubicBezTo>
                  <a:cubicBezTo>
                    <a:pt x="1" y="9494"/>
                    <a:pt x="350" y="9987"/>
                    <a:pt x="538" y="10251"/>
                  </a:cubicBezTo>
                  <a:cubicBezTo>
                    <a:pt x="3089" y="13837"/>
                    <a:pt x="10139" y="16706"/>
                    <a:pt x="14803" y="18605"/>
                  </a:cubicBezTo>
                  <a:cubicBezTo>
                    <a:pt x="16830" y="19429"/>
                    <a:pt x="18580" y="20142"/>
                    <a:pt x="18974" y="20536"/>
                  </a:cubicBezTo>
                  <a:cubicBezTo>
                    <a:pt x="20844" y="22404"/>
                    <a:pt x="22358" y="23712"/>
                    <a:pt x="23478" y="24426"/>
                  </a:cubicBezTo>
                  <a:cubicBezTo>
                    <a:pt x="24169" y="24865"/>
                    <a:pt x="25162" y="25006"/>
                    <a:pt x="26077" y="25006"/>
                  </a:cubicBezTo>
                  <a:cubicBezTo>
                    <a:pt x="27117" y="25006"/>
                    <a:pt x="28053" y="24824"/>
                    <a:pt x="28326" y="24687"/>
                  </a:cubicBezTo>
                  <a:cubicBezTo>
                    <a:pt x="28772" y="24465"/>
                    <a:pt x="29088" y="23812"/>
                    <a:pt x="28978" y="23343"/>
                  </a:cubicBezTo>
                  <a:cubicBezTo>
                    <a:pt x="28897" y="23001"/>
                    <a:pt x="28606" y="22795"/>
                    <a:pt x="28200" y="22795"/>
                  </a:cubicBezTo>
                  <a:cubicBezTo>
                    <a:pt x="27658" y="22795"/>
                    <a:pt x="27315" y="22490"/>
                    <a:pt x="27143" y="22156"/>
                  </a:cubicBezTo>
                  <a:lnTo>
                    <a:pt x="27143" y="22156"/>
                  </a:lnTo>
                  <a:cubicBezTo>
                    <a:pt x="27203" y="22174"/>
                    <a:pt x="27264" y="22194"/>
                    <a:pt x="27318" y="22210"/>
                  </a:cubicBezTo>
                  <a:cubicBezTo>
                    <a:pt x="27652" y="22315"/>
                    <a:pt x="28068" y="22445"/>
                    <a:pt x="28455" y="22445"/>
                  </a:cubicBezTo>
                  <a:cubicBezTo>
                    <a:pt x="28647" y="22445"/>
                    <a:pt x="28831" y="22413"/>
                    <a:pt x="28995" y="22331"/>
                  </a:cubicBezTo>
                  <a:cubicBezTo>
                    <a:pt x="29236" y="22212"/>
                    <a:pt x="29282" y="22024"/>
                    <a:pt x="29290" y="21921"/>
                  </a:cubicBezTo>
                  <a:cubicBezTo>
                    <a:pt x="29325" y="21433"/>
                    <a:pt x="28617" y="20908"/>
                    <a:pt x="27449" y="20100"/>
                  </a:cubicBezTo>
                  <a:cubicBezTo>
                    <a:pt x="27131" y="19881"/>
                    <a:pt x="26831" y="19673"/>
                    <a:pt x="26650" y="19522"/>
                  </a:cubicBezTo>
                  <a:cubicBezTo>
                    <a:pt x="26484" y="19384"/>
                    <a:pt x="26323" y="19232"/>
                    <a:pt x="26164" y="19080"/>
                  </a:cubicBezTo>
                  <a:cubicBezTo>
                    <a:pt x="25590" y="18536"/>
                    <a:pt x="24995" y="17973"/>
                    <a:pt x="24122" y="17973"/>
                  </a:cubicBezTo>
                  <a:cubicBezTo>
                    <a:pt x="23266" y="17973"/>
                    <a:pt x="21752" y="17957"/>
                    <a:pt x="21369" y="17954"/>
                  </a:cubicBezTo>
                  <a:cubicBezTo>
                    <a:pt x="20777" y="17521"/>
                    <a:pt x="16680" y="14518"/>
                    <a:pt x="14160" y="12268"/>
                  </a:cubicBezTo>
                  <a:cubicBezTo>
                    <a:pt x="11062" y="9504"/>
                    <a:pt x="8235" y="7779"/>
                    <a:pt x="7390" y="7286"/>
                  </a:cubicBezTo>
                  <a:lnTo>
                    <a:pt x="10581" y="2040"/>
                  </a:lnTo>
                  <a:cubicBezTo>
                    <a:pt x="10659" y="1909"/>
                    <a:pt x="10619" y="1736"/>
                    <a:pt x="10489" y="1655"/>
                  </a:cubicBezTo>
                  <a:cubicBezTo>
                    <a:pt x="8246" y="250"/>
                    <a:pt x="5889" y="15"/>
                    <a:pt x="468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4"/>
            <p:cNvSpPr/>
            <p:nvPr/>
          </p:nvSpPr>
          <p:spPr>
            <a:xfrm>
              <a:off x="4220147" y="1881641"/>
              <a:ext cx="299278" cy="334987"/>
            </a:xfrm>
            <a:custGeom>
              <a:avLst/>
              <a:gdLst/>
              <a:ahLst/>
              <a:cxnLst/>
              <a:rect l="l" t="t" r="r" b="b"/>
              <a:pathLst>
                <a:path w="15706" h="17580" extrusionOk="0">
                  <a:moveTo>
                    <a:pt x="12548" y="1"/>
                  </a:moveTo>
                  <a:lnTo>
                    <a:pt x="12532" y="12"/>
                  </a:lnTo>
                  <a:cubicBezTo>
                    <a:pt x="11458" y="1872"/>
                    <a:pt x="8354" y="2973"/>
                    <a:pt x="6979" y="3396"/>
                  </a:cubicBezTo>
                  <a:cubicBezTo>
                    <a:pt x="5468" y="3861"/>
                    <a:pt x="7676" y="4907"/>
                    <a:pt x="7444" y="6303"/>
                  </a:cubicBezTo>
                  <a:cubicBezTo>
                    <a:pt x="7211" y="7698"/>
                    <a:pt x="4189" y="8512"/>
                    <a:pt x="4189" y="8512"/>
                  </a:cubicBezTo>
                  <a:cubicBezTo>
                    <a:pt x="4189" y="8512"/>
                    <a:pt x="3324" y="6653"/>
                    <a:pt x="2096" y="6653"/>
                  </a:cubicBezTo>
                  <a:cubicBezTo>
                    <a:pt x="868" y="6653"/>
                    <a:pt x="0" y="9462"/>
                    <a:pt x="702" y="10955"/>
                  </a:cubicBezTo>
                  <a:cubicBezTo>
                    <a:pt x="1184" y="11981"/>
                    <a:pt x="2041" y="12142"/>
                    <a:pt x="2530" y="12142"/>
                  </a:cubicBezTo>
                  <a:cubicBezTo>
                    <a:pt x="2751" y="12142"/>
                    <a:pt x="2897" y="12109"/>
                    <a:pt x="2897" y="12109"/>
                  </a:cubicBezTo>
                  <a:lnTo>
                    <a:pt x="2897" y="12109"/>
                  </a:lnTo>
                  <a:cubicBezTo>
                    <a:pt x="2897" y="12109"/>
                    <a:pt x="2809" y="14740"/>
                    <a:pt x="4476" y="15529"/>
                  </a:cubicBezTo>
                  <a:cubicBezTo>
                    <a:pt x="6143" y="16319"/>
                    <a:pt x="8951" y="17372"/>
                    <a:pt x="10003" y="17547"/>
                  </a:cubicBezTo>
                  <a:cubicBezTo>
                    <a:pt x="10130" y="17568"/>
                    <a:pt x="10258" y="17579"/>
                    <a:pt x="10384" y="17579"/>
                  </a:cubicBezTo>
                  <a:cubicBezTo>
                    <a:pt x="11302" y="17579"/>
                    <a:pt x="12162" y="17005"/>
                    <a:pt x="12548" y="15618"/>
                  </a:cubicBezTo>
                  <a:cubicBezTo>
                    <a:pt x="12985" y="14038"/>
                    <a:pt x="13249" y="10792"/>
                    <a:pt x="13249" y="10792"/>
                  </a:cubicBezTo>
                  <a:cubicBezTo>
                    <a:pt x="13249" y="10792"/>
                    <a:pt x="14829" y="9740"/>
                    <a:pt x="15266" y="9126"/>
                  </a:cubicBezTo>
                  <a:cubicBezTo>
                    <a:pt x="15705" y="8512"/>
                    <a:pt x="14126" y="7897"/>
                    <a:pt x="13688" y="7020"/>
                  </a:cubicBezTo>
                  <a:cubicBezTo>
                    <a:pt x="13249" y="6142"/>
                    <a:pt x="13249" y="5441"/>
                    <a:pt x="13424" y="4211"/>
                  </a:cubicBezTo>
                  <a:cubicBezTo>
                    <a:pt x="13601" y="2983"/>
                    <a:pt x="12548" y="1"/>
                    <a:pt x="125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4"/>
            <p:cNvSpPr/>
            <p:nvPr/>
          </p:nvSpPr>
          <p:spPr>
            <a:xfrm>
              <a:off x="4218337" y="1876439"/>
              <a:ext cx="304842" cy="345581"/>
            </a:xfrm>
            <a:custGeom>
              <a:avLst/>
              <a:gdLst/>
              <a:ahLst/>
              <a:cxnLst/>
              <a:rect l="l" t="t" r="r" b="b"/>
              <a:pathLst>
                <a:path w="15998" h="18136" extrusionOk="0">
                  <a:moveTo>
                    <a:pt x="12552" y="892"/>
                  </a:moveTo>
                  <a:cubicBezTo>
                    <a:pt x="12880" y="1920"/>
                    <a:pt x="13354" y="3654"/>
                    <a:pt x="13242" y="4446"/>
                  </a:cubicBezTo>
                  <a:cubicBezTo>
                    <a:pt x="13061" y="5706"/>
                    <a:pt x="13058" y="6473"/>
                    <a:pt x="13532" y="7419"/>
                  </a:cubicBezTo>
                  <a:cubicBezTo>
                    <a:pt x="13741" y="7839"/>
                    <a:pt x="14156" y="8186"/>
                    <a:pt x="14523" y="8492"/>
                  </a:cubicBezTo>
                  <a:cubicBezTo>
                    <a:pt x="14927" y="8830"/>
                    <a:pt x="15228" y="9100"/>
                    <a:pt x="15134" y="9234"/>
                  </a:cubicBezTo>
                  <a:cubicBezTo>
                    <a:pt x="14798" y="9704"/>
                    <a:pt x="13615" y="10545"/>
                    <a:pt x="13188" y="10831"/>
                  </a:cubicBezTo>
                  <a:cubicBezTo>
                    <a:pt x="13117" y="10879"/>
                    <a:pt x="13071" y="10957"/>
                    <a:pt x="13064" y="11043"/>
                  </a:cubicBezTo>
                  <a:cubicBezTo>
                    <a:pt x="13061" y="11075"/>
                    <a:pt x="12797" y="14281"/>
                    <a:pt x="12371" y="15815"/>
                  </a:cubicBezTo>
                  <a:cubicBezTo>
                    <a:pt x="12056" y="16949"/>
                    <a:pt x="11379" y="17572"/>
                    <a:pt x="10487" y="17572"/>
                  </a:cubicBezTo>
                  <a:cubicBezTo>
                    <a:pt x="10376" y="17572"/>
                    <a:pt x="10262" y="17563"/>
                    <a:pt x="10144" y="17543"/>
                  </a:cubicBezTo>
                  <a:cubicBezTo>
                    <a:pt x="9112" y="17371"/>
                    <a:pt x="6284" y="16302"/>
                    <a:pt x="4691" y="15548"/>
                  </a:cubicBezTo>
                  <a:cubicBezTo>
                    <a:pt x="3214" y="14848"/>
                    <a:pt x="3273" y="12414"/>
                    <a:pt x="3273" y="12390"/>
                  </a:cubicBezTo>
                  <a:cubicBezTo>
                    <a:pt x="3278" y="12231"/>
                    <a:pt x="3149" y="12100"/>
                    <a:pt x="2990" y="12100"/>
                  </a:cubicBezTo>
                  <a:cubicBezTo>
                    <a:pt x="2972" y="12100"/>
                    <a:pt x="2951" y="12102"/>
                    <a:pt x="2931" y="12106"/>
                  </a:cubicBezTo>
                  <a:cubicBezTo>
                    <a:pt x="2915" y="12109"/>
                    <a:pt x="2796" y="12134"/>
                    <a:pt x="2621" y="12134"/>
                  </a:cubicBezTo>
                  <a:cubicBezTo>
                    <a:pt x="2205" y="12134"/>
                    <a:pt x="1469" y="11996"/>
                    <a:pt x="1051" y="11107"/>
                  </a:cubicBezTo>
                  <a:cubicBezTo>
                    <a:pt x="606" y="10162"/>
                    <a:pt x="871" y="8636"/>
                    <a:pt x="1399" y="7805"/>
                  </a:cubicBezTo>
                  <a:cubicBezTo>
                    <a:pt x="1541" y="7582"/>
                    <a:pt x="1832" y="7207"/>
                    <a:pt x="2191" y="7207"/>
                  </a:cubicBezTo>
                  <a:cubicBezTo>
                    <a:pt x="3049" y="7207"/>
                    <a:pt x="3809" y="8432"/>
                    <a:pt x="4029" y="8905"/>
                  </a:cubicBezTo>
                  <a:cubicBezTo>
                    <a:pt x="4076" y="9005"/>
                    <a:pt x="4176" y="9067"/>
                    <a:pt x="4283" y="9067"/>
                  </a:cubicBezTo>
                  <a:cubicBezTo>
                    <a:pt x="4307" y="9067"/>
                    <a:pt x="4332" y="9063"/>
                    <a:pt x="4357" y="9056"/>
                  </a:cubicBezTo>
                  <a:cubicBezTo>
                    <a:pt x="4685" y="8969"/>
                    <a:pt x="7561" y="8152"/>
                    <a:pt x="7817" y="6622"/>
                  </a:cubicBezTo>
                  <a:cubicBezTo>
                    <a:pt x="7939" y="5887"/>
                    <a:pt x="7512" y="5270"/>
                    <a:pt x="7169" y="4774"/>
                  </a:cubicBezTo>
                  <a:cubicBezTo>
                    <a:pt x="7009" y="4544"/>
                    <a:pt x="6790" y="4227"/>
                    <a:pt x="6826" y="4121"/>
                  </a:cubicBezTo>
                  <a:cubicBezTo>
                    <a:pt x="6829" y="4112"/>
                    <a:pt x="6866" y="4029"/>
                    <a:pt x="7157" y="3939"/>
                  </a:cubicBezTo>
                  <a:cubicBezTo>
                    <a:pt x="8687" y="3469"/>
                    <a:pt x="11296" y="2476"/>
                    <a:pt x="12552" y="892"/>
                  </a:cubicBezTo>
                  <a:close/>
                  <a:moveTo>
                    <a:pt x="12638" y="0"/>
                  </a:moveTo>
                  <a:cubicBezTo>
                    <a:pt x="12571" y="0"/>
                    <a:pt x="12505" y="22"/>
                    <a:pt x="12451" y="65"/>
                  </a:cubicBezTo>
                  <a:cubicBezTo>
                    <a:pt x="12424" y="87"/>
                    <a:pt x="12400" y="115"/>
                    <a:pt x="12383" y="145"/>
                  </a:cubicBezTo>
                  <a:cubicBezTo>
                    <a:pt x="11409" y="1834"/>
                    <a:pt x="8587" y="2910"/>
                    <a:pt x="6992" y="3400"/>
                  </a:cubicBezTo>
                  <a:cubicBezTo>
                    <a:pt x="6606" y="3519"/>
                    <a:pt x="6378" y="3694"/>
                    <a:pt x="6295" y="3937"/>
                  </a:cubicBezTo>
                  <a:cubicBezTo>
                    <a:pt x="6166" y="4312"/>
                    <a:pt x="6428" y="4693"/>
                    <a:pt x="6707" y="5094"/>
                  </a:cubicBezTo>
                  <a:cubicBezTo>
                    <a:pt x="7007" y="5527"/>
                    <a:pt x="7348" y="6018"/>
                    <a:pt x="7262" y="6529"/>
                  </a:cubicBezTo>
                  <a:cubicBezTo>
                    <a:pt x="7111" y="7445"/>
                    <a:pt x="5331" y="8173"/>
                    <a:pt x="4429" y="8450"/>
                  </a:cubicBezTo>
                  <a:cubicBezTo>
                    <a:pt x="4143" y="7926"/>
                    <a:pt x="3323" y="6643"/>
                    <a:pt x="2191" y="6643"/>
                  </a:cubicBezTo>
                  <a:cubicBezTo>
                    <a:pt x="1720" y="6643"/>
                    <a:pt x="1283" y="6940"/>
                    <a:pt x="925" y="7503"/>
                  </a:cubicBezTo>
                  <a:cubicBezTo>
                    <a:pt x="320" y="8455"/>
                    <a:pt x="1" y="10197"/>
                    <a:pt x="542" y="11346"/>
                  </a:cubicBezTo>
                  <a:cubicBezTo>
                    <a:pt x="1046" y="12417"/>
                    <a:pt x="1973" y="12699"/>
                    <a:pt x="2623" y="12699"/>
                  </a:cubicBezTo>
                  <a:cubicBezTo>
                    <a:pt x="2655" y="12699"/>
                    <a:pt x="2686" y="12698"/>
                    <a:pt x="2716" y="12697"/>
                  </a:cubicBezTo>
                  <a:cubicBezTo>
                    <a:pt x="2751" y="13465"/>
                    <a:pt x="2989" y="15363"/>
                    <a:pt x="4450" y="16055"/>
                  </a:cubicBezTo>
                  <a:cubicBezTo>
                    <a:pt x="6085" y="16830"/>
                    <a:pt x="8948" y="17912"/>
                    <a:pt x="10051" y="18097"/>
                  </a:cubicBezTo>
                  <a:cubicBezTo>
                    <a:pt x="10198" y="18122"/>
                    <a:pt x="10348" y="18134"/>
                    <a:pt x="10497" y="18135"/>
                  </a:cubicBezTo>
                  <a:cubicBezTo>
                    <a:pt x="11642" y="18135"/>
                    <a:pt x="12527" y="17351"/>
                    <a:pt x="12914" y="15964"/>
                  </a:cubicBezTo>
                  <a:cubicBezTo>
                    <a:pt x="13309" y="14542"/>
                    <a:pt x="13558" y="11860"/>
                    <a:pt x="13614" y="11221"/>
                  </a:cubicBezTo>
                  <a:cubicBezTo>
                    <a:pt x="13992" y="10963"/>
                    <a:pt x="15195" y="10115"/>
                    <a:pt x="15592" y="9560"/>
                  </a:cubicBezTo>
                  <a:cubicBezTo>
                    <a:pt x="15997" y="8991"/>
                    <a:pt x="15406" y="8496"/>
                    <a:pt x="14884" y="8059"/>
                  </a:cubicBezTo>
                  <a:cubicBezTo>
                    <a:pt x="14560" y="7787"/>
                    <a:pt x="14193" y="7481"/>
                    <a:pt x="14035" y="7166"/>
                  </a:cubicBezTo>
                  <a:cubicBezTo>
                    <a:pt x="13626" y="6349"/>
                    <a:pt x="13631" y="5690"/>
                    <a:pt x="13798" y="4523"/>
                  </a:cubicBezTo>
                  <a:cubicBezTo>
                    <a:pt x="13981" y="3243"/>
                    <a:pt x="12952" y="304"/>
                    <a:pt x="12908" y="180"/>
                  </a:cubicBezTo>
                  <a:cubicBezTo>
                    <a:pt x="12877" y="94"/>
                    <a:pt x="12800" y="34"/>
                    <a:pt x="12713" y="10"/>
                  </a:cubicBezTo>
                  <a:cubicBezTo>
                    <a:pt x="12688" y="3"/>
                    <a:pt x="12663" y="0"/>
                    <a:pt x="126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4"/>
            <p:cNvSpPr/>
            <p:nvPr/>
          </p:nvSpPr>
          <p:spPr>
            <a:xfrm>
              <a:off x="4435088" y="1999535"/>
              <a:ext cx="13319" cy="33251"/>
            </a:xfrm>
            <a:custGeom>
              <a:avLst/>
              <a:gdLst/>
              <a:ahLst/>
              <a:cxnLst/>
              <a:rect l="l" t="t" r="r" b="b"/>
              <a:pathLst>
                <a:path w="699" h="1745" extrusionOk="0">
                  <a:moveTo>
                    <a:pt x="350" y="0"/>
                  </a:moveTo>
                  <a:cubicBezTo>
                    <a:pt x="158" y="0"/>
                    <a:pt x="0" y="391"/>
                    <a:pt x="0" y="872"/>
                  </a:cubicBezTo>
                  <a:cubicBezTo>
                    <a:pt x="0" y="1354"/>
                    <a:pt x="156" y="1745"/>
                    <a:pt x="350" y="1745"/>
                  </a:cubicBezTo>
                  <a:cubicBezTo>
                    <a:pt x="543" y="1745"/>
                    <a:pt x="699" y="1354"/>
                    <a:pt x="699" y="872"/>
                  </a:cubicBezTo>
                  <a:cubicBezTo>
                    <a:pt x="699" y="391"/>
                    <a:pt x="543" y="0"/>
                    <a:pt x="3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4"/>
            <p:cNvSpPr/>
            <p:nvPr/>
          </p:nvSpPr>
          <p:spPr>
            <a:xfrm>
              <a:off x="4412507" y="1966951"/>
              <a:ext cx="43998" cy="26868"/>
            </a:xfrm>
            <a:custGeom>
              <a:avLst/>
              <a:gdLst/>
              <a:ahLst/>
              <a:cxnLst/>
              <a:rect l="l" t="t" r="r" b="b"/>
              <a:pathLst>
                <a:path w="2309" h="1410" extrusionOk="0">
                  <a:moveTo>
                    <a:pt x="1783" y="0"/>
                  </a:moveTo>
                  <a:cubicBezTo>
                    <a:pt x="1021" y="0"/>
                    <a:pt x="257" y="835"/>
                    <a:pt x="163" y="942"/>
                  </a:cubicBezTo>
                  <a:cubicBezTo>
                    <a:pt x="1" y="1124"/>
                    <a:pt x="129" y="1410"/>
                    <a:pt x="371" y="1410"/>
                  </a:cubicBezTo>
                  <a:cubicBezTo>
                    <a:pt x="452" y="1410"/>
                    <a:pt x="529" y="1376"/>
                    <a:pt x="581" y="1317"/>
                  </a:cubicBezTo>
                  <a:cubicBezTo>
                    <a:pt x="771" y="1103"/>
                    <a:pt x="1359" y="562"/>
                    <a:pt x="1781" y="562"/>
                  </a:cubicBezTo>
                  <a:cubicBezTo>
                    <a:pt x="1826" y="562"/>
                    <a:pt x="1869" y="568"/>
                    <a:pt x="1910" y="581"/>
                  </a:cubicBezTo>
                  <a:cubicBezTo>
                    <a:pt x="1938" y="590"/>
                    <a:pt x="1966" y="594"/>
                    <a:pt x="1994" y="594"/>
                  </a:cubicBezTo>
                  <a:cubicBezTo>
                    <a:pt x="2111" y="594"/>
                    <a:pt x="2221" y="520"/>
                    <a:pt x="2260" y="402"/>
                  </a:cubicBezTo>
                  <a:cubicBezTo>
                    <a:pt x="2308" y="258"/>
                    <a:pt x="2232" y="100"/>
                    <a:pt x="2088" y="49"/>
                  </a:cubicBezTo>
                  <a:cubicBezTo>
                    <a:pt x="1987" y="15"/>
                    <a:pt x="1885" y="0"/>
                    <a:pt x="17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4"/>
            <p:cNvSpPr/>
            <p:nvPr/>
          </p:nvSpPr>
          <p:spPr>
            <a:xfrm>
              <a:off x="4398121" y="2109368"/>
              <a:ext cx="58537" cy="23800"/>
            </a:xfrm>
            <a:custGeom>
              <a:avLst/>
              <a:gdLst/>
              <a:ahLst/>
              <a:cxnLst/>
              <a:rect l="l" t="t" r="r" b="b"/>
              <a:pathLst>
                <a:path w="3072" h="1249" extrusionOk="0">
                  <a:moveTo>
                    <a:pt x="312" y="1"/>
                  </a:moveTo>
                  <a:cubicBezTo>
                    <a:pt x="236" y="1"/>
                    <a:pt x="159" y="32"/>
                    <a:pt x="104" y="93"/>
                  </a:cubicBezTo>
                  <a:cubicBezTo>
                    <a:pt x="0" y="209"/>
                    <a:pt x="11" y="387"/>
                    <a:pt x="126" y="490"/>
                  </a:cubicBezTo>
                  <a:cubicBezTo>
                    <a:pt x="805" y="1103"/>
                    <a:pt x="1519" y="1249"/>
                    <a:pt x="2045" y="1249"/>
                  </a:cubicBezTo>
                  <a:cubicBezTo>
                    <a:pt x="2506" y="1249"/>
                    <a:pt x="2823" y="1138"/>
                    <a:pt x="2850" y="1128"/>
                  </a:cubicBezTo>
                  <a:cubicBezTo>
                    <a:pt x="2996" y="1074"/>
                    <a:pt x="3072" y="913"/>
                    <a:pt x="3019" y="767"/>
                  </a:cubicBezTo>
                  <a:cubicBezTo>
                    <a:pt x="2978" y="653"/>
                    <a:pt x="2870" y="581"/>
                    <a:pt x="2754" y="581"/>
                  </a:cubicBezTo>
                  <a:cubicBezTo>
                    <a:pt x="2723" y="581"/>
                    <a:pt x="2691" y="587"/>
                    <a:pt x="2659" y="598"/>
                  </a:cubicBezTo>
                  <a:cubicBezTo>
                    <a:pt x="2639" y="605"/>
                    <a:pt x="2400" y="687"/>
                    <a:pt x="2049" y="687"/>
                  </a:cubicBezTo>
                  <a:cubicBezTo>
                    <a:pt x="1631" y="687"/>
                    <a:pt x="1054" y="571"/>
                    <a:pt x="501" y="73"/>
                  </a:cubicBezTo>
                  <a:cubicBezTo>
                    <a:pt x="447" y="25"/>
                    <a:pt x="379" y="1"/>
                    <a:pt x="3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4"/>
            <p:cNvSpPr/>
            <p:nvPr/>
          </p:nvSpPr>
          <p:spPr>
            <a:xfrm>
              <a:off x="3779024" y="4211877"/>
              <a:ext cx="221324" cy="195276"/>
            </a:xfrm>
            <a:custGeom>
              <a:avLst/>
              <a:gdLst/>
              <a:ahLst/>
              <a:cxnLst/>
              <a:rect l="l" t="t" r="r" b="b"/>
              <a:pathLst>
                <a:path w="11615" h="10248" extrusionOk="0">
                  <a:moveTo>
                    <a:pt x="2098" y="1"/>
                  </a:moveTo>
                  <a:cubicBezTo>
                    <a:pt x="2098" y="1"/>
                    <a:pt x="0" y="4207"/>
                    <a:pt x="82" y="4777"/>
                  </a:cubicBezTo>
                  <a:cubicBezTo>
                    <a:pt x="164" y="5347"/>
                    <a:pt x="4319" y="8363"/>
                    <a:pt x="6275" y="9422"/>
                  </a:cubicBezTo>
                  <a:cubicBezTo>
                    <a:pt x="7237" y="9943"/>
                    <a:pt x="8573" y="10247"/>
                    <a:pt x="9654" y="10247"/>
                  </a:cubicBezTo>
                  <a:cubicBezTo>
                    <a:pt x="10771" y="10247"/>
                    <a:pt x="11615" y="9923"/>
                    <a:pt x="11490" y="9177"/>
                  </a:cubicBezTo>
                  <a:cubicBezTo>
                    <a:pt x="11245" y="7712"/>
                    <a:pt x="7905" y="6733"/>
                    <a:pt x="7090" y="4534"/>
                  </a:cubicBezTo>
                  <a:cubicBezTo>
                    <a:pt x="6275" y="2333"/>
                    <a:pt x="5958" y="1054"/>
                    <a:pt x="5958" y="1054"/>
                  </a:cubicBezTo>
                  <a:cubicBezTo>
                    <a:pt x="5958" y="1054"/>
                    <a:pt x="5901" y="1057"/>
                    <a:pt x="5796" y="1057"/>
                  </a:cubicBezTo>
                  <a:cubicBezTo>
                    <a:pt x="5283" y="1057"/>
                    <a:pt x="3637" y="975"/>
                    <a:pt x="20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4"/>
            <p:cNvSpPr/>
            <p:nvPr/>
          </p:nvSpPr>
          <p:spPr>
            <a:xfrm>
              <a:off x="3773650" y="4206542"/>
              <a:ext cx="230889" cy="205946"/>
            </a:xfrm>
            <a:custGeom>
              <a:avLst/>
              <a:gdLst/>
              <a:ahLst/>
              <a:cxnLst/>
              <a:rect l="l" t="t" r="r" b="b"/>
              <a:pathLst>
                <a:path w="12117" h="10808" extrusionOk="0">
                  <a:moveTo>
                    <a:pt x="2496" y="679"/>
                  </a:moveTo>
                  <a:cubicBezTo>
                    <a:pt x="3971" y="1516"/>
                    <a:pt x="5463" y="1614"/>
                    <a:pt x="6024" y="1618"/>
                  </a:cubicBezTo>
                  <a:cubicBezTo>
                    <a:pt x="6148" y="2072"/>
                    <a:pt x="6481" y="3214"/>
                    <a:pt x="7108" y="4910"/>
                  </a:cubicBezTo>
                  <a:cubicBezTo>
                    <a:pt x="7569" y="6152"/>
                    <a:pt x="8744" y="7004"/>
                    <a:pt x="9781" y="7754"/>
                  </a:cubicBezTo>
                  <a:cubicBezTo>
                    <a:pt x="10613" y="8356"/>
                    <a:pt x="11399" y="8926"/>
                    <a:pt x="11495" y="9504"/>
                  </a:cubicBezTo>
                  <a:cubicBezTo>
                    <a:pt x="11527" y="9698"/>
                    <a:pt x="11467" y="9838"/>
                    <a:pt x="11300" y="9956"/>
                  </a:cubicBezTo>
                  <a:cubicBezTo>
                    <a:pt x="11019" y="10157"/>
                    <a:pt x="10528" y="10251"/>
                    <a:pt x="9947" y="10251"/>
                  </a:cubicBezTo>
                  <a:cubicBezTo>
                    <a:pt x="8926" y="10251"/>
                    <a:pt x="7625" y="9962"/>
                    <a:pt x="6691" y="9456"/>
                  </a:cubicBezTo>
                  <a:cubicBezTo>
                    <a:pt x="4541" y="8292"/>
                    <a:pt x="831" y="5499"/>
                    <a:pt x="643" y="5024"/>
                  </a:cubicBezTo>
                  <a:cubicBezTo>
                    <a:pt x="627" y="4679"/>
                    <a:pt x="1551" y="2595"/>
                    <a:pt x="2496" y="679"/>
                  </a:cubicBezTo>
                  <a:close/>
                  <a:moveTo>
                    <a:pt x="2381" y="0"/>
                  </a:moveTo>
                  <a:cubicBezTo>
                    <a:pt x="2278" y="0"/>
                    <a:pt x="2178" y="56"/>
                    <a:pt x="2129" y="155"/>
                  </a:cubicBezTo>
                  <a:cubicBezTo>
                    <a:pt x="1486" y="1445"/>
                    <a:pt x="1" y="4504"/>
                    <a:pt x="85" y="5096"/>
                  </a:cubicBezTo>
                  <a:cubicBezTo>
                    <a:pt x="198" y="5887"/>
                    <a:pt x="4757" y="9047"/>
                    <a:pt x="6422" y="9950"/>
                  </a:cubicBezTo>
                  <a:cubicBezTo>
                    <a:pt x="7372" y="10464"/>
                    <a:pt x="8776" y="10808"/>
                    <a:pt x="9945" y="10808"/>
                  </a:cubicBezTo>
                  <a:cubicBezTo>
                    <a:pt x="10634" y="10808"/>
                    <a:pt x="11241" y="10688"/>
                    <a:pt x="11626" y="10415"/>
                  </a:cubicBezTo>
                  <a:cubicBezTo>
                    <a:pt x="11966" y="10172"/>
                    <a:pt x="12116" y="9816"/>
                    <a:pt x="12049" y="9412"/>
                  </a:cubicBezTo>
                  <a:cubicBezTo>
                    <a:pt x="11915" y="8606"/>
                    <a:pt x="11078" y="8000"/>
                    <a:pt x="10111" y="7300"/>
                  </a:cubicBezTo>
                  <a:cubicBezTo>
                    <a:pt x="9138" y="6596"/>
                    <a:pt x="8035" y="5797"/>
                    <a:pt x="7634" y="4716"/>
                  </a:cubicBezTo>
                  <a:cubicBezTo>
                    <a:pt x="6837" y="2559"/>
                    <a:pt x="6516" y="1278"/>
                    <a:pt x="6513" y="1267"/>
                  </a:cubicBezTo>
                  <a:cubicBezTo>
                    <a:pt x="6482" y="1140"/>
                    <a:pt x="6369" y="1053"/>
                    <a:pt x="6241" y="1053"/>
                  </a:cubicBezTo>
                  <a:cubicBezTo>
                    <a:pt x="6235" y="1053"/>
                    <a:pt x="6229" y="1053"/>
                    <a:pt x="6223" y="1054"/>
                  </a:cubicBezTo>
                  <a:cubicBezTo>
                    <a:pt x="6220" y="1054"/>
                    <a:pt x="6175" y="1056"/>
                    <a:pt x="6095" y="1056"/>
                  </a:cubicBezTo>
                  <a:cubicBezTo>
                    <a:pt x="5636" y="1056"/>
                    <a:pt x="4021" y="986"/>
                    <a:pt x="2530" y="43"/>
                  </a:cubicBezTo>
                  <a:cubicBezTo>
                    <a:pt x="2483" y="14"/>
                    <a:pt x="2432" y="0"/>
                    <a:pt x="23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4"/>
            <p:cNvSpPr/>
            <p:nvPr/>
          </p:nvSpPr>
          <p:spPr>
            <a:xfrm>
              <a:off x="3780186" y="4284687"/>
              <a:ext cx="219742" cy="122466"/>
            </a:xfrm>
            <a:custGeom>
              <a:avLst/>
              <a:gdLst/>
              <a:ahLst/>
              <a:cxnLst/>
              <a:rect l="l" t="t" r="r" b="b"/>
              <a:pathLst>
                <a:path w="11532" h="6427" extrusionOk="0">
                  <a:moveTo>
                    <a:pt x="291" y="1"/>
                  </a:moveTo>
                  <a:cubicBezTo>
                    <a:pt x="113" y="460"/>
                    <a:pt x="1" y="818"/>
                    <a:pt x="21" y="958"/>
                  </a:cubicBezTo>
                  <a:cubicBezTo>
                    <a:pt x="103" y="1528"/>
                    <a:pt x="4258" y="4542"/>
                    <a:pt x="6214" y="5603"/>
                  </a:cubicBezTo>
                  <a:cubicBezTo>
                    <a:pt x="7175" y="6123"/>
                    <a:pt x="8509" y="6427"/>
                    <a:pt x="9589" y="6427"/>
                  </a:cubicBezTo>
                  <a:cubicBezTo>
                    <a:pt x="10694" y="6427"/>
                    <a:pt x="11532" y="6109"/>
                    <a:pt x="11429" y="5380"/>
                  </a:cubicBezTo>
                  <a:lnTo>
                    <a:pt x="11429" y="5380"/>
                  </a:lnTo>
                  <a:cubicBezTo>
                    <a:pt x="11107" y="5424"/>
                    <a:pt x="10751" y="5453"/>
                    <a:pt x="10364" y="5453"/>
                  </a:cubicBezTo>
                  <a:cubicBezTo>
                    <a:pt x="9408" y="5453"/>
                    <a:pt x="8269" y="5279"/>
                    <a:pt x="7027" y="4741"/>
                  </a:cubicBezTo>
                  <a:cubicBezTo>
                    <a:pt x="4010" y="3433"/>
                    <a:pt x="1084" y="758"/>
                    <a:pt x="2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4"/>
            <p:cNvSpPr/>
            <p:nvPr/>
          </p:nvSpPr>
          <p:spPr>
            <a:xfrm>
              <a:off x="3774908" y="4279313"/>
              <a:ext cx="229441" cy="133156"/>
            </a:xfrm>
            <a:custGeom>
              <a:avLst/>
              <a:gdLst/>
              <a:ahLst/>
              <a:cxnLst/>
              <a:rect l="l" t="t" r="r" b="b"/>
              <a:pathLst>
                <a:path w="12041" h="6988" extrusionOk="0">
                  <a:moveTo>
                    <a:pt x="686" y="777"/>
                  </a:moveTo>
                  <a:cubicBezTo>
                    <a:pt x="1796" y="1801"/>
                    <a:pt x="4455" y="4094"/>
                    <a:pt x="7192" y="5281"/>
                  </a:cubicBezTo>
                  <a:cubicBezTo>
                    <a:pt x="8325" y="5772"/>
                    <a:pt x="9478" y="6017"/>
                    <a:pt x="10633" y="6017"/>
                  </a:cubicBezTo>
                  <a:cubicBezTo>
                    <a:pt x="10883" y="6017"/>
                    <a:pt x="11132" y="6005"/>
                    <a:pt x="11381" y="5982"/>
                  </a:cubicBezTo>
                  <a:lnTo>
                    <a:pt x="11381" y="5982"/>
                  </a:lnTo>
                  <a:cubicBezTo>
                    <a:pt x="11340" y="6047"/>
                    <a:pt x="11286" y="6101"/>
                    <a:pt x="11222" y="6143"/>
                  </a:cubicBezTo>
                  <a:cubicBezTo>
                    <a:pt x="10941" y="6338"/>
                    <a:pt x="10455" y="6429"/>
                    <a:pt x="9880" y="6429"/>
                  </a:cubicBezTo>
                  <a:cubicBezTo>
                    <a:pt x="8858" y="6429"/>
                    <a:pt x="7555" y="6141"/>
                    <a:pt x="6625" y="5637"/>
                  </a:cubicBezTo>
                  <a:cubicBezTo>
                    <a:pt x="4475" y="4473"/>
                    <a:pt x="765" y="1680"/>
                    <a:pt x="577" y="1205"/>
                  </a:cubicBezTo>
                  <a:cubicBezTo>
                    <a:pt x="577" y="1193"/>
                    <a:pt x="577" y="1101"/>
                    <a:pt x="686" y="777"/>
                  </a:cubicBezTo>
                  <a:close/>
                  <a:moveTo>
                    <a:pt x="568" y="1"/>
                  </a:moveTo>
                  <a:cubicBezTo>
                    <a:pt x="457" y="1"/>
                    <a:pt x="349" y="65"/>
                    <a:pt x="305" y="181"/>
                  </a:cubicBezTo>
                  <a:cubicBezTo>
                    <a:pt x="21" y="914"/>
                    <a:pt x="0" y="1142"/>
                    <a:pt x="19" y="1279"/>
                  </a:cubicBezTo>
                  <a:cubicBezTo>
                    <a:pt x="132" y="2069"/>
                    <a:pt x="4691" y="5228"/>
                    <a:pt x="6356" y="6131"/>
                  </a:cubicBezTo>
                  <a:cubicBezTo>
                    <a:pt x="7302" y="6643"/>
                    <a:pt x="8709" y="6987"/>
                    <a:pt x="9879" y="6987"/>
                  </a:cubicBezTo>
                  <a:cubicBezTo>
                    <a:pt x="10558" y="6987"/>
                    <a:pt x="11159" y="6871"/>
                    <a:pt x="11543" y="6604"/>
                  </a:cubicBezTo>
                  <a:cubicBezTo>
                    <a:pt x="11884" y="6367"/>
                    <a:pt x="12040" y="6019"/>
                    <a:pt x="11985" y="5624"/>
                  </a:cubicBezTo>
                  <a:cubicBezTo>
                    <a:pt x="11965" y="5482"/>
                    <a:pt x="11844" y="5381"/>
                    <a:pt x="11706" y="5381"/>
                  </a:cubicBezTo>
                  <a:cubicBezTo>
                    <a:pt x="11693" y="5381"/>
                    <a:pt x="11681" y="5381"/>
                    <a:pt x="11668" y="5383"/>
                  </a:cubicBezTo>
                  <a:cubicBezTo>
                    <a:pt x="11323" y="5431"/>
                    <a:pt x="10976" y="5455"/>
                    <a:pt x="10630" y="5455"/>
                  </a:cubicBezTo>
                  <a:cubicBezTo>
                    <a:pt x="9553" y="5455"/>
                    <a:pt x="8476" y="5223"/>
                    <a:pt x="7417" y="4763"/>
                  </a:cubicBezTo>
                  <a:cubicBezTo>
                    <a:pt x="4458" y="3483"/>
                    <a:pt x="1574" y="855"/>
                    <a:pt x="760" y="79"/>
                  </a:cubicBezTo>
                  <a:cubicBezTo>
                    <a:pt x="705" y="26"/>
                    <a:pt x="636" y="1"/>
                    <a:pt x="5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38"/>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OSINT</a:t>
            </a:r>
            <a:endParaRPr dirty="0"/>
          </a:p>
        </p:txBody>
      </p:sp>
      <p:sp>
        <p:nvSpPr>
          <p:cNvPr id="913" name="Google Shape;913;p38"/>
          <p:cNvSpPr txBox="1">
            <a:spLocks noGrp="1"/>
          </p:cNvSpPr>
          <p:nvPr>
            <p:ph type="body" idx="1"/>
          </p:nvPr>
        </p:nvSpPr>
        <p:spPr>
          <a:xfrm>
            <a:off x="3918343" y="992278"/>
            <a:ext cx="4929333" cy="787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dirty="0">
                <a:latin typeface="ADLaM Display" panose="02010000000000000000" pitchFamily="2" charset="0"/>
                <a:ea typeface="ADLaM Display" panose="02010000000000000000" pitchFamily="2" charset="0"/>
                <a:cs typeface="ADLaM Display" panose="02010000000000000000" pitchFamily="2" charset="0"/>
              </a:rPr>
              <a:t>OSINT is a critical component of reconnaissance. It provides the foundation for gathering information, identifying targets, understanding the target, validating intelligence, and identifying patterns and trends. By effectively utilizing OSINT techniques, you can enhance your reconnaissance capabilities and gain a deeper understanding of your target or situation. Many organizations use OSINT as a cybersecurity tool to help gauge security risks and identify vulnerabilities in their IT systems. Cybercriminals and hackers also use OSINT techniques for social engineering, phishing and exposing targets for cyber attacks. Why is OSINT  important in Cyber Security?•  Threat Intelligence: Gather information about cyber threats and actors.•  Vulnerability Assessment: Identify potential vulnerabilities in your systems</a:t>
            </a:r>
            <a:endParaRPr dirty="0">
              <a:latin typeface="ADLaM Display" panose="02010000000000000000" pitchFamily="2" charset="0"/>
              <a:ea typeface="ADLaM Display" panose="02010000000000000000" pitchFamily="2" charset="0"/>
              <a:cs typeface="ADLaM Display" panose="02010000000000000000" pitchFamily="2" charset="0"/>
            </a:endParaRPr>
          </a:p>
        </p:txBody>
      </p:sp>
      <p:grpSp>
        <p:nvGrpSpPr>
          <p:cNvPr id="917" name="Google Shape;917;p38"/>
          <p:cNvGrpSpPr/>
          <p:nvPr/>
        </p:nvGrpSpPr>
        <p:grpSpPr>
          <a:xfrm>
            <a:off x="279897" y="1232663"/>
            <a:ext cx="3547269" cy="3655635"/>
            <a:chOff x="1228412" y="238125"/>
            <a:chExt cx="5082775" cy="5238050"/>
          </a:xfrm>
        </p:grpSpPr>
        <p:sp>
          <p:nvSpPr>
            <p:cNvPr id="918" name="Google Shape;918;p38"/>
            <p:cNvSpPr/>
            <p:nvPr/>
          </p:nvSpPr>
          <p:spPr>
            <a:xfrm>
              <a:off x="1228412" y="1025726"/>
              <a:ext cx="5082775" cy="3929850"/>
            </a:xfrm>
            <a:custGeom>
              <a:avLst/>
              <a:gdLst/>
              <a:ahLst/>
              <a:cxnLst/>
              <a:rect l="l" t="t" r="r" b="b"/>
              <a:pathLst>
                <a:path w="203311" h="157194" extrusionOk="0">
                  <a:moveTo>
                    <a:pt x="100885" y="1"/>
                  </a:moveTo>
                  <a:cubicBezTo>
                    <a:pt x="92874" y="1"/>
                    <a:pt x="84783" y="1283"/>
                    <a:pt x="76806" y="4068"/>
                  </a:cubicBezTo>
                  <a:cubicBezTo>
                    <a:pt x="49058" y="13751"/>
                    <a:pt x="26114" y="37738"/>
                    <a:pt x="13638" y="64467"/>
                  </a:cubicBezTo>
                  <a:cubicBezTo>
                    <a:pt x="4861" y="83276"/>
                    <a:pt x="0" y="107645"/>
                    <a:pt x="5342" y="128126"/>
                  </a:cubicBezTo>
                  <a:cubicBezTo>
                    <a:pt x="9982" y="145910"/>
                    <a:pt x="24797" y="153812"/>
                    <a:pt x="41740" y="155082"/>
                  </a:cubicBezTo>
                  <a:cubicBezTo>
                    <a:pt x="48780" y="155610"/>
                    <a:pt x="55827" y="155798"/>
                    <a:pt x="62878" y="155798"/>
                  </a:cubicBezTo>
                  <a:cubicBezTo>
                    <a:pt x="80424" y="155798"/>
                    <a:pt x="97992" y="154632"/>
                    <a:pt x="115534" y="154632"/>
                  </a:cubicBezTo>
                  <a:cubicBezTo>
                    <a:pt x="117772" y="154632"/>
                    <a:pt x="120009" y="154651"/>
                    <a:pt x="122246" y="154694"/>
                  </a:cubicBezTo>
                  <a:cubicBezTo>
                    <a:pt x="132898" y="154898"/>
                    <a:pt x="146681" y="157193"/>
                    <a:pt x="159730" y="157193"/>
                  </a:cubicBezTo>
                  <a:cubicBezTo>
                    <a:pt x="169995" y="157193"/>
                    <a:pt x="179806" y="155773"/>
                    <a:pt x="187279" y="150796"/>
                  </a:cubicBezTo>
                  <a:cubicBezTo>
                    <a:pt x="203310" y="140121"/>
                    <a:pt x="202308" y="116877"/>
                    <a:pt x="200551" y="99803"/>
                  </a:cubicBezTo>
                  <a:cubicBezTo>
                    <a:pt x="197934" y="74371"/>
                    <a:pt x="185913" y="50155"/>
                    <a:pt x="168784" y="31885"/>
                  </a:cubicBezTo>
                  <a:cubicBezTo>
                    <a:pt x="151059" y="12980"/>
                    <a:pt x="126371" y="1"/>
                    <a:pt x="100885"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9" name="Google Shape;919;p38"/>
            <p:cNvSpPr/>
            <p:nvPr/>
          </p:nvSpPr>
          <p:spPr>
            <a:xfrm>
              <a:off x="1528800" y="3002450"/>
              <a:ext cx="528750" cy="818750"/>
            </a:xfrm>
            <a:custGeom>
              <a:avLst/>
              <a:gdLst/>
              <a:ahLst/>
              <a:cxnLst/>
              <a:rect l="l" t="t" r="r" b="b"/>
              <a:pathLst>
                <a:path w="21150" h="32750" extrusionOk="0">
                  <a:moveTo>
                    <a:pt x="10575" y="732"/>
                  </a:moveTo>
                  <a:lnTo>
                    <a:pt x="20195" y="12842"/>
                  </a:lnTo>
                  <a:lnTo>
                    <a:pt x="16789" y="12842"/>
                  </a:lnTo>
                  <a:cubicBezTo>
                    <a:pt x="16788" y="12842"/>
                    <a:pt x="16788" y="12842"/>
                    <a:pt x="16787" y="12842"/>
                  </a:cubicBezTo>
                  <a:cubicBezTo>
                    <a:pt x="16631" y="12842"/>
                    <a:pt x="16505" y="12969"/>
                    <a:pt x="16506" y="13125"/>
                  </a:cubicBezTo>
                  <a:lnTo>
                    <a:pt x="16506" y="32184"/>
                  </a:lnTo>
                  <a:lnTo>
                    <a:pt x="4643" y="32184"/>
                  </a:lnTo>
                  <a:lnTo>
                    <a:pt x="4644" y="13124"/>
                  </a:lnTo>
                  <a:cubicBezTo>
                    <a:pt x="4644" y="12968"/>
                    <a:pt x="4517" y="12841"/>
                    <a:pt x="4361" y="12841"/>
                  </a:cubicBezTo>
                  <a:lnTo>
                    <a:pt x="955" y="12841"/>
                  </a:lnTo>
                  <a:lnTo>
                    <a:pt x="10575" y="732"/>
                  </a:lnTo>
                  <a:close/>
                  <a:moveTo>
                    <a:pt x="10575" y="0"/>
                  </a:moveTo>
                  <a:cubicBezTo>
                    <a:pt x="10491" y="0"/>
                    <a:pt x="10407" y="34"/>
                    <a:pt x="10354" y="102"/>
                  </a:cubicBezTo>
                  <a:lnTo>
                    <a:pt x="148" y="12949"/>
                  </a:lnTo>
                  <a:cubicBezTo>
                    <a:pt x="0" y="13135"/>
                    <a:pt x="133" y="13408"/>
                    <a:pt x="370" y="13408"/>
                  </a:cubicBezTo>
                  <a:lnTo>
                    <a:pt x="4078" y="13408"/>
                  </a:lnTo>
                  <a:lnTo>
                    <a:pt x="4078" y="32467"/>
                  </a:lnTo>
                  <a:cubicBezTo>
                    <a:pt x="4078" y="32623"/>
                    <a:pt x="4205" y="32750"/>
                    <a:pt x="4361" y="32750"/>
                  </a:cubicBezTo>
                  <a:lnTo>
                    <a:pt x="16789" y="32750"/>
                  </a:lnTo>
                  <a:cubicBezTo>
                    <a:pt x="16790" y="32750"/>
                    <a:pt x="16790" y="32750"/>
                    <a:pt x="16791" y="32750"/>
                  </a:cubicBezTo>
                  <a:cubicBezTo>
                    <a:pt x="16947" y="32750"/>
                    <a:pt x="17072" y="32623"/>
                    <a:pt x="17072" y="32467"/>
                  </a:cubicBezTo>
                  <a:lnTo>
                    <a:pt x="17072" y="13408"/>
                  </a:lnTo>
                  <a:lnTo>
                    <a:pt x="20781" y="13408"/>
                  </a:lnTo>
                  <a:cubicBezTo>
                    <a:pt x="21017" y="13408"/>
                    <a:pt x="21149" y="13135"/>
                    <a:pt x="21003"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4651250" y="3002450"/>
              <a:ext cx="528750" cy="818750"/>
            </a:xfrm>
            <a:custGeom>
              <a:avLst/>
              <a:gdLst/>
              <a:ahLst/>
              <a:cxnLst/>
              <a:rect l="l" t="t" r="r" b="b"/>
              <a:pathLst>
                <a:path w="21150" h="32750" extrusionOk="0">
                  <a:moveTo>
                    <a:pt x="10575" y="732"/>
                  </a:moveTo>
                  <a:lnTo>
                    <a:pt x="20195" y="12842"/>
                  </a:lnTo>
                  <a:lnTo>
                    <a:pt x="16788" y="12842"/>
                  </a:lnTo>
                  <a:cubicBezTo>
                    <a:pt x="16788" y="12842"/>
                    <a:pt x="16787" y="12842"/>
                    <a:pt x="16786" y="12842"/>
                  </a:cubicBezTo>
                  <a:cubicBezTo>
                    <a:pt x="16631" y="12842"/>
                    <a:pt x="16506" y="12969"/>
                    <a:pt x="16506" y="13125"/>
                  </a:cubicBezTo>
                  <a:lnTo>
                    <a:pt x="16506" y="32184"/>
                  </a:lnTo>
                  <a:lnTo>
                    <a:pt x="4644" y="32184"/>
                  </a:lnTo>
                  <a:lnTo>
                    <a:pt x="4645" y="13125"/>
                  </a:lnTo>
                  <a:cubicBezTo>
                    <a:pt x="4645" y="12969"/>
                    <a:pt x="4519" y="12842"/>
                    <a:pt x="4364" y="12842"/>
                  </a:cubicBezTo>
                  <a:cubicBezTo>
                    <a:pt x="4363" y="12842"/>
                    <a:pt x="4363" y="12842"/>
                    <a:pt x="4362" y="12842"/>
                  </a:cubicBezTo>
                  <a:lnTo>
                    <a:pt x="956" y="12842"/>
                  </a:lnTo>
                  <a:lnTo>
                    <a:pt x="10575" y="732"/>
                  </a:lnTo>
                  <a:close/>
                  <a:moveTo>
                    <a:pt x="10575" y="0"/>
                  </a:moveTo>
                  <a:cubicBezTo>
                    <a:pt x="10491" y="0"/>
                    <a:pt x="10407" y="34"/>
                    <a:pt x="10353" y="102"/>
                  </a:cubicBezTo>
                  <a:lnTo>
                    <a:pt x="147" y="12949"/>
                  </a:lnTo>
                  <a:cubicBezTo>
                    <a:pt x="1" y="13135"/>
                    <a:pt x="132" y="13408"/>
                    <a:pt x="369" y="13408"/>
                  </a:cubicBezTo>
                  <a:lnTo>
                    <a:pt x="4078" y="13408"/>
                  </a:lnTo>
                  <a:lnTo>
                    <a:pt x="4078" y="32467"/>
                  </a:lnTo>
                  <a:cubicBezTo>
                    <a:pt x="4078" y="32623"/>
                    <a:pt x="4205" y="32750"/>
                    <a:pt x="4361" y="32750"/>
                  </a:cubicBezTo>
                  <a:lnTo>
                    <a:pt x="16788" y="32750"/>
                  </a:lnTo>
                  <a:cubicBezTo>
                    <a:pt x="16789" y="32750"/>
                    <a:pt x="16790" y="32750"/>
                    <a:pt x="16790" y="32750"/>
                  </a:cubicBezTo>
                  <a:cubicBezTo>
                    <a:pt x="16946" y="32750"/>
                    <a:pt x="17072" y="32623"/>
                    <a:pt x="17072" y="32467"/>
                  </a:cubicBezTo>
                  <a:lnTo>
                    <a:pt x="17072" y="13408"/>
                  </a:lnTo>
                  <a:lnTo>
                    <a:pt x="20780"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5439125" y="3793550"/>
              <a:ext cx="528725" cy="818775"/>
            </a:xfrm>
            <a:custGeom>
              <a:avLst/>
              <a:gdLst/>
              <a:ahLst/>
              <a:cxnLst/>
              <a:rect l="l" t="t" r="r" b="b"/>
              <a:pathLst>
                <a:path w="21149" h="32751" extrusionOk="0">
                  <a:moveTo>
                    <a:pt x="10574" y="733"/>
                  </a:moveTo>
                  <a:lnTo>
                    <a:pt x="20193" y="12843"/>
                  </a:lnTo>
                  <a:lnTo>
                    <a:pt x="16788" y="12843"/>
                  </a:lnTo>
                  <a:cubicBezTo>
                    <a:pt x="16632" y="12843"/>
                    <a:pt x="16505" y="12969"/>
                    <a:pt x="16505" y="13125"/>
                  </a:cubicBezTo>
                  <a:lnTo>
                    <a:pt x="16505" y="32185"/>
                  </a:lnTo>
                  <a:lnTo>
                    <a:pt x="4642" y="32185"/>
                  </a:lnTo>
                  <a:lnTo>
                    <a:pt x="4643" y="13125"/>
                  </a:lnTo>
                  <a:cubicBezTo>
                    <a:pt x="4643" y="12969"/>
                    <a:pt x="4517" y="12843"/>
                    <a:pt x="4361" y="12843"/>
                  </a:cubicBezTo>
                  <a:lnTo>
                    <a:pt x="955" y="12843"/>
                  </a:lnTo>
                  <a:lnTo>
                    <a:pt x="10574" y="733"/>
                  </a:lnTo>
                  <a:close/>
                  <a:moveTo>
                    <a:pt x="10575" y="0"/>
                  </a:moveTo>
                  <a:cubicBezTo>
                    <a:pt x="10491" y="0"/>
                    <a:pt x="10407" y="34"/>
                    <a:pt x="10354" y="102"/>
                  </a:cubicBezTo>
                  <a:lnTo>
                    <a:pt x="147" y="12949"/>
                  </a:lnTo>
                  <a:cubicBezTo>
                    <a:pt x="0" y="13135"/>
                    <a:pt x="132" y="13408"/>
                    <a:pt x="369" y="13408"/>
                  </a:cubicBezTo>
                  <a:lnTo>
                    <a:pt x="4078" y="13408"/>
                  </a:lnTo>
                  <a:lnTo>
                    <a:pt x="4078" y="32467"/>
                  </a:lnTo>
                  <a:cubicBezTo>
                    <a:pt x="4077" y="32624"/>
                    <a:pt x="4204" y="32751"/>
                    <a:pt x="4361" y="32751"/>
                  </a:cubicBezTo>
                  <a:lnTo>
                    <a:pt x="16788" y="32751"/>
                  </a:lnTo>
                  <a:cubicBezTo>
                    <a:pt x="16945" y="32751"/>
                    <a:pt x="17072" y="32624"/>
                    <a:pt x="17072" y="32467"/>
                  </a:cubicBezTo>
                  <a:lnTo>
                    <a:pt x="17072" y="13408"/>
                  </a:lnTo>
                  <a:lnTo>
                    <a:pt x="20780" y="13408"/>
                  </a:lnTo>
                  <a:cubicBezTo>
                    <a:pt x="21017" y="13408"/>
                    <a:pt x="21149"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5115950" y="1945750"/>
              <a:ext cx="528725" cy="818800"/>
            </a:xfrm>
            <a:custGeom>
              <a:avLst/>
              <a:gdLst/>
              <a:ahLst/>
              <a:cxnLst/>
              <a:rect l="l" t="t" r="r" b="b"/>
              <a:pathLst>
                <a:path w="21149" h="32752" extrusionOk="0">
                  <a:moveTo>
                    <a:pt x="10574" y="732"/>
                  </a:moveTo>
                  <a:lnTo>
                    <a:pt x="20194" y="12843"/>
                  </a:lnTo>
                  <a:lnTo>
                    <a:pt x="16788" y="12843"/>
                  </a:lnTo>
                  <a:cubicBezTo>
                    <a:pt x="16631" y="12843"/>
                    <a:pt x="16505" y="12969"/>
                    <a:pt x="16505" y="13126"/>
                  </a:cubicBezTo>
                  <a:lnTo>
                    <a:pt x="16505" y="32185"/>
                  </a:lnTo>
                  <a:lnTo>
                    <a:pt x="4643" y="32185"/>
                  </a:lnTo>
                  <a:lnTo>
                    <a:pt x="4643" y="13126"/>
                  </a:lnTo>
                  <a:cubicBezTo>
                    <a:pt x="4643" y="12969"/>
                    <a:pt x="4517" y="12843"/>
                    <a:pt x="4361" y="12843"/>
                  </a:cubicBezTo>
                  <a:lnTo>
                    <a:pt x="955" y="12843"/>
                  </a:lnTo>
                  <a:lnTo>
                    <a:pt x="10574" y="732"/>
                  </a:lnTo>
                  <a:close/>
                  <a:moveTo>
                    <a:pt x="10574" y="1"/>
                  </a:moveTo>
                  <a:cubicBezTo>
                    <a:pt x="10490" y="1"/>
                    <a:pt x="10406" y="34"/>
                    <a:pt x="10353" y="102"/>
                  </a:cubicBezTo>
                  <a:lnTo>
                    <a:pt x="147" y="12950"/>
                  </a:lnTo>
                  <a:cubicBezTo>
                    <a:pt x="0" y="13135"/>
                    <a:pt x="132" y="13408"/>
                    <a:pt x="369" y="13408"/>
                  </a:cubicBezTo>
                  <a:lnTo>
                    <a:pt x="4077" y="13408"/>
                  </a:lnTo>
                  <a:lnTo>
                    <a:pt x="4077" y="32468"/>
                  </a:lnTo>
                  <a:cubicBezTo>
                    <a:pt x="4077" y="32624"/>
                    <a:pt x="4204" y="32751"/>
                    <a:pt x="4361" y="32751"/>
                  </a:cubicBezTo>
                  <a:lnTo>
                    <a:pt x="16789" y="32751"/>
                  </a:lnTo>
                  <a:cubicBezTo>
                    <a:pt x="16944" y="32751"/>
                    <a:pt x="17072" y="32624"/>
                    <a:pt x="17072" y="32468"/>
                  </a:cubicBezTo>
                  <a:lnTo>
                    <a:pt x="17072" y="13408"/>
                  </a:lnTo>
                  <a:lnTo>
                    <a:pt x="20780" y="13408"/>
                  </a:lnTo>
                  <a:cubicBezTo>
                    <a:pt x="21017" y="13408"/>
                    <a:pt x="21148" y="13135"/>
                    <a:pt x="21002" y="12950"/>
                  </a:cubicBezTo>
                  <a:lnTo>
                    <a:pt x="10796" y="102"/>
                  </a:lnTo>
                  <a:cubicBezTo>
                    <a:pt x="10742" y="34"/>
                    <a:pt x="10658" y="1"/>
                    <a:pt x="105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2177650" y="2001375"/>
              <a:ext cx="528725" cy="818775"/>
            </a:xfrm>
            <a:custGeom>
              <a:avLst/>
              <a:gdLst/>
              <a:ahLst/>
              <a:cxnLst/>
              <a:rect l="l" t="t" r="r" b="b"/>
              <a:pathLst>
                <a:path w="21149" h="32751" extrusionOk="0">
                  <a:moveTo>
                    <a:pt x="10575" y="732"/>
                  </a:moveTo>
                  <a:lnTo>
                    <a:pt x="20195" y="12842"/>
                  </a:lnTo>
                  <a:lnTo>
                    <a:pt x="16788" y="12842"/>
                  </a:lnTo>
                  <a:cubicBezTo>
                    <a:pt x="16632" y="12842"/>
                    <a:pt x="16506" y="12969"/>
                    <a:pt x="16506" y="13125"/>
                  </a:cubicBezTo>
                  <a:lnTo>
                    <a:pt x="16506" y="32185"/>
                  </a:lnTo>
                  <a:lnTo>
                    <a:pt x="4643" y="32185"/>
                  </a:lnTo>
                  <a:lnTo>
                    <a:pt x="4644" y="13125"/>
                  </a:lnTo>
                  <a:cubicBezTo>
                    <a:pt x="4644" y="12969"/>
                    <a:pt x="4516" y="12842"/>
                    <a:pt x="4361" y="12842"/>
                  </a:cubicBezTo>
                  <a:lnTo>
                    <a:pt x="954" y="12842"/>
                  </a:lnTo>
                  <a:lnTo>
                    <a:pt x="10575" y="732"/>
                  </a:lnTo>
                  <a:close/>
                  <a:moveTo>
                    <a:pt x="10575" y="0"/>
                  </a:moveTo>
                  <a:cubicBezTo>
                    <a:pt x="10491" y="0"/>
                    <a:pt x="10407" y="34"/>
                    <a:pt x="10353" y="101"/>
                  </a:cubicBezTo>
                  <a:lnTo>
                    <a:pt x="147" y="12949"/>
                  </a:lnTo>
                  <a:cubicBezTo>
                    <a:pt x="1" y="13134"/>
                    <a:pt x="132" y="13408"/>
                    <a:pt x="369" y="13408"/>
                  </a:cubicBezTo>
                  <a:lnTo>
                    <a:pt x="4077" y="13408"/>
                  </a:lnTo>
                  <a:lnTo>
                    <a:pt x="4077" y="32467"/>
                  </a:lnTo>
                  <a:cubicBezTo>
                    <a:pt x="4077" y="32624"/>
                    <a:pt x="4205" y="32750"/>
                    <a:pt x="4361" y="32750"/>
                  </a:cubicBezTo>
                  <a:lnTo>
                    <a:pt x="16788" y="32750"/>
                  </a:lnTo>
                  <a:cubicBezTo>
                    <a:pt x="16945" y="32750"/>
                    <a:pt x="17072" y="32624"/>
                    <a:pt x="17072" y="32467"/>
                  </a:cubicBezTo>
                  <a:lnTo>
                    <a:pt x="17072" y="13408"/>
                  </a:lnTo>
                  <a:lnTo>
                    <a:pt x="20780" y="13408"/>
                  </a:lnTo>
                  <a:cubicBezTo>
                    <a:pt x="21017" y="13408"/>
                    <a:pt x="21149" y="13134"/>
                    <a:pt x="21002" y="12949"/>
                  </a:cubicBezTo>
                  <a:lnTo>
                    <a:pt x="10796" y="101"/>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2672475" y="3793550"/>
              <a:ext cx="528750" cy="818775"/>
            </a:xfrm>
            <a:custGeom>
              <a:avLst/>
              <a:gdLst/>
              <a:ahLst/>
              <a:cxnLst/>
              <a:rect l="l" t="t" r="r" b="b"/>
              <a:pathLst>
                <a:path w="21150" h="32751" extrusionOk="0">
                  <a:moveTo>
                    <a:pt x="10575" y="733"/>
                  </a:moveTo>
                  <a:lnTo>
                    <a:pt x="20194" y="12843"/>
                  </a:lnTo>
                  <a:lnTo>
                    <a:pt x="16788" y="12843"/>
                  </a:lnTo>
                  <a:cubicBezTo>
                    <a:pt x="16632" y="12843"/>
                    <a:pt x="16506" y="12969"/>
                    <a:pt x="16506" y="13125"/>
                  </a:cubicBezTo>
                  <a:lnTo>
                    <a:pt x="16506" y="32186"/>
                  </a:lnTo>
                  <a:lnTo>
                    <a:pt x="4644" y="32186"/>
                  </a:lnTo>
                  <a:lnTo>
                    <a:pt x="4644" y="13125"/>
                  </a:lnTo>
                  <a:cubicBezTo>
                    <a:pt x="4644" y="12969"/>
                    <a:pt x="4517" y="12843"/>
                    <a:pt x="4361" y="12843"/>
                  </a:cubicBezTo>
                  <a:lnTo>
                    <a:pt x="955" y="12843"/>
                  </a:lnTo>
                  <a:lnTo>
                    <a:pt x="10575" y="733"/>
                  </a:lnTo>
                  <a:close/>
                  <a:moveTo>
                    <a:pt x="10575" y="0"/>
                  </a:moveTo>
                  <a:cubicBezTo>
                    <a:pt x="10491" y="0"/>
                    <a:pt x="10407" y="34"/>
                    <a:pt x="10354" y="102"/>
                  </a:cubicBezTo>
                  <a:lnTo>
                    <a:pt x="148" y="12949"/>
                  </a:lnTo>
                  <a:cubicBezTo>
                    <a:pt x="0" y="13135"/>
                    <a:pt x="133" y="13408"/>
                    <a:pt x="369" y="13408"/>
                  </a:cubicBezTo>
                  <a:lnTo>
                    <a:pt x="4078" y="13408"/>
                  </a:lnTo>
                  <a:lnTo>
                    <a:pt x="4078" y="32467"/>
                  </a:lnTo>
                  <a:cubicBezTo>
                    <a:pt x="4078" y="32624"/>
                    <a:pt x="4204" y="32751"/>
                    <a:pt x="4361" y="32751"/>
                  </a:cubicBezTo>
                  <a:lnTo>
                    <a:pt x="16788" y="32751"/>
                  </a:lnTo>
                  <a:cubicBezTo>
                    <a:pt x="16945" y="32751"/>
                    <a:pt x="17072" y="32624"/>
                    <a:pt x="17072" y="32467"/>
                  </a:cubicBezTo>
                  <a:lnTo>
                    <a:pt x="17072" y="13408"/>
                  </a:lnTo>
                  <a:lnTo>
                    <a:pt x="20781" y="13408"/>
                  </a:lnTo>
                  <a:cubicBezTo>
                    <a:pt x="21017" y="13408"/>
                    <a:pt x="21150" y="13135"/>
                    <a:pt x="21002" y="12949"/>
                  </a:cubicBezTo>
                  <a:lnTo>
                    <a:pt x="10796" y="102"/>
                  </a:lnTo>
                  <a:cubicBezTo>
                    <a:pt x="10743" y="34"/>
                    <a:pt x="10659" y="0"/>
                    <a:pt x="10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2411300" y="5141625"/>
              <a:ext cx="2884375" cy="334550"/>
            </a:xfrm>
            <a:custGeom>
              <a:avLst/>
              <a:gdLst/>
              <a:ahLst/>
              <a:cxnLst/>
              <a:rect l="l" t="t" r="r" b="b"/>
              <a:pathLst>
                <a:path w="115375" h="13382" extrusionOk="0">
                  <a:moveTo>
                    <a:pt x="57688" y="0"/>
                  </a:moveTo>
                  <a:cubicBezTo>
                    <a:pt x="42388" y="0"/>
                    <a:pt x="27716" y="706"/>
                    <a:pt x="16897" y="1961"/>
                  </a:cubicBezTo>
                  <a:cubicBezTo>
                    <a:pt x="6078" y="3215"/>
                    <a:pt x="0" y="4917"/>
                    <a:pt x="0" y="6691"/>
                  </a:cubicBezTo>
                  <a:cubicBezTo>
                    <a:pt x="0" y="8466"/>
                    <a:pt x="6078" y="10168"/>
                    <a:pt x="16897" y="11422"/>
                  </a:cubicBezTo>
                  <a:cubicBezTo>
                    <a:pt x="27716" y="12677"/>
                    <a:pt x="42388" y="13382"/>
                    <a:pt x="57688" y="13382"/>
                  </a:cubicBezTo>
                  <a:cubicBezTo>
                    <a:pt x="72987" y="13382"/>
                    <a:pt x="87661" y="12677"/>
                    <a:pt x="98479" y="11422"/>
                  </a:cubicBezTo>
                  <a:cubicBezTo>
                    <a:pt x="109297" y="10168"/>
                    <a:pt x="115375" y="8466"/>
                    <a:pt x="115375" y="6691"/>
                  </a:cubicBezTo>
                  <a:cubicBezTo>
                    <a:pt x="115375" y="4917"/>
                    <a:pt x="109297" y="3215"/>
                    <a:pt x="98479" y="1961"/>
                  </a:cubicBezTo>
                  <a:cubicBezTo>
                    <a:pt x="87661" y="706"/>
                    <a:pt x="72987" y="0"/>
                    <a:pt x="5768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2235600" y="308825"/>
              <a:ext cx="2856850" cy="1662475"/>
            </a:xfrm>
            <a:custGeom>
              <a:avLst/>
              <a:gdLst/>
              <a:ahLst/>
              <a:cxnLst/>
              <a:rect l="l" t="t" r="r" b="b"/>
              <a:pathLst>
                <a:path w="114274" h="66499" extrusionOk="0">
                  <a:moveTo>
                    <a:pt x="42288" y="0"/>
                  </a:moveTo>
                  <a:cubicBezTo>
                    <a:pt x="26420" y="0"/>
                    <a:pt x="13558" y="12863"/>
                    <a:pt x="13558" y="28729"/>
                  </a:cubicBezTo>
                  <a:cubicBezTo>
                    <a:pt x="13558" y="29083"/>
                    <a:pt x="13571" y="29434"/>
                    <a:pt x="13586" y="29784"/>
                  </a:cubicBezTo>
                  <a:cubicBezTo>
                    <a:pt x="5746" y="32019"/>
                    <a:pt x="1" y="39220"/>
                    <a:pt x="1" y="47776"/>
                  </a:cubicBezTo>
                  <a:cubicBezTo>
                    <a:pt x="1" y="57237"/>
                    <a:pt x="7026" y="65038"/>
                    <a:pt x="16141" y="66299"/>
                  </a:cubicBezTo>
                  <a:lnTo>
                    <a:pt x="16141" y="66498"/>
                  </a:lnTo>
                  <a:lnTo>
                    <a:pt x="100715" y="66498"/>
                  </a:lnTo>
                  <a:cubicBezTo>
                    <a:pt x="108204" y="66498"/>
                    <a:pt x="114274" y="60428"/>
                    <a:pt x="114274" y="52940"/>
                  </a:cubicBezTo>
                  <a:cubicBezTo>
                    <a:pt x="114274" y="45762"/>
                    <a:pt x="108690" y="39901"/>
                    <a:pt x="101632" y="39428"/>
                  </a:cubicBezTo>
                  <a:cubicBezTo>
                    <a:pt x="101868" y="38157"/>
                    <a:pt x="102007" y="36849"/>
                    <a:pt x="102007" y="35509"/>
                  </a:cubicBezTo>
                  <a:cubicBezTo>
                    <a:pt x="102007" y="23742"/>
                    <a:pt x="92468" y="14203"/>
                    <a:pt x="80702" y="14203"/>
                  </a:cubicBezTo>
                  <a:cubicBezTo>
                    <a:pt x="76318" y="14203"/>
                    <a:pt x="72247" y="15530"/>
                    <a:pt x="68859" y="17800"/>
                  </a:cubicBezTo>
                  <a:cubicBezTo>
                    <a:pt x="64559" y="7355"/>
                    <a:pt x="54284" y="0"/>
                    <a:pt x="4228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2228525" y="301750"/>
              <a:ext cx="2871000" cy="1676600"/>
            </a:xfrm>
            <a:custGeom>
              <a:avLst/>
              <a:gdLst/>
              <a:ahLst/>
              <a:cxnLst/>
              <a:rect l="l" t="t" r="r" b="b"/>
              <a:pathLst>
                <a:path w="114840" h="67064" extrusionOk="0">
                  <a:moveTo>
                    <a:pt x="42571" y="567"/>
                  </a:moveTo>
                  <a:cubicBezTo>
                    <a:pt x="54145" y="567"/>
                    <a:pt x="64472" y="7484"/>
                    <a:pt x="68881" y="18190"/>
                  </a:cubicBezTo>
                  <a:cubicBezTo>
                    <a:pt x="68914" y="18269"/>
                    <a:pt x="68979" y="18328"/>
                    <a:pt x="69061" y="18353"/>
                  </a:cubicBezTo>
                  <a:cubicBezTo>
                    <a:pt x="69087" y="18361"/>
                    <a:pt x="69114" y="18365"/>
                    <a:pt x="69142" y="18365"/>
                  </a:cubicBezTo>
                  <a:cubicBezTo>
                    <a:pt x="69197" y="18365"/>
                    <a:pt x="69252" y="18349"/>
                    <a:pt x="69300" y="18318"/>
                  </a:cubicBezTo>
                  <a:cubicBezTo>
                    <a:pt x="72765" y="15996"/>
                    <a:pt x="76805" y="14769"/>
                    <a:pt x="80985" y="14769"/>
                  </a:cubicBezTo>
                  <a:cubicBezTo>
                    <a:pt x="92576" y="14769"/>
                    <a:pt x="102007" y="24200"/>
                    <a:pt x="102007" y="35792"/>
                  </a:cubicBezTo>
                  <a:cubicBezTo>
                    <a:pt x="102007" y="37055"/>
                    <a:pt x="101885" y="38320"/>
                    <a:pt x="101636" y="39660"/>
                  </a:cubicBezTo>
                  <a:cubicBezTo>
                    <a:pt x="101605" y="39827"/>
                    <a:pt x="101727" y="39983"/>
                    <a:pt x="101895" y="39994"/>
                  </a:cubicBezTo>
                  <a:cubicBezTo>
                    <a:pt x="108837" y="40459"/>
                    <a:pt x="114274" y="46270"/>
                    <a:pt x="114274" y="53223"/>
                  </a:cubicBezTo>
                  <a:cubicBezTo>
                    <a:pt x="114274" y="60544"/>
                    <a:pt x="108318" y="66499"/>
                    <a:pt x="100998" y="66499"/>
                  </a:cubicBezTo>
                  <a:lnTo>
                    <a:pt x="16693" y="66499"/>
                  </a:lnTo>
                  <a:cubicBezTo>
                    <a:pt x="16661" y="66394"/>
                    <a:pt x="16571" y="66318"/>
                    <a:pt x="16463" y="66303"/>
                  </a:cubicBezTo>
                  <a:cubicBezTo>
                    <a:pt x="7400" y="65050"/>
                    <a:pt x="566" y="57206"/>
                    <a:pt x="566" y="48059"/>
                  </a:cubicBezTo>
                  <a:cubicBezTo>
                    <a:pt x="566" y="39872"/>
                    <a:pt x="6068" y="32586"/>
                    <a:pt x="13946" y="30339"/>
                  </a:cubicBezTo>
                  <a:cubicBezTo>
                    <a:pt x="14071" y="30304"/>
                    <a:pt x="14155" y="30187"/>
                    <a:pt x="14150" y="30057"/>
                  </a:cubicBezTo>
                  <a:lnTo>
                    <a:pt x="14147" y="29963"/>
                  </a:lnTo>
                  <a:cubicBezTo>
                    <a:pt x="14136" y="29648"/>
                    <a:pt x="14124" y="29332"/>
                    <a:pt x="14124" y="29013"/>
                  </a:cubicBezTo>
                  <a:cubicBezTo>
                    <a:pt x="14124" y="13328"/>
                    <a:pt x="26885" y="567"/>
                    <a:pt x="42571" y="567"/>
                  </a:cubicBezTo>
                  <a:close/>
                  <a:moveTo>
                    <a:pt x="42571" y="0"/>
                  </a:moveTo>
                  <a:cubicBezTo>
                    <a:pt x="26573" y="0"/>
                    <a:pt x="13558" y="13015"/>
                    <a:pt x="13558" y="29012"/>
                  </a:cubicBezTo>
                  <a:cubicBezTo>
                    <a:pt x="13558" y="29296"/>
                    <a:pt x="13566" y="29576"/>
                    <a:pt x="13577" y="29857"/>
                  </a:cubicBezTo>
                  <a:cubicBezTo>
                    <a:pt x="5571" y="32243"/>
                    <a:pt x="0" y="39694"/>
                    <a:pt x="0" y="48059"/>
                  </a:cubicBezTo>
                  <a:cubicBezTo>
                    <a:pt x="0" y="57406"/>
                    <a:pt x="6925" y="65431"/>
                    <a:pt x="16144" y="66828"/>
                  </a:cubicBezTo>
                  <a:cubicBezTo>
                    <a:pt x="16167" y="66964"/>
                    <a:pt x="16286" y="67064"/>
                    <a:pt x="16424" y="67064"/>
                  </a:cubicBezTo>
                  <a:lnTo>
                    <a:pt x="100998" y="67064"/>
                  </a:lnTo>
                  <a:cubicBezTo>
                    <a:pt x="108630" y="67064"/>
                    <a:pt x="114840" y="60856"/>
                    <a:pt x="114840" y="53223"/>
                  </a:cubicBezTo>
                  <a:cubicBezTo>
                    <a:pt x="114840" y="46078"/>
                    <a:pt x="109335" y="40091"/>
                    <a:pt x="102248" y="39454"/>
                  </a:cubicBezTo>
                  <a:cubicBezTo>
                    <a:pt x="102465" y="38205"/>
                    <a:pt x="102573" y="36975"/>
                    <a:pt x="102573" y="35791"/>
                  </a:cubicBezTo>
                  <a:cubicBezTo>
                    <a:pt x="102573" y="23888"/>
                    <a:pt x="92889" y="14204"/>
                    <a:pt x="80986" y="14204"/>
                  </a:cubicBezTo>
                  <a:cubicBezTo>
                    <a:pt x="76807" y="14204"/>
                    <a:pt x="72766" y="15397"/>
                    <a:pt x="69272" y="17659"/>
                  </a:cubicBezTo>
                  <a:cubicBezTo>
                    <a:pt x="64702" y="6921"/>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2235600" y="245175"/>
              <a:ext cx="2856850" cy="1662500"/>
            </a:xfrm>
            <a:custGeom>
              <a:avLst/>
              <a:gdLst/>
              <a:ahLst/>
              <a:cxnLst/>
              <a:rect l="l" t="t" r="r" b="b"/>
              <a:pathLst>
                <a:path w="114274" h="66500" extrusionOk="0">
                  <a:moveTo>
                    <a:pt x="42288" y="1"/>
                  </a:moveTo>
                  <a:cubicBezTo>
                    <a:pt x="26420" y="1"/>
                    <a:pt x="13558" y="12864"/>
                    <a:pt x="13558" y="28731"/>
                  </a:cubicBezTo>
                  <a:cubicBezTo>
                    <a:pt x="13558" y="29084"/>
                    <a:pt x="13571" y="29434"/>
                    <a:pt x="13586" y="29785"/>
                  </a:cubicBezTo>
                  <a:cubicBezTo>
                    <a:pt x="5746" y="32020"/>
                    <a:pt x="1" y="39220"/>
                    <a:pt x="1" y="47776"/>
                  </a:cubicBezTo>
                  <a:cubicBezTo>
                    <a:pt x="1" y="57239"/>
                    <a:pt x="7026" y="65040"/>
                    <a:pt x="16141" y="66301"/>
                  </a:cubicBezTo>
                  <a:lnTo>
                    <a:pt x="16141" y="66500"/>
                  </a:lnTo>
                  <a:lnTo>
                    <a:pt x="100715" y="66500"/>
                  </a:lnTo>
                  <a:cubicBezTo>
                    <a:pt x="108204" y="66500"/>
                    <a:pt x="114274" y="60430"/>
                    <a:pt x="114274" y="52941"/>
                  </a:cubicBezTo>
                  <a:cubicBezTo>
                    <a:pt x="114274" y="45762"/>
                    <a:pt x="108690" y="39903"/>
                    <a:pt x="101632" y="39430"/>
                  </a:cubicBezTo>
                  <a:cubicBezTo>
                    <a:pt x="101868" y="38157"/>
                    <a:pt x="102007" y="36851"/>
                    <a:pt x="102007" y="35510"/>
                  </a:cubicBezTo>
                  <a:cubicBezTo>
                    <a:pt x="102007" y="23743"/>
                    <a:pt x="92468" y="14205"/>
                    <a:pt x="80702" y="14205"/>
                  </a:cubicBezTo>
                  <a:cubicBezTo>
                    <a:pt x="76318" y="14205"/>
                    <a:pt x="72247" y="15531"/>
                    <a:pt x="68859" y="17800"/>
                  </a:cubicBezTo>
                  <a:cubicBezTo>
                    <a:pt x="64559" y="7355"/>
                    <a:pt x="54284" y="1"/>
                    <a:pt x="4228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2228525" y="238125"/>
              <a:ext cx="2871000" cy="1676625"/>
            </a:xfrm>
            <a:custGeom>
              <a:avLst/>
              <a:gdLst/>
              <a:ahLst/>
              <a:cxnLst/>
              <a:rect l="l" t="t" r="r" b="b"/>
              <a:pathLst>
                <a:path w="114840" h="67065" extrusionOk="0">
                  <a:moveTo>
                    <a:pt x="42571" y="565"/>
                  </a:moveTo>
                  <a:cubicBezTo>
                    <a:pt x="54145" y="565"/>
                    <a:pt x="64472" y="7484"/>
                    <a:pt x="68881" y="18190"/>
                  </a:cubicBezTo>
                  <a:cubicBezTo>
                    <a:pt x="68914" y="18269"/>
                    <a:pt x="68979" y="18329"/>
                    <a:pt x="69061" y="18353"/>
                  </a:cubicBezTo>
                  <a:cubicBezTo>
                    <a:pt x="69087" y="18361"/>
                    <a:pt x="69115" y="18365"/>
                    <a:pt x="69142" y="18365"/>
                  </a:cubicBezTo>
                  <a:cubicBezTo>
                    <a:pt x="69197" y="18365"/>
                    <a:pt x="69253" y="18349"/>
                    <a:pt x="69300" y="18318"/>
                  </a:cubicBezTo>
                  <a:cubicBezTo>
                    <a:pt x="72765" y="15995"/>
                    <a:pt x="76805" y="14770"/>
                    <a:pt x="80985" y="14770"/>
                  </a:cubicBezTo>
                  <a:cubicBezTo>
                    <a:pt x="92576" y="14770"/>
                    <a:pt x="102007" y="24200"/>
                    <a:pt x="102007" y="35792"/>
                  </a:cubicBezTo>
                  <a:cubicBezTo>
                    <a:pt x="102007" y="37055"/>
                    <a:pt x="101885" y="38320"/>
                    <a:pt x="101636" y="39660"/>
                  </a:cubicBezTo>
                  <a:cubicBezTo>
                    <a:pt x="101605" y="39826"/>
                    <a:pt x="101727" y="39983"/>
                    <a:pt x="101895" y="39994"/>
                  </a:cubicBezTo>
                  <a:cubicBezTo>
                    <a:pt x="108837" y="40459"/>
                    <a:pt x="114274" y="46269"/>
                    <a:pt x="114274" y="53223"/>
                  </a:cubicBezTo>
                  <a:cubicBezTo>
                    <a:pt x="114274" y="60543"/>
                    <a:pt x="108318" y="66498"/>
                    <a:pt x="100998" y="66498"/>
                  </a:cubicBezTo>
                  <a:lnTo>
                    <a:pt x="16693" y="66498"/>
                  </a:lnTo>
                  <a:cubicBezTo>
                    <a:pt x="16661" y="66394"/>
                    <a:pt x="16571" y="66318"/>
                    <a:pt x="16463" y="66302"/>
                  </a:cubicBezTo>
                  <a:cubicBezTo>
                    <a:pt x="7400" y="65049"/>
                    <a:pt x="566" y="57205"/>
                    <a:pt x="566" y="48058"/>
                  </a:cubicBezTo>
                  <a:cubicBezTo>
                    <a:pt x="566" y="39872"/>
                    <a:pt x="6068" y="32586"/>
                    <a:pt x="13946" y="30339"/>
                  </a:cubicBezTo>
                  <a:cubicBezTo>
                    <a:pt x="14071" y="30303"/>
                    <a:pt x="14155" y="30187"/>
                    <a:pt x="14150" y="30056"/>
                  </a:cubicBezTo>
                  <a:lnTo>
                    <a:pt x="14147" y="29963"/>
                  </a:lnTo>
                  <a:cubicBezTo>
                    <a:pt x="14136" y="29648"/>
                    <a:pt x="14124" y="29331"/>
                    <a:pt x="14124" y="29013"/>
                  </a:cubicBezTo>
                  <a:cubicBezTo>
                    <a:pt x="14124" y="13327"/>
                    <a:pt x="26885" y="565"/>
                    <a:pt x="42571" y="565"/>
                  </a:cubicBezTo>
                  <a:close/>
                  <a:moveTo>
                    <a:pt x="42571" y="0"/>
                  </a:moveTo>
                  <a:cubicBezTo>
                    <a:pt x="26574" y="0"/>
                    <a:pt x="13559" y="13015"/>
                    <a:pt x="13558" y="29013"/>
                  </a:cubicBezTo>
                  <a:cubicBezTo>
                    <a:pt x="13558" y="29296"/>
                    <a:pt x="13566" y="29576"/>
                    <a:pt x="13577" y="29857"/>
                  </a:cubicBezTo>
                  <a:cubicBezTo>
                    <a:pt x="5571" y="32242"/>
                    <a:pt x="0" y="39695"/>
                    <a:pt x="0" y="48058"/>
                  </a:cubicBezTo>
                  <a:cubicBezTo>
                    <a:pt x="0" y="57405"/>
                    <a:pt x="6925" y="65431"/>
                    <a:pt x="16144" y="66827"/>
                  </a:cubicBezTo>
                  <a:cubicBezTo>
                    <a:pt x="16167" y="66964"/>
                    <a:pt x="16286" y="67063"/>
                    <a:pt x="16424" y="67064"/>
                  </a:cubicBezTo>
                  <a:lnTo>
                    <a:pt x="100998" y="67064"/>
                  </a:lnTo>
                  <a:cubicBezTo>
                    <a:pt x="108630" y="67064"/>
                    <a:pt x="114840" y="60855"/>
                    <a:pt x="114840" y="53223"/>
                  </a:cubicBezTo>
                  <a:cubicBezTo>
                    <a:pt x="114840" y="46079"/>
                    <a:pt x="109335" y="40090"/>
                    <a:pt x="102248" y="39455"/>
                  </a:cubicBezTo>
                  <a:cubicBezTo>
                    <a:pt x="102465" y="38205"/>
                    <a:pt x="102573" y="36974"/>
                    <a:pt x="102573" y="35792"/>
                  </a:cubicBezTo>
                  <a:cubicBezTo>
                    <a:pt x="102573" y="23888"/>
                    <a:pt x="92889" y="14203"/>
                    <a:pt x="80986" y="14203"/>
                  </a:cubicBezTo>
                  <a:cubicBezTo>
                    <a:pt x="76807" y="14203"/>
                    <a:pt x="72766" y="15397"/>
                    <a:pt x="69272" y="17659"/>
                  </a:cubicBezTo>
                  <a:cubicBezTo>
                    <a:pt x="64703" y="6920"/>
                    <a:pt x="54260" y="0"/>
                    <a:pt x="425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3250625" y="3126275"/>
              <a:ext cx="877075" cy="523925"/>
            </a:xfrm>
            <a:custGeom>
              <a:avLst/>
              <a:gdLst/>
              <a:ahLst/>
              <a:cxnLst/>
              <a:rect l="l" t="t" r="r" b="b"/>
              <a:pathLst>
                <a:path w="35083" h="20957" extrusionOk="0">
                  <a:moveTo>
                    <a:pt x="31694" y="1"/>
                  </a:moveTo>
                  <a:lnTo>
                    <a:pt x="28134" y="1865"/>
                  </a:lnTo>
                  <a:cubicBezTo>
                    <a:pt x="28134" y="1865"/>
                    <a:pt x="24236" y="3559"/>
                    <a:pt x="21695" y="4916"/>
                  </a:cubicBezTo>
                  <a:cubicBezTo>
                    <a:pt x="19152" y="6271"/>
                    <a:pt x="6611" y="15931"/>
                    <a:pt x="6611" y="15931"/>
                  </a:cubicBezTo>
                  <a:lnTo>
                    <a:pt x="4069" y="16101"/>
                  </a:lnTo>
                  <a:lnTo>
                    <a:pt x="2543" y="17118"/>
                  </a:lnTo>
                  <a:cubicBezTo>
                    <a:pt x="2543" y="17118"/>
                    <a:pt x="1" y="17626"/>
                    <a:pt x="1" y="18134"/>
                  </a:cubicBezTo>
                  <a:cubicBezTo>
                    <a:pt x="1" y="18643"/>
                    <a:pt x="509" y="18812"/>
                    <a:pt x="1018" y="18812"/>
                  </a:cubicBezTo>
                  <a:cubicBezTo>
                    <a:pt x="1527" y="18812"/>
                    <a:pt x="3221" y="17965"/>
                    <a:pt x="3221" y="17965"/>
                  </a:cubicBezTo>
                  <a:lnTo>
                    <a:pt x="3221" y="17965"/>
                  </a:lnTo>
                  <a:cubicBezTo>
                    <a:pt x="3221" y="17965"/>
                    <a:pt x="1501" y="20488"/>
                    <a:pt x="2179" y="20488"/>
                  </a:cubicBezTo>
                  <a:cubicBezTo>
                    <a:pt x="2856" y="20488"/>
                    <a:pt x="5103" y="20957"/>
                    <a:pt x="5103" y="20957"/>
                  </a:cubicBezTo>
                  <a:cubicBezTo>
                    <a:pt x="5103" y="20957"/>
                    <a:pt x="7627" y="20507"/>
                    <a:pt x="8475" y="20507"/>
                  </a:cubicBezTo>
                  <a:cubicBezTo>
                    <a:pt x="9323" y="20507"/>
                    <a:pt x="11356" y="15931"/>
                    <a:pt x="11356" y="15931"/>
                  </a:cubicBezTo>
                  <a:cubicBezTo>
                    <a:pt x="11356" y="15931"/>
                    <a:pt x="25931" y="10169"/>
                    <a:pt x="27795" y="8813"/>
                  </a:cubicBezTo>
                  <a:cubicBezTo>
                    <a:pt x="29659" y="7457"/>
                    <a:pt x="35083" y="4068"/>
                    <a:pt x="35083" y="4068"/>
                  </a:cubicBezTo>
                  <a:lnTo>
                    <a:pt x="316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8"/>
            <p:cNvSpPr/>
            <p:nvPr/>
          </p:nvSpPr>
          <p:spPr>
            <a:xfrm>
              <a:off x="3243575" y="3119200"/>
              <a:ext cx="892300" cy="538075"/>
            </a:xfrm>
            <a:custGeom>
              <a:avLst/>
              <a:gdLst/>
              <a:ahLst/>
              <a:cxnLst/>
              <a:rect l="l" t="t" r="r" b="b"/>
              <a:pathLst>
                <a:path w="35692" h="21523" extrusionOk="0">
                  <a:moveTo>
                    <a:pt x="31904" y="640"/>
                  </a:moveTo>
                  <a:lnTo>
                    <a:pt x="34940" y="4284"/>
                  </a:lnTo>
                  <a:cubicBezTo>
                    <a:pt x="33812" y="4992"/>
                    <a:pt x="29520" y="7697"/>
                    <a:pt x="27911" y="8868"/>
                  </a:cubicBezTo>
                  <a:cubicBezTo>
                    <a:pt x="26096" y="10187"/>
                    <a:pt x="11679" y="15895"/>
                    <a:pt x="11534" y="15951"/>
                  </a:cubicBezTo>
                  <a:cubicBezTo>
                    <a:pt x="11464" y="15978"/>
                    <a:pt x="11409" y="16032"/>
                    <a:pt x="11380" y="16100"/>
                  </a:cubicBezTo>
                  <a:cubicBezTo>
                    <a:pt x="10344" y="18430"/>
                    <a:pt x="9141" y="20449"/>
                    <a:pt x="8757" y="20507"/>
                  </a:cubicBezTo>
                  <a:cubicBezTo>
                    <a:pt x="7954" y="20507"/>
                    <a:pt x="5770" y="20884"/>
                    <a:pt x="5389" y="20952"/>
                  </a:cubicBezTo>
                  <a:cubicBezTo>
                    <a:pt x="5056" y="20883"/>
                    <a:pt x="3341" y="20537"/>
                    <a:pt x="2596" y="20494"/>
                  </a:cubicBezTo>
                  <a:cubicBezTo>
                    <a:pt x="2675" y="20146"/>
                    <a:pt x="3155" y="19260"/>
                    <a:pt x="3737" y="18409"/>
                  </a:cubicBezTo>
                  <a:cubicBezTo>
                    <a:pt x="3809" y="18302"/>
                    <a:pt x="3800" y="18160"/>
                    <a:pt x="3716" y="18063"/>
                  </a:cubicBezTo>
                  <a:cubicBezTo>
                    <a:pt x="3661" y="18000"/>
                    <a:pt x="3583" y="17966"/>
                    <a:pt x="3503" y="17966"/>
                  </a:cubicBezTo>
                  <a:cubicBezTo>
                    <a:pt x="3460" y="17966"/>
                    <a:pt x="3416" y="17976"/>
                    <a:pt x="3376" y="17997"/>
                  </a:cubicBezTo>
                  <a:cubicBezTo>
                    <a:pt x="2697" y="18336"/>
                    <a:pt x="1604" y="18814"/>
                    <a:pt x="1300" y="18814"/>
                  </a:cubicBezTo>
                  <a:cubicBezTo>
                    <a:pt x="1025" y="18814"/>
                    <a:pt x="565" y="18762"/>
                    <a:pt x="556" y="18466"/>
                  </a:cubicBezTo>
                  <a:cubicBezTo>
                    <a:pt x="677" y="18271"/>
                    <a:pt x="1764" y="17902"/>
                    <a:pt x="2880" y="17678"/>
                  </a:cubicBezTo>
                  <a:cubicBezTo>
                    <a:pt x="2916" y="17672"/>
                    <a:pt x="2951" y="17658"/>
                    <a:pt x="2981" y="17637"/>
                  </a:cubicBezTo>
                  <a:lnTo>
                    <a:pt x="4444" y="16662"/>
                  </a:lnTo>
                  <a:lnTo>
                    <a:pt x="6912" y="16497"/>
                  </a:lnTo>
                  <a:cubicBezTo>
                    <a:pt x="6967" y="16493"/>
                    <a:pt x="7020" y="16473"/>
                    <a:pt x="7065" y="16439"/>
                  </a:cubicBezTo>
                  <a:cubicBezTo>
                    <a:pt x="7190" y="16342"/>
                    <a:pt x="19617" y="6778"/>
                    <a:pt x="22109" y="5449"/>
                  </a:cubicBezTo>
                  <a:cubicBezTo>
                    <a:pt x="24611" y="4113"/>
                    <a:pt x="28490" y="2424"/>
                    <a:pt x="28548" y="2399"/>
                  </a:cubicBezTo>
                  <a:lnTo>
                    <a:pt x="31904" y="640"/>
                  </a:lnTo>
                  <a:close/>
                  <a:moveTo>
                    <a:pt x="31975" y="1"/>
                  </a:moveTo>
                  <a:cubicBezTo>
                    <a:pt x="31930" y="1"/>
                    <a:pt x="31886" y="11"/>
                    <a:pt x="31844" y="33"/>
                  </a:cubicBezTo>
                  <a:lnTo>
                    <a:pt x="28303" y="1888"/>
                  </a:lnTo>
                  <a:cubicBezTo>
                    <a:pt x="28264" y="1905"/>
                    <a:pt x="24366" y="3603"/>
                    <a:pt x="21843" y="4949"/>
                  </a:cubicBezTo>
                  <a:cubicBezTo>
                    <a:pt x="19379" y="6263"/>
                    <a:pt x="7889" y="15090"/>
                    <a:pt x="6789" y="15937"/>
                  </a:cubicBezTo>
                  <a:lnTo>
                    <a:pt x="4331" y="16101"/>
                  </a:lnTo>
                  <a:cubicBezTo>
                    <a:pt x="4282" y="16104"/>
                    <a:pt x="4235" y="16121"/>
                    <a:pt x="4193" y="16148"/>
                  </a:cubicBezTo>
                  <a:lnTo>
                    <a:pt x="2715" y="17134"/>
                  </a:lnTo>
                  <a:cubicBezTo>
                    <a:pt x="913" y="17500"/>
                    <a:pt x="0" y="17931"/>
                    <a:pt x="0" y="18417"/>
                  </a:cubicBezTo>
                  <a:cubicBezTo>
                    <a:pt x="0" y="19010"/>
                    <a:pt x="498" y="19378"/>
                    <a:pt x="1300" y="19378"/>
                  </a:cubicBezTo>
                  <a:cubicBezTo>
                    <a:pt x="1607" y="19378"/>
                    <a:pt x="2211" y="19149"/>
                    <a:pt x="2734" y="18920"/>
                  </a:cubicBezTo>
                  <a:lnTo>
                    <a:pt x="2734" y="18920"/>
                  </a:lnTo>
                  <a:cubicBezTo>
                    <a:pt x="2259" y="19708"/>
                    <a:pt x="1896" y="20493"/>
                    <a:pt x="2075" y="20833"/>
                  </a:cubicBezTo>
                  <a:cubicBezTo>
                    <a:pt x="2149" y="20974"/>
                    <a:pt x="2290" y="21054"/>
                    <a:pt x="2461" y="21054"/>
                  </a:cubicBezTo>
                  <a:cubicBezTo>
                    <a:pt x="3102" y="21054"/>
                    <a:pt x="5305" y="21512"/>
                    <a:pt x="5327" y="21516"/>
                  </a:cubicBezTo>
                  <a:cubicBezTo>
                    <a:pt x="5345" y="21520"/>
                    <a:pt x="5365" y="21522"/>
                    <a:pt x="5385" y="21522"/>
                  </a:cubicBezTo>
                  <a:cubicBezTo>
                    <a:pt x="5401" y="21522"/>
                    <a:pt x="5418" y="21520"/>
                    <a:pt x="5435" y="21518"/>
                  </a:cubicBezTo>
                  <a:cubicBezTo>
                    <a:pt x="5460" y="21514"/>
                    <a:pt x="7944" y="21072"/>
                    <a:pt x="8757" y="21072"/>
                  </a:cubicBezTo>
                  <a:cubicBezTo>
                    <a:pt x="9666" y="21072"/>
                    <a:pt x="11187" y="17913"/>
                    <a:pt x="11849" y="16435"/>
                  </a:cubicBezTo>
                  <a:cubicBezTo>
                    <a:pt x="13283" y="15866"/>
                    <a:pt x="26435" y="10640"/>
                    <a:pt x="28242" y="9324"/>
                  </a:cubicBezTo>
                  <a:cubicBezTo>
                    <a:pt x="30078" y="7991"/>
                    <a:pt x="35459" y="4625"/>
                    <a:pt x="35514" y="4591"/>
                  </a:cubicBezTo>
                  <a:cubicBezTo>
                    <a:pt x="35660" y="4501"/>
                    <a:pt x="35692" y="4301"/>
                    <a:pt x="35582" y="4169"/>
                  </a:cubicBezTo>
                  <a:lnTo>
                    <a:pt x="32192" y="102"/>
                  </a:lnTo>
                  <a:cubicBezTo>
                    <a:pt x="32137" y="36"/>
                    <a:pt x="32057" y="1"/>
                    <a:pt x="3197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8"/>
            <p:cNvSpPr/>
            <p:nvPr/>
          </p:nvSpPr>
          <p:spPr>
            <a:xfrm>
              <a:off x="3987875" y="2778125"/>
              <a:ext cx="411000" cy="496450"/>
            </a:xfrm>
            <a:custGeom>
              <a:avLst/>
              <a:gdLst/>
              <a:ahLst/>
              <a:cxnLst/>
              <a:rect l="l" t="t" r="r" b="b"/>
              <a:pathLst>
                <a:path w="16440" h="19858" extrusionOk="0">
                  <a:moveTo>
                    <a:pt x="15886" y="1"/>
                  </a:moveTo>
                  <a:lnTo>
                    <a:pt x="1" y="14434"/>
                  </a:lnTo>
                  <a:lnTo>
                    <a:pt x="4576" y="19858"/>
                  </a:lnTo>
                  <a:lnTo>
                    <a:pt x="13389" y="16469"/>
                  </a:lnTo>
                  <a:lnTo>
                    <a:pt x="16440" y="199"/>
                  </a:lnTo>
                  <a:lnTo>
                    <a:pt x="15886" y="1"/>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3980025" y="2771075"/>
              <a:ext cx="426425" cy="510575"/>
            </a:xfrm>
            <a:custGeom>
              <a:avLst/>
              <a:gdLst/>
              <a:ahLst/>
              <a:cxnLst/>
              <a:rect l="l" t="t" r="r" b="b"/>
              <a:pathLst>
                <a:path w="17057" h="20423" extrusionOk="0">
                  <a:moveTo>
                    <a:pt x="16265" y="606"/>
                  </a:moveTo>
                  <a:lnTo>
                    <a:pt x="16431" y="665"/>
                  </a:lnTo>
                  <a:lnTo>
                    <a:pt x="13454" y="16543"/>
                  </a:lnTo>
                  <a:lnTo>
                    <a:pt x="4976" y="19804"/>
                  </a:lnTo>
                  <a:lnTo>
                    <a:pt x="706" y="14743"/>
                  </a:lnTo>
                  <a:lnTo>
                    <a:pt x="16265" y="606"/>
                  </a:lnTo>
                  <a:close/>
                  <a:moveTo>
                    <a:pt x="16201" y="0"/>
                  </a:moveTo>
                  <a:cubicBezTo>
                    <a:pt x="16131" y="0"/>
                    <a:pt x="16063" y="26"/>
                    <a:pt x="16010" y="74"/>
                  </a:cubicBezTo>
                  <a:lnTo>
                    <a:pt x="125" y="14508"/>
                  </a:lnTo>
                  <a:cubicBezTo>
                    <a:pt x="12" y="14610"/>
                    <a:pt x="1" y="14783"/>
                    <a:pt x="98" y="14899"/>
                  </a:cubicBezTo>
                  <a:lnTo>
                    <a:pt x="4674" y="20323"/>
                  </a:lnTo>
                  <a:cubicBezTo>
                    <a:pt x="4727" y="20386"/>
                    <a:pt x="4807" y="20423"/>
                    <a:pt x="4890" y="20423"/>
                  </a:cubicBezTo>
                  <a:cubicBezTo>
                    <a:pt x="4925" y="20423"/>
                    <a:pt x="4959" y="20416"/>
                    <a:pt x="4992" y="20404"/>
                  </a:cubicBezTo>
                  <a:lnTo>
                    <a:pt x="13804" y="17014"/>
                  </a:lnTo>
                  <a:cubicBezTo>
                    <a:pt x="13896" y="16979"/>
                    <a:pt x="13963" y="16899"/>
                    <a:pt x="13981" y="16802"/>
                  </a:cubicBezTo>
                  <a:lnTo>
                    <a:pt x="17032" y="534"/>
                  </a:lnTo>
                  <a:cubicBezTo>
                    <a:pt x="17057" y="397"/>
                    <a:pt x="16980" y="262"/>
                    <a:pt x="16849" y="215"/>
                  </a:cubicBezTo>
                  <a:lnTo>
                    <a:pt x="16295" y="17"/>
                  </a:lnTo>
                  <a:cubicBezTo>
                    <a:pt x="16264" y="6"/>
                    <a:pt x="16232" y="0"/>
                    <a:pt x="162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3987875" y="3090850"/>
              <a:ext cx="182825" cy="183725"/>
            </a:xfrm>
            <a:custGeom>
              <a:avLst/>
              <a:gdLst/>
              <a:ahLst/>
              <a:cxnLst/>
              <a:rect l="l" t="t" r="r" b="b"/>
              <a:pathLst>
                <a:path w="7313" h="7349" extrusionOk="0">
                  <a:moveTo>
                    <a:pt x="2119" y="1"/>
                  </a:moveTo>
                  <a:lnTo>
                    <a:pt x="1" y="1925"/>
                  </a:lnTo>
                  <a:lnTo>
                    <a:pt x="4576" y="7349"/>
                  </a:lnTo>
                  <a:lnTo>
                    <a:pt x="7312" y="6297"/>
                  </a:lnTo>
                  <a:lnTo>
                    <a:pt x="211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3980025" y="3083800"/>
              <a:ext cx="199200" cy="197850"/>
            </a:xfrm>
            <a:custGeom>
              <a:avLst/>
              <a:gdLst/>
              <a:ahLst/>
              <a:cxnLst/>
              <a:rect l="l" t="t" r="r" b="b"/>
              <a:pathLst>
                <a:path w="7968" h="7914" extrusionOk="0">
                  <a:moveTo>
                    <a:pt x="2404" y="692"/>
                  </a:moveTo>
                  <a:lnTo>
                    <a:pt x="7159" y="6455"/>
                  </a:lnTo>
                  <a:lnTo>
                    <a:pt x="4976" y="7295"/>
                  </a:lnTo>
                  <a:lnTo>
                    <a:pt x="706" y="2234"/>
                  </a:lnTo>
                  <a:lnTo>
                    <a:pt x="2404" y="692"/>
                  </a:lnTo>
                  <a:close/>
                  <a:moveTo>
                    <a:pt x="2429" y="0"/>
                  </a:moveTo>
                  <a:cubicBezTo>
                    <a:pt x="2360" y="0"/>
                    <a:pt x="2294" y="26"/>
                    <a:pt x="2243" y="74"/>
                  </a:cubicBezTo>
                  <a:lnTo>
                    <a:pt x="125" y="1999"/>
                  </a:lnTo>
                  <a:cubicBezTo>
                    <a:pt x="12" y="2101"/>
                    <a:pt x="1" y="2274"/>
                    <a:pt x="98" y="2390"/>
                  </a:cubicBezTo>
                  <a:lnTo>
                    <a:pt x="4674" y="7814"/>
                  </a:lnTo>
                  <a:cubicBezTo>
                    <a:pt x="4727" y="7877"/>
                    <a:pt x="4807" y="7914"/>
                    <a:pt x="4890" y="7914"/>
                  </a:cubicBezTo>
                  <a:cubicBezTo>
                    <a:pt x="4925" y="7914"/>
                    <a:pt x="4959" y="7907"/>
                    <a:pt x="4992" y="7895"/>
                  </a:cubicBezTo>
                  <a:lnTo>
                    <a:pt x="7728" y="6842"/>
                  </a:lnTo>
                  <a:cubicBezTo>
                    <a:pt x="7908" y="6772"/>
                    <a:pt x="7967" y="6547"/>
                    <a:pt x="7845" y="6398"/>
                  </a:cubicBezTo>
                  <a:lnTo>
                    <a:pt x="2650" y="103"/>
                  </a:lnTo>
                  <a:cubicBezTo>
                    <a:pt x="2602" y="43"/>
                    <a:pt x="2530" y="7"/>
                    <a:pt x="2453" y="1"/>
                  </a:cubicBezTo>
                  <a:cubicBezTo>
                    <a:pt x="2445" y="0"/>
                    <a:pt x="2437" y="0"/>
                    <a:pt x="24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5008775" y="5034000"/>
              <a:ext cx="219850" cy="305700"/>
            </a:xfrm>
            <a:custGeom>
              <a:avLst/>
              <a:gdLst/>
              <a:ahLst/>
              <a:cxnLst/>
              <a:rect l="l" t="t" r="r" b="b"/>
              <a:pathLst>
                <a:path w="8794" h="12228" extrusionOk="0">
                  <a:moveTo>
                    <a:pt x="2358" y="0"/>
                  </a:moveTo>
                  <a:cubicBezTo>
                    <a:pt x="1220" y="0"/>
                    <a:pt x="1" y="1626"/>
                    <a:pt x="1" y="1626"/>
                  </a:cubicBezTo>
                  <a:cubicBezTo>
                    <a:pt x="1" y="1626"/>
                    <a:pt x="618" y="2862"/>
                    <a:pt x="1132" y="3993"/>
                  </a:cubicBezTo>
                  <a:cubicBezTo>
                    <a:pt x="1647" y="5126"/>
                    <a:pt x="3499" y="11507"/>
                    <a:pt x="5558" y="12124"/>
                  </a:cubicBezTo>
                  <a:cubicBezTo>
                    <a:pt x="5790" y="12194"/>
                    <a:pt x="6012" y="12227"/>
                    <a:pt x="6223" y="12227"/>
                  </a:cubicBezTo>
                  <a:cubicBezTo>
                    <a:pt x="7874" y="12227"/>
                    <a:pt x="8794" y="10187"/>
                    <a:pt x="8337" y="7905"/>
                  </a:cubicBezTo>
                  <a:cubicBezTo>
                    <a:pt x="7823" y="5332"/>
                    <a:pt x="2779" y="83"/>
                    <a:pt x="2779" y="83"/>
                  </a:cubicBezTo>
                  <a:cubicBezTo>
                    <a:pt x="2641" y="26"/>
                    <a:pt x="2501" y="0"/>
                    <a:pt x="23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5001250" y="5026925"/>
              <a:ext cx="231225" cy="319800"/>
            </a:xfrm>
            <a:custGeom>
              <a:avLst/>
              <a:gdLst/>
              <a:ahLst/>
              <a:cxnLst/>
              <a:rect l="l" t="t" r="r" b="b"/>
              <a:pathLst>
                <a:path w="9249" h="12792" extrusionOk="0">
                  <a:moveTo>
                    <a:pt x="2661" y="567"/>
                  </a:moveTo>
                  <a:cubicBezTo>
                    <a:pt x="2750" y="567"/>
                    <a:pt x="2836" y="580"/>
                    <a:pt x="2920" y="608"/>
                  </a:cubicBezTo>
                  <a:cubicBezTo>
                    <a:pt x="3412" y="1128"/>
                    <a:pt x="7893" y="5904"/>
                    <a:pt x="8361" y="8243"/>
                  </a:cubicBezTo>
                  <a:cubicBezTo>
                    <a:pt x="8655" y="9717"/>
                    <a:pt x="8355" y="11116"/>
                    <a:pt x="7595" y="11807"/>
                  </a:cubicBezTo>
                  <a:cubicBezTo>
                    <a:pt x="7288" y="12086"/>
                    <a:pt x="6923" y="12227"/>
                    <a:pt x="6519" y="12227"/>
                  </a:cubicBezTo>
                  <a:cubicBezTo>
                    <a:pt x="6334" y="12227"/>
                    <a:pt x="6140" y="12197"/>
                    <a:pt x="5940" y="12138"/>
                  </a:cubicBezTo>
                  <a:cubicBezTo>
                    <a:pt x="4419" y="11681"/>
                    <a:pt x="2882" y="7409"/>
                    <a:pt x="2143" y="5356"/>
                  </a:cubicBezTo>
                  <a:cubicBezTo>
                    <a:pt x="1949" y="4815"/>
                    <a:pt x="1796" y="4390"/>
                    <a:pt x="1691" y="4160"/>
                  </a:cubicBezTo>
                  <a:cubicBezTo>
                    <a:pt x="1288" y="3274"/>
                    <a:pt x="818" y="2317"/>
                    <a:pt x="634" y="1944"/>
                  </a:cubicBezTo>
                  <a:cubicBezTo>
                    <a:pt x="1047" y="1440"/>
                    <a:pt x="1929" y="567"/>
                    <a:pt x="2661" y="567"/>
                  </a:cubicBezTo>
                  <a:close/>
                  <a:moveTo>
                    <a:pt x="2666" y="0"/>
                  </a:moveTo>
                  <a:cubicBezTo>
                    <a:pt x="1396" y="0"/>
                    <a:pt x="135" y="1659"/>
                    <a:pt x="75" y="1739"/>
                  </a:cubicBezTo>
                  <a:cubicBezTo>
                    <a:pt x="10" y="1825"/>
                    <a:pt x="0" y="1939"/>
                    <a:pt x="48" y="2035"/>
                  </a:cubicBezTo>
                  <a:cubicBezTo>
                    <a:pt x="55" y="2048"/>
                    <a:pt x="669" y="3280"/>
                    <a:pt x="1176" y="4394"/>
                  </a:cubicBezTo>
                  <a:cubicBezTo>
                    <a:pt x="1271" y="4602"/>
                    <a:pt x="1421" y="5019"/>
                    <a:pt x="1611" y="5546"/>
                  </a:cubicBezTo>
                  <a:cubicBezTo>
                    <a:pt x="2759" y="8737"/>
                    <a:pt x="4122" y="12182"/>
                    <a:pt x="5778" y="12679"/>
                  </a:cubicBezTo>
                  <a:cubicBezTo>
                    <a:pt x="6017" y="12753"/>
                    <a:pt x="6267" y="12791"/>
                    <a:pt x="6518" y="12792"/>
                  </a:cubicBezTo>
                  <a:cubicBezTo>
                    <a:pt x="7063" y="12792"/>
                    <a:pt x="7564" y="12600"/>
                    <a:pt x="7976" y="12225"/>
                  </a:cubicBezTo>
                  <a:cubicBezTo>
                    <a:pt x="8879" y="11402"/>
                    <a:pt x="9249" y="9796"/>
                    <a:pt x="8915" y="8131"/>
                  </a:cubicBezTo>
                  <a:cubicBezTo>
                    <a:pt x="8390" y="5509"/>
                    <a:pt x="3493" y="386"/>
                    <a:pt x="3284" y="169"/>
                  </a:cubicBezTo>
                  <a:cubicBezTo>
                    <a:pt x="3257" y="141"/>
                    <a:pt x="3224" y="119"/>
                    <a:pt x="3189" y="104"/>
                  </a:cubicBezTo>
                  <a:cubicBezTo>
                    <a:pt x="3017" y="32"/>
                    <a:pt x="2841" y="0"/>
                    <a:pt x="26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5097200" y="5233200"/>
              <a:ext cx="129400" cy="106475"/>
            </a:xfrm>
            <a:custGeom>
              <a:avLst/>
              <a:gdLst/>
              <a:ahLst/>
              <a:cxnLst/>
              <a:rect l="l" t="t" r="r" b="b"/>
              <a:pathLst>
                <a:path w="5176" h="4259" extrusionOk="0">
                  <a:moveTo>
                    <a:pt x="3340" y="0"/>
                  </a:moveTo>
                  <a:cubicBezTo>
                    <a:pt x="2189" y="0"/>
                    <a:pt x="906" y="413"/>
                    <a:pt x="0" y="1892"/>
                  </a:cubicBezTo>
                  <a:cubicBezTo>
                    <a:pt x="618" y="3034"/>
                    <a:pt x="1307" y="3942"/>
                    <a:pt x="2021" y="4156"/>
                  </a:cubicBezTo>
                  <a:cubicBezTo>
                    <a:pt x="2253" y="4226"/>
                    <a:pt x="2475" y="4259"/>
                    <a:pt x="2685" y="4259"/>
                  </a:cubicBezTo>
                  <a:cubicBezTo>
                    <a:pt x="4268" y="4259"/>
                    <a:pt x="5175" y="2381"/>
                    <a:pt x="4843" y="212"/>
                  </a:cubicBezTo>
                  <a:cubicBezTo>
                    <a:pt x="4410" y="95"/>
                    <a:pt x="3890" y="0"/>
                    <a:pt x="33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5089775" y="5226200"/>
              <a:ext cx="141650" cy="120525"/>
            </a:xfrm>
            <a:custGeom>
              <a:avLst/>
              <a:gdLst/>
              <a:ahLst/>
              <a:cxnLst/>
              <a:rect l="l" t="t" r="r" b="b"/>
              <a:pathLst>
                <a:path w="5666" h="4821" extrusionOk="0">
                  <a:moveTo>
                    <a:pt x="3631" y="560"/>
                  </a:moveTo>
                  <a:cubicBezTo>
                    <a:pt x="4068" y="560"/>
                    <a:pt x="4494" y="624"/>
                    <a:pt x="4886" y="719"/>
                  </a:cubicBezTo>
                  <a:cubicBezTo>
                    <a:pt x="5045" y="2042"/>
                    <a:pt x="4712" y="3262"/>
                    <a:pt x="4020" y="3864"/>
                  </a:cubicBezTo>
                  <a:cubicBezTo>
                    <a:pt x="3721" y="4125"/>
                    <a:pt x="3367" y="4256"/>
                    <a:pt x="2977" y="4256"/>
                  </a:cubicBezTo>
                  <a:cubicBezTo>
                    <a:pt x="2792" y="4256"/>
                    <a:pt x="2599" y="4226"/>
                    <a:pt x="2399" y="4167"/>
                  </a:cubicBezTo>
                  <a:cubicBezTo>
                    <a:pt x="2030" y="4055"/>
                    <a:pt x="1425" y="3618"/>
                    <a:pt x="625" y="2183"/>
                  </a:cubicBezTo>
                  <a:cubicBezTo>
                    <a:pt x="1446" y="940"/>
                    <a:pt x="2568" y="560"/>
                    <a:pt x="3631" y="560"/>
                  </a:cubicBezTo>
                  <a:close/>
                  <a:moveTo>
                    <a:pt x="3641" y="0"/>
                  </a:moveTo>
                  <a:cubicBezTo>
                    <a:pt x="2434" y="0"/>
                    <a:pt x="1035" y="424"/>
                    <a:pt x="56" y="2024"/>
                  </a:cubicBezTo>
                  <a:cubicBezTo>
                    <a:pt x="4" y="2111"/>
                    <a:pt x="0" y="2219"/>
                    <a:pt x="48" y="2307"/>
                  </a:cubicBezTo>
                  <a:cubicBezTo>
                    <a:pt x="807" y="3708"/>
                    <a:pt x="1522" y="4493"/>
                    <a:pt x="2237" y="4708"/>
                  </a:cubicBezTo>
                  <a:cubicBezTo>
                    <a:pt x="2476" y="4781"/>
                    <a:pt x="2725" y="4819"/>
                    <a:pt x="2976" y="4821"/>
                  </a:cubicBezTo>
                  <a:cubicBezTo>
                    <a:pt x="2981" y="4821"/>
                    <a:pt x="2985" y="4821"/>
                    <a:pt x="2990" y="4821"/>
                  </a:cubicBezTo>
                  <a:cubicBezTo>
                    <a:pt x="3505" y="4821"/>
                    <a:pt x="4003" y="4632"/>
                    <a:pt x="4391" y="4292"/>
                  </a:cubicBezTo>
                  <a:cubicBezTo>
                    <a:pt x="5272" y="3526"/>
                    <a:pt x="5665" y="2054"/>
                    <a:pt x="5420" y="449"/>
                  </a:cubicBezTo>
                  <a:cubicBezTo>
                    <a:pt x="5402" y="339"/>
                    <a:pt x="5322" y="248"/>
                    <a:pt x="5214" y="219"/>
                  </a:cubicBezTo>
                  <a:cubicBezTo>
                    <a:pt x="4785" y="103"/>
                    <a:pt x="4236" y="0"/>
                    <a:pt x="36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5079450" y="5231975"/>
              <a:ext cx="149075" cy="107725"/>
            </a:xfrm>
            <a:custGeom>
              <a:avLst/>
              <a:gdLst/>
              <a:ahLst/>
              <a:cxnLst/>
              <a:rect l="l" t="t" r="r" b="b"/>
              <a:pathLst>
                <a:path w="5963" h="4309" extrusionOk="0">
                  <a:moveTo>
                    <a:pt x="5512" y="0"/>
                  </a:moveTo>
                  <a:lnTo>
                    <a:pt x="5512" y="0"/>
                  </a:lnTo>
                  <a:cubicBezTo>
                    <a:pt x="5314" y="1052"/>
                    <a:pt x="4794" y="3079"/>
                    <a:pt x="3657" y="3382"/>
                  </a:cubicBezTo>
                  <a:cubicBezTo>
                    <a:pt x="3572" y="3405"/>
                    <a:pt x="3485" y="3416"/>
                    <a:pt x="3397" y="3416"/>
                  </a:cubicBezTo>
                  <a:cubicBezTo>
                    <a:pt x="2345" y="3416"/>
                    <a:pt x="1033" y="1895"/>
                    <a:pt x="0" y="472"/>
                  </a:cubicBezTo>
                  <a:lnTo>
                    <a:pt x="0" y="472"/>
                  </a:lnTo>
                  <a:cubicBezTo>
                    <a:pt x="774" y="2235"/>
                    <a:pt x="1729" y="3905"/>
                    <a:pt x="2731" y="4205"/>
                  </a:cubicBezTo>
                  <a:cubicBezTo>
                    <a:pt x="2963" y="4275"/>
                    <a:pt x="3185" y="4308"/>
                    <a:pt x="3396" y="4308"/>
                  </a:cubicBezTo>
                  <a:cubicBezTo>
                    <a:pt x="5043" y="4308"/>
                    <a:pt x="5962" y="2278"/>
                    <a:pt x="5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5071525" y="5224900"/>
              <a:ext cx="160875" cy="121825"/>
            </a:xfrm>
            <a:custGeom>
              <a:avLst/>
              <a:gdLst/>
              <a:ahLst/>
              <a:cxnLst/>
              <a:rect l="l" t="t" r="r" b="b"/>
              <a:pathLst>
                <a:path w="6435" h="4873" extrusionOk="0">
                  <a:moveTo>
                    <a:pt x="5606" y="2154"/>
                  </a:moveTo>
                  <a:lnTo>
                    <a:pt x="5606" y="2154"/>
                  </a:lnTo>
                  <a:cubicBezTo>
                    <a:pt x="5495" y="2882"/>
                    <a:pt x="5212" y="3500"/>
                    <a:pt x="4782" y="3889"/>
                  </a:cubicBezTo>
                  <a:cubicBezTo>
                    <a:pt x="4476" y="4168"/>
                    <a:pt x="4112" y="4307"/>
                    <a:pt x="3708" y="4307"/>
                  </a:cubicBezTo>
                  <a:cubicBezTo>
                    <a:pt x="3523" y="4307"/>
                    <a:pt x="3329" y="4278"/>
                    <a:pt x="3129" y="4219"/>
                  </a:cubicBezTo>
                  <a:cubicBezTo>
                    <a:pt x="2811" y="4122"/>
                    <a:pt x="2360" y="3801"/>
                    <a:pt x="1785" y="2939"/>
                  </a:cubicBezTo>
                  <a:lnTo>
                    <a:pt x="1785" y="2939"/>
                  </a:lnTo>
                  <a:cubicBezTo>
                    <a:pt x="2517" y="3642"/>
                    <a:pt x="3150" y="3983"/>
                    <a:pt x="3709" y="3983"/>
                  </a:cubicBezTo>
                  <a:cubicBezTo>
                    <a:pt x="3825" y="3983"/>
                    <a:pt x="3938" y="3968"/>
                    <a:pt x="4048" y="3939"/>
                  </a:cubicBezTo>
                  <a:cubicBezTo>
                    <a:pt x="4767" y="3747"/>
                    <a:pt x="5265" y="3020"/>
                    <a:pt x="5606" y="2154"/>
                  </a:cubicBezTo>
                  <a:close/>
                  <a:moveTo>
                    <a:pt x="5828" y="0"/>
                  </a:moveTo>
                  <a:cubicBezTo>
                    <a:pt x="5692" y="0"/>
                    <a:pt x="5576" y="97"/>
                    <a:pt x="5551" y="231"/>
                  </a:cubicBezTo>
                  <a:cubicBezTo>
                    <a:pt x="5389" y="1092"/>
                    <a:pt x="4905" y="3124"/>
                    <a:pt x="3901" y="3391"/>
                  </a:cubicBezTo>
                  <a:cubicBezTo>
                    <a:pt x="3845" y="3407"/>
                    <a:pt x="3783" y="3415"/>
                    <a:pt x="3714" y="3415"/>
                  </a:cubicBezTo>
                  <a:cubicBezTo>
                    <a:pt x="3166" y="3415"/>
                    <a:pt x="2198" y="2865"/>
                    <a:pt x="546" y="587"/>
                  </a:cubicBezTo>
                  <a:cubicBezTo>
                    <a:pt x="491" y="512"/>
                    <a:pt x="405" y="472"/>
                    <a:pt x="317" y="472"/>
                  </a:cubicBezTo>
                  <a:cubicBezTo>
                    <a:pt x="269" y="472"/>
                    <a:pt x="220" y="484"/>
                    <a:pt x="176" y="509"/>
                  </a:cubicBezTo>
                  <a:cubicBezTo>
                    <a:pt x="51" y="581"/>
                    <a:pt x="0" y="735"/>
                    <a:pt x="58" y="868"/>
                  </a:cubicBezTo>
                  <a:cubicBezTo>
                    <a:pt x="1085" y="3208"/>
                    <a:pt x="2037" y="4481"/>
                    <a:pt x="2967" y="4760"/>
                  </a:cubicBezTo>
                  <a:cubicBezTo>
                    <a:pt x="3206" y="4834"/>
                    <a:pt x="3456" y="4872"/>
                    <a:pt x="3707" y="4873"/>
                  </a:cubicBezTo>
                  <a:cubicBezTo>
                    <a:pt x="4251" y="4873"/>
                    <a:pt x="4752" y="4682"/>
                    <a:pt x="5163" y="4308"/>
                  </a:cubicBezTo>
                  <a:cubicBezTo>
                    <a:pt x="6064" y="3489"/>
                    <a:pt x="6434" y="1888"/>
                    <a:pt x="6106" y="229"/>
                  </a:cubicBezTo>
                  <a:cubicBezTo>
                    <a:pt x="6080" y="96"/>
                    <a:pt x="5964" y="0"/>
                    <a:pt x="58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5037050" y="5085425"/>
              <a:ext cx="77225" cy="40700"/>
            </a:xfrm>
            <a:custGeom>
              <a:avLst/>
              <a:gdLst/>
              <a:ahLst/>
              <a:cxnLst/>
              <a:rect l="l" t="t" r="r" b="b"/>
              <a:pathLst>
                <a:path w="3089" h="1628" extrusionOk="0">
                  <a:moveTo>
                    <a:pt x="2822" y="0"/>
                  </a:moveTo>
                  <a:cubicBezTo>
                    <a:pt x="2282" y="0"/>
                    <a:pt x="618" y="908"/>
                    <a:pt x="618" y="908"/>
                  </a:cubicBezTo>
                  <a:cubicBezTo>
                    <a:pt x="1" y="1525"/>
                    <a:pt x="207" y="1628"/>
                    <a:pt x="516" y="1628"/>
                  </a:cubicBezTo>
                  <a:cubicBezTo>
                    <a:pt x="825" y="1628"/>
                    <a:pt x="3089" y="496"/>
                    <a:pt x="2986" y="84"/>
                  </a:cubicBezTo>
                  <a:cubicBezTo>
                    <a:pt x="2971" y="25"/>
                    <a:pt x="2912" y="0"/>
                    <a:pt x="2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5037625" y="5081950"/>
              <a:ext cx="78125" cy="47700"/>
            </a:xfrm>
            <a:custGeom>
              <a:avLst/>
              <a:gdLst/>
              <a:ahLst/>
              <a:cxnLst/>
              <a:rect l="l" t="t" r="r" b="b"/>
              <a:pathLst>
                <a:path w="3125" h="1908" extrusionOk="0">
                  <a:moveTo>
                    <a:pt x="2788" y="277"/>
                  </a:moveTo>
                  <a:cubicBezTo>
                    <a:pt x="2799" y="277"/>
                    <a:pt x="2810" y="277"/>
                    <a:pt x="2819" y="279"/>
                  </a:cubicBezTo>
                  <a:cubicBezTo>
                    <a:pt x="2694" y="620"/>
                    <a:pt x="780" y="1620"/>
                    <a:pt x="493" y="1625"/>
                  </a:cubicBezTo>
                  <a:cubicBezTo>
                    <a:pt x="442" y="1625"/>
                    <a:pt x="392" y="1622"/>
                    <a:pt x="341" y="1614"/>
                  </a:cubicBezTo>
                  <a:lnTo>
                    <a:pt x="338" y="1616"/>
                  </a:lnTo>
                  <a:cubicBezTo>
                    <a:pt x="342" y="1587"/>
                    <a:pt x="379" y="1467"/>
                    <a:pt x="681" y="1161"/>
                  </a:cubicBezTo>
                  <a:cubicBezTo>
                    <a:pt x="1514" y="709"/>
                    <a:pt x="2489" y="277"/>
                    <a:pt x="2788" y="277"/>
                  </a:cubicBezTo>
                  <a:close/>
                  <a:moveTo>
                    <a:pt x="2806" y="1"/>
                  </a:moveTo>
                  <a:cubicBezTo>
                    <a:pt x="2248" y="1"/>
                    <a:pt x="949" y="693"/>
                    <a:pt x="528" y="922"/>
                  </a:cubicBezTo>
                  <a:cubicBezTo>
                    <a:pt x="516" y="929"/>
                    <a:pt x="505" y="937"/>
                    <a:pt x="496" y="947"/>
                  </a:cubicBezTo>
                  <a:cubicBezTo>
                    <a:pt x="123" y="1320"/>
                    <a:pt x="1" y="1546"/>
                    <a:pt x="74" y="1722"/>
                  </a:cubicBezTo>
                  <a:cubicBezTo>
                    <a:pt x="152" y="1908"/>
                    <a:pt x="400" y="1908"/>
                    <a:pt x="493" y="1908"/>
                  </a:cubicBezTo>
                  <a:cubicBezTo>
                    <a:pt x="794" y="1908"/>
                    <a:pt x="2592" y="1031"/>
                    <a:pt x="3003" y="506"/>
                  </a:cubicBezTo>
                  <a:cubicBezTo>
                    <a:pt x="3092" y="392"/>
                    <a:pt x="3124" y="285"/>
                    <a:pt x="3101" y="190"/>
                  </a:cubicBezTo>
                  <a:cubicBezTo>
                    <a:pt x="3082" y="116"/>
                    <a:pt x="3030" y="56"/>
                    <a:pt x="2961" y="28"/>
                  </a:cubicBezTo>
                  <a:cubicBezTo>
                    <a:pt x="2920" y="9"/>
                    <a:pt x="2868" y="1"/>
                    <a:pt x="28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5049950" y="5103425"/>
              <a:ext cx="77200" cy="40725"/>
            </a:xfrm>
            <a:custGeom>
              <a:avLst/>
              <a:gdLst/>
              <a:ahLst/>
              <a:cxnLst/>
              <a:rect l="l" t="t" r="r" b="b"/>
              <a:pathLst>
                <a:path w="3088" h="1629" extrusionOk="0">
                  <a:moveTo>
                    <a:pt x="2821" y="1"/>
                  </a:moveTo>
                  <a:cubicBezTo>
                    <a:pt x="2280" y="1"/>
                    <a:pt x="617" y="908"/>
                    <a:pt x="617" y="908"/>
                  </a:cubicBezTo>
                  <a:cubicBezTo>
                    <a:pt x="0" y="1526"/>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5050500" y="5100000"/>
              <a:ext cx="78100" cy="47675"/>
            </a:xfrm>
            <a:custGeom>
              <a:avLst/>
              <a:gdLst/>
              <a:ahLst/>
              <a:cxnLst/>
              <a:rect l="l" t="t" r="r" b="b"/>
              <a:pathLst>
                <a:path w="3124" h="1907" extrusionOk="0">
                  <a:moveTo>
                    <a:pt x="2794" y="276"/>
                  </a:moveTo>
                  <a:cubicBezTo>
                    <a:pt x="2803" y="276"/>
                    <a:pt x="2811" y="276"/>
                    <a:pt x="2818" y="277"/>
                  </a:cubicBezTo>
                  <a:cubicBezTo>
                    <a:pt x="2693" y="619"/>
                    <a:pt x="779" y="1617"/>
                    <a:pt x="492" y="1624"/>
                  </a:cubicBezTo>
                  <a:cubicBezTo>
                    <a:pt x="441" y="1624"/>
                    <a:pt x="391" y="1620"/>
                    <a:pt x="340" y="1612"/>
                  </a:cubicBezTo>
                  <a:cubicBezTo>
                    <a:pt x="339" y="1612"/>
                    <a:pt x="338" y="1613"/>
                    <a:pt x="337" y="1613"/>
                  </a:cubicBezTo>
                  <a:cubicBezTo>
                    <a:pt x="341" y="1585"/>
                    <a:pt x="378" y="1466"/>
                    <a:pt x="681" y="1160"/>
                  </a:cubicBezTo>
                  <a:cubicBezTo>
                    <a:pt x="1518" y="705"/>
                    <a:pt x="2516" y="276"/>
                    <a:pt x="2794" y="276"/>
                  </a:cubicBezTo>
                  <a:close/>
                  <a:moveTo>
                    <a:pt x="2814" y="1"/>
                  </a:moveTo>
                  <a:cubicBezTo>
                    <a:pt x="2269" y="1"/>
                    <a:pt x="951" y="690"/>
                    <a:pt x="527" y="921"/>
                  </a:cubicBezTo>
                  <a:cubicBezTo>
                    <a:pt x="515" y="927"/>
                    <a:pt x="504" y="936"/>
                    <a:pt x="495" y="945"/>
                  </a:cubicBezTo>
                  <a:cubicBezTo>
                    <a:pt x="127" y="1313"/>
                    <a:pt x="1" y="1546"/>
                    <a:pt x="74" y="1721"/>
                  </a:cubicBezTo>
                  <a:cubicBezTo>
                    <a:pt x="151" y="1906"/>
                    <a:pt x="399" y="1906"/>
                    <a:pt x="492" y="1906"/>
                  </a:cubicBezTo>
                  <a:cubicBezTo>
                    <a:pt x="794" y="1906"/>
                    <a:pt x="2592" y="1029"/>
                    <a:pt x="3002" y="503"/>
                  </a:cubicBezTo>
                  <a:cubicBezTo>
                    <a:pt x="3090" y="390"/>
                    <a:pt x="3124" y="284"/>
                    <a:pt x="3100" y="187"/>
                  </a:cubicBezTo>
                  <a:cubicBezTo>
                    <a:pt x="3081" y="114"/>
                    <a:pt x="3029" y="54"/>
                    <a:pt x="2959" y="25"/>
                  </a:cubicBezTo>
                  <a:cubicBezTo>
                    <a:pt x="2921" y="8"/>
                    <a:pt x="2872" y="1"/>
                    <a:pt x="2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5062800" y="5121450"/>
              <a:ext cx="77225" cy="40700"/>
            </a:xfrm>
            <a:custGeom>
              <a:avLst/>
              <a:gdLst/>
              <a:ahLst/>
              <a:cxnLst/>
              <a:rect l="l" t="t" r="r" b="b"/>
              <a:pathLst>
                <a:path w="3089" h="1628" extrusionOk="0">
                  <a:moveTo>
                    <a:pt x="2821" y="0"/>
                  </a:moveTo>
                  <a:cubicBezTo>
                    <a:pt x="2281" y="0"/>
                    <a:pt x="618" y="907"/>
                    <a:pt x="618" y="907"/>
                  </a:cubicBezTo>
                  <a:cubicBezTo>
                    <a:pt x="0" y="1525"/>
                    <a:pt x="207" y="1628"/>
                    <a:pt x="515" y="1628"/>
                  </a:cubicBezTo>
                  <a:cubicBezTo>
                    <a:pt x="824" y="1628"/>
                    <a:pt x="3088" y="495"/>
                    <a:pt x="2985" y="84"/>
                  </a:cubicBezTo>
                  <a:cubicBezTo>
                    <a:pt x="2970" y="26"/>
                    <a:pt x="2911" y="0"/>
                    <a:pt x="28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5063400" y="5118000"/>
              <a:ext cx="78050" cy="47700"/>
            </a:xfrm>
            <a:custGeom>
              <a:avLst/>
              <a:gdLst/>
              <a:ahLst/>
              <a:cxnLst/>
              <a:rect l="l" t="t" r="r" b="b"/>
              <a:pathLst>
                <a:path w="3122" h="1908" extrusionOk="0">
                  <a:moveTo>
                    <a:pt x="2777" y="275"/>
                  </a:moveTo>
                  <a:cubicBezTo>
                    <a:pt x="2792" y="275"/>
                    <a:pt x="2805" y="276"/>
                    <a:pt x="2817" y="278"/>
                  </a:cubicBezTo>
                  <a:cubicBezTo>
                    <a:pt x="2691" y="619"/>
                    <a:pt x="778" y="1619"/>
                    <a:pt x="491" y="1624"/>
                  </a:cubicBezTo>
                  <a:cubicBezTo>
                    <a:pt x="440" y="1624"/>
                    <a:pt x="389" y="1620"/>
                    <a:pt x="339" y="1613"/>
                  </a:cubicBezTo>
                  <a:cubicBezTo>
                    <a:pt x="338" y="1613"/>
                    <a:pt x="337" y="1614"/>
                    <a:pt x="336" y="1614"/>
                  </a:cubicBezTo>
                  <a:cubicBezTo>
                    <a:pt x="340" y="1586"/>
                    <a:pt x="376" y="1466"/>
                    <a:pt x="679" y="1159"/>
                  </a:cubicBezTo>
                  <a:cubicBezTo>
                    <a:pt x="1503" y="712"/>
                    <a:pt x="2468" y="275"/>
                    <a:pt x="2777" y="275"/>
                  </a:cubicBezTo>
                  <a:close/>
                  <a:moveTo>
                    <a:pt x="2810" y="0"/>
                  </a:moveTo>
                  <a:cubicBezTo>
                    <a:pt x="2261" y="0"/>
                    <a:pt x="949" y="691"/>
                    <a:pt x="526" y="921"/>
                  </a:cubicBezTo>
                  <a:cubicBezTo>
                    <a:pt x="514" y="928"/>
                    <a:pt x="503" y="935"/>
                    <a:pt x="494" y="945"/>
                  </a:cubicBezTo>
                  <a:cubicBezTo>
                    <a:pt x="125" y="1314"/>
                    <a:pt x="0" y="1546"/>
                    <a:pt x="73" y="1721"/>
                  </a:cubicBezTo>
                  <a:cubicBezTo>
                    <a:pt x="149" y="1907"/>
                    <a:pt x="398" y="1907"/>
                    <a:pt x="491" y="1907"/>
                  </a:cubicBezTo>
                  <a:cubicBezTo>
                    <a:pt x="792" y="1907"/>
                    <a:pt x="2590" y="1030"/>
                    <a:pt x="3000" y="504"/>
                  </a:cubicBezTo>
                  <a:cubicBezTo>
                    <a:pt x="3089" y="391"/>
                    <a:pt x="3122" y="284"/>
                    <a:pt x="3098" y="188"/>
                  </a:cubicBezTo>
                  <a:cubicBezTo>
                    <a:pt x="3079" y="115"/>
                    <a:pt x="3028" y="55"/>
                    <a:pt x="2959" y="26"/>
                  </a:cubicBezTo>
                  <a:cubicBezTo>
                    <a:pt x="2919" y="8"/>
                    <a:pt x="2869" y="0"/>
                    <a:pt x="2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5075675" y="5139450"/>
              <a:ext cx="77225" cy="40725"/>
            </a:xfrm>
            <a:custGeom>
              <a:avLst/>
              <a:gdLst/>
              <a:ahLst/>
              <a:cxnLst/>
              <a:rect l="l" t="t" r="r" b="b"/>
              <a:pathLst>
                <a:path w="3089" h="1629" extrusionOk="0">
                  <a:moveTo>
                    <a:pt x="2821" y="1"/>
                  </a:moveTo>
                  <a:cubicBezTo>
                    <a:pt x="2281" y="1"/>
                    <a:pt x="618" y="908"/>
                    <a:pt x="618" y="908"/>
                  </a:cubicBezTo>
                  <a:cubicBezTo>
                    <a:pt x="0" y="1525"/>
                    <a:pt x="206" y="1628"/>
                    <a:pt x="514" y="1628"/>
                  </a:cubicBezTo>
                  <a:cubicBezTo>
                    <a:pt x="823" y="1628"/>
                    <a:pt x="3088" y="496"/>
                    <a:pt x="2985" y="85"/>
                  </a:cubicBezTo>
                  <a:cubicBezTo>
                    <a:pt x="2970" y="26"/>
                    <a:pt x="2911" y="1"/>
                    <a:pt x="28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5076225" y="5136050"/>
              <a:ext cx="78100" cy="47650"/>
            </a:xfrm>
            <a:custGeom>
              <a:avLst/>
              <a:gdLst/>
              <a:ahLst/>
              <a:cxnLst/>
              <a:rect l="l" t="t" r="r" b="b"/>
              <a:pathLst>
                <a:path w="3124" h="1906" extrusionOk="0">
                  <a:moveTo>
                    <a:pt x="2789" y="274"/>
                  </a:moveTo>
                  <a:cubicBezTo>
                    <a:pt x="2800" y="274"/>
                    <a:pt x="2810" y="274"/>
                    <a:pt x="2818" y="275"/>
                  </a:cubicBezTo>
                  <a:cubicBezTo>
                    <a:pt x="2693" y="618"/>
                    <a:pt x="779" y="1618"/>
                    <a:pt x="492" y="1623"/>
                  </a:cubicBezTo>
                  <a:cubicBezTo>
                    <a:pt x="441" y="1622"/>
                    <a:pt x="391" y="1619"/>
                    <a:pt x="341" y="1612"/>
                  </a:cubicBezTo>
                  <a:lnTo>
                    <a:pt x="338" y="1612"/>
                  </a:lnTo>
                  <a:cubicBezTo>
                    <a:pt x="341" y="1584"/>
                    <a:pt x="378" y="1464"/>
                    <a:pt x="682" y="1159"/>
                  </a:cubicBezTo>
                  <a:cubicBezTo>
                    <a:pt x="1514" y="706"/>
                    <a:pt x="2493" y="274"/>
                    <a:pt x="2789" y="274"/>
                  </a:cubicBezTo>
                  <a:close/>
                  <a:moveTo>
                    <a:pt x="2816" y="0"/>
                  </a:moveTo>
                  <a:cubicBezTo>
                    <a:pt x="2271" y="0"/>
                    <a:pt x="951" y="690"/>
                    <a:pt x="527" y="920"/>
                  </a:cubicBezTo>
                  <a:cubicBezTo>
                    <a:pt x="516" y="926"/>
                    <a:pt x="506" y="934"/>
                    <a:pt x="496" y="944"/>
                  </a:cubicBezTo>
                  <a:cubicBezTo>
                    <a:pt x="122" y="1318"/>
                    <a:pt x="0" y="1543"/>
                    <a:pt x="74" y="1720"/>
                  </a:cubicBezTo>
                  <a:cubicBezTo>
                    <a:pt x="151" y="1906"/>
                    <a:pt x="399" y="1906"/>
                    <a:pt x="492" y="1906"/>
                  </a:cubicBezTo>
                  <a:cubicBezTo>
                    <a:pt x="814" y="1906"/>
                    <a:pt x="2586" y="1036"/>
                    <a:pt x="3002" y="504"/>
                  </a:cubicBezTo>
                  <a:cubicBezTo>
                    <a:pt x="3091" y="389"/>
                    <a:pt x="3124" y="282"/>
                    <a:pt x="3100" y="186"/>
                  </a:cubicBezTo>
                  <a:cubicBezTo>
                    <a:pt x="3081" y="113"/>
                    <a:pt x="3030" y="54"/>
                    <a:pt x="2961" y="24"/>
                  </a:cubicBezTo>
                  <a:cubicBezTo>
                    <a:pt x="2922" y="8"/>
                    <a:pt x="2874" y="0"/>
                    <a:pt x="28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3769800" y="5154025"/>
              <a:ext cx="349200" cy="167825"/>
            </a:xfrm>
            <a:custGeom>
              <a:avLst/>
              <a:gdLst/>
              <a:ahLst/>
              <a:cxnLst/>
              <a:rect l="l" t="t" r="r" b="b"/>
              <a:pathLst>
                <a:path w="13968" h="6713" extrusionOk="0">
                  <a:moveTo>
                    <a:pt x="11688" y="1"/>
                  </a:moveTo>
                  <a:lnTo>
                    <a:pt x="7960" y="600"/>
                  </a:lnTo>
                  <a:cubicBezTo>
                    <a:pt x="7578" y="1041"/>
                    <a:pt x="7166" y="1455"/>
                    <a:pt x="6727" y="1841"/>
                  </a:cubicBezTo>
                  <a:cubicBezTo>
                    <a:pt x="5997" y="2481"/>
                    <a:pt x="2605" y="3396"/>
                    <a:pt x="1303" y="4509"/>
                  </a:cubicBezTo>
                  <a:cubicBezTo>
                    <a:pt x="1" y="5621"/>
                    <a:pt x="2701" y="6648"/>
                    <a:pt x="5048" y="6710"/>
                  </a:cubicBezTo>
                  <a:cubicBezTo>
                    <a:pt x="5105" y="6712"/>
                    <a:pt x="5161" y="6712"/>
                    <a:pt x="5217" y="6712"/>
                  </a:cubicBezTo>
                  <a:cubicBezTo>
                    <a:pt x="7331" y="6712"/>
                    <a:pt x="9146" y="5701"/>
                    <a:pt x="10698" y="5701"/>
                  </a:cubicBezTo>
                  <a:cubicBezTo>
                    <a:pt x="10814" y="5701"/>
                    <a:pt x="10929" y="5707"/>
                    <a:pt x="11042" y="5719"/>
                  </a:cubicBezTo>
                  <a:cubicBezTo>
                    <a:pt x="11441" y="5762"/>
                    <a:pt x="11819" y="5792"/>
                    <a:pt x="12160" y="5792"/>
                  </a:cubicBezTo>
                  <a:cubicBezTo>
                    <a:pt x="13246" y="5792"/>
                    <a:pt x="13967" y="5486"/>
                    <a:pt x="13833" y="4301"/>
                  </a:cubicBezTo>
                  <a:cubicBezTo>
                    <a:pt x="13657" y="2743"/>
                    <a:pt x="11688" y="1"/>
                    <a:pt x="116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3785500" y="5146975"/>
              <a:ext cx="338800" cy="181925"/>
            </a:xfrm>
            <a:custGeom>
              <a:avLst/>
              <a:gdLst/>
              <a:ahLst/>
              <a:cxnLst/>
              <a:rect l="l" t="t" r="r" b="b"/>
              <a:pathLst>
                <a:path w="13552" h="7277" extrusionOk="0">
                  <a:moveTo>
                    <a:pt x="10929" y="590"/>
                  </a:moveTo>
                  <a:cubicBezTo>
                    <a:pt x="11326" y="1165"/>
                    <a:pt x="12780" y="3345"/>
                    <a:pt x="12924" y="4615"/>
                  </a:cubicBezTo>
                  <a:cubicBezTo>
                    <a:pt x="12970" y="5022"/>
                    <a:pt x="12907" y="5305"/>
                    <a:pt x="12729" y="5484"/>
                  </a:cubicBezTo>
                  <a:cubicBezTo>
                    <a:pt x="12499" y="5716"/>
                    <a:pt x="12060" y="5791"/>
                    <a:pt x="11535" y="5791"/>
                  </a:cubicBezTo>
                  <a:cubicBezTo>
                    <a:pt x="11196" y="5791"/>
                    <a:pt x="10822" y="5760"/>
                    <a:pt x="10444" y="5719"/>
                  </a:cubicBezTo>
                  <a:cubicBezTo>
                    <a:pt x="10322" y="5706"/>
                    <a:pt x="10197" y="5700"/>
                    <a:pt x="10072" y="5700"/>
                  </a:cubicBezTo>
                  <a:cubicBezTo>
                    <a:pt x="9317" y="5700"/>
                    <a:pt x="8516" y="5923"/>
                    <a:pt x="7676" y="6157"/>
                  </a:cubicBezTo>
                  <a:cubicBezTo>
                    <a:pt x="6705" y="6428"/>
                    <a:pt x="5709" y="6711"/>
                    <a:pt x="4614" y="6711"/>
                  </a:cubicBezTo>
                  <a:cubicBezTo>
                    <a:pt x="4552" y="6711"/>
                    <a:pt x="4490" y="6710"/>
                    <a:pt x="4428" y="6708"/>
                  </a:cubicBezTo>
                  <a:cubicBezTo>
                    <a:pt x="2521" y="6660"/>
                    <a:pt x="824" y="6001"/>
                    <a:pt x="634" y="5467"/>
                  </a:cubicBezTo>
                  <a:cubicBezTo>
                    <a:pt x="616" y="5416"/>
                    <a:pt x="562" y="5260"/>
                    <a:pt x="859" y="5005"/>
                  </a:cubicBezTo>
                  <a:cubicBezTo>
                    <a:pt x="1562" y="4405"/>
                    <a:pt x="2930" y="3854"/>
                    <a:pt x="4140" y="3367"/>
                  </a:cubicBezTo>
                  <a:cubicBezTo>
                    <a:pt x="5141" y="2963"/>
                    <a:pt x="5933" y="2645"/>
                    <a:pt x="6286" y="2336"/>
                  </a:cubicBezTo>
                  <a:cubicBezTo>
                    <a:pt x="6708" y="1964"/>
                    <a:pt x="7107" y="1566"/>
                    <a:pt x="7480" y="1145"/>
                  </a:cubicBezTo>
                  <a:lnTo>
                    <a:pt x="10929" y="590"/>
                  </a:lnTo>
                  <a:close/>
                  <a:moveTo>
                    <a:pt x="11057" y="1"/>
                  </a:moveTo>
                  <a:cubicBezTo>
                    <a:pt x="11043" y="1"/>
                    <a:pt x="11029" y="2"/>
                    <a:pt x="11015" y="4"/>
                  </a:cubicBezTo>
                  <a:lnTo>
                    <a:pt x="7288" y="602"/>
                  </a:lnTo>
                  <a:cubicBezTo>
                    <a:pt x="7221" y="613"/>
                    <a:pt x="7160" y="648"/>
                    <a:pt x="7117" y="700"/>
                  </a:cubicBezTo>
                  <a:cubicBezTo>
                    <a:pt x="6743" y="1131"/>
                    <a:pt x="6342" y="1535"/>
                    <a:pt x="5913" y="1910"/>
                  </a:cubicBezTo>
                  <a:cubicBezTo>
                    <a:pt x="5633" y="2157"/>
                    <a:pt x="4805" y="2489"/>
                    <a:pt x="3929" y="2842"/>
                  </a:cubicBezTo>
                  <a:cubicBezTo>
                    <a:pt x="2679" y="3346"/>
                    <a:pt x="1264" y="3915"/>
                    <a:pt x="492" y="4576"/>
                  </a:cubicBezTo>
                  <a:cubicBezTo>
                    <a:pt x="1" y="4994"/>
                    <a:pt x="8" y="5394"/>
                    <a:pt x="102" y="5656"/>
                  </a:cubicBezTo>
                  <a:cubicBezTo>
                    <a:pt x="472" y="6705"/>
                    <a:pt x="2846" y="7233"/>
                    <a:pt x="4412" y="7275"/>
                  </a:cubicBezTo>
                  <a:cubicBezTo>
                    <a:pt x="4471" y="7277"/>
                    <a:pt x="4529" y="7277"/>
                    <a:pt x="4587" y="7277"/>
                  </a:cubicBezTo>
                  <a:cubicBezTo>
                    <a:pt x="5767" y="7277"/>
                    <a:pt x="6860" y="6973"/>
                    <a:pt x="7828" y="6703"/>
                  </a:cubicBezTo>
                  <a:cubicBezTo>
                    <a:pt x="8633" y="6478"/>
                    <a:pt x="9402" y="6266"/>
                    <a:pt x="10083" y="6266"/>
                  </a:cubicBezTo>
                  <a:cubicBezTo>
                    <a:pt x="10185" y="6266"/>
                    <a:pt x="10285" y="6271"/>
                    <a:pt x="10384" y="6281"/>
                  </a:cubicBezTo>
                  <a:cubicBezTo>
                    <a:pt x="10813" y="6327"/>
                    <a:pt x="11200" y="6356"/>
                    <a:pt x="11544" y="6356"/>
                  </a:cubicBezTo>
                  <a:cubicBezTo>
                    <a:pt x="12253" y="6356"/>
                    <a:pt x="12781" y="6233"/>
                    <a:pt x="13130" y="5882"/>
                  </a:cubicBezTo>
                  <a:cubicBezTo>
                    <a:pt x="13432" y="5578"/>
                    <a:pt x="13552" y="5130"/>
                    <a:pt x="13487" y="4551"/>
                  </a:cubicBezTo>
                  <a:cubicBezTo>
                    <a:pt x="13304" y="2939"/>
                    <a:pt x="11372" y="233"/>
                    <a:pt x="11289" y="118"/>
                  </a:cubicBezTo>
                  <a:cubicBezTo>
                    <a:pt x="11234" y="43"/>
                    <a:pt x="11148" y="1"/>
                    <a:pt x="110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3769825" y="5244525"/>
              <a:ext cx="131125" cy="77275"/>
            </a:xfrm>
            <a:custGeom>
              <a:avLst/>
              <a:gdLst/>
              <a:ahLst/>
              <a:cxnLst/>
              <a:rect l="l" t="t" r="r" b="b"/>
              <a:pathLst>
                <a:path w="5245" h="3091" extrusionOk="0">
                  <a:moveTo>
                    <a:pt x="2791" y="0"/>
                  </a:moveTo>
                  <a:cubicBezTo>
                    <a:pt x="2200" y="279"/>
                    <a:pt x="1668" y="576"/>
                    <a:pt x="1302" y="888"/>
                  </a:cubicBezTo>
                  <a:cubicBezTo>
                    <a:pt x="1" y="2001"/>
                    <a:pt x="2700" y="3028"/>
                    <a:pt x="5047" y="3090"/>
                  </a:cubicBezTo>
                  <a:cubicBezTo>
                    <a:pt x="5056" y="3090"/>
                    <a:pt x="5066" y="3090"/>
                    <a:pt x="5075" y="3090"/>
                  </a:cubicBezTo>
                  <a:cubicBezTo>
                    <a:pt x="5132" y="3090"/>
                    <a:pt x="5188" y="3088"/>
                    <a:pt x="5245" y="3088"/>
                  </a:cubicBezTo>
                  <a:cubicBezTo>
                    <a:pt x="4997" y="2249"/>
                    <a:pt x="4357" y="791"/>
                    <a:pt x="27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3785500" y="5237450"/>
              <a:ext cx="123575" cy="91400"/>
            </a:xfrm>
            <a:custGeom>
              <a:avLst/>
              <a:gdLst/>
              <a:ahLst/>
              <a:cxnLst/>
              <a:rect l="l" t="t" r="r" b="b"/>
              <a:pathLst>
                <a:path w="4943" h="3656" extrusionOk="0">
                  <a:moveTo>
                    <a:pt x="2157" y="599"/>
                  </a:moveTo>
                  <a:cubicBezTo>
                    <a:pt x="3344" y="1248"/>
                    <a:pt x="3937" y="2318"/>
                    <a:pt x="4223" y="3082"/>
                  </a:cubicBezTo>
                  <a:cubicBezTo>
                    <a:pt x="2402" y="2994"/>
                    <a:pt x="817" y="2363"/>
                    <a:pt x="634" y="1848"/>
                  </a:cubicBezTo>
                  <a:cubicBezTo>
                    <a:pt x="616" y="1797"/>
                    <a:pt x="562" y="1641"/>
                    <a:pt x="858" y="1386"/>
                  </a:cubicBezTo>
                  <a:cubicBezTo>
                    <a:pt x="1142" y="1144"/>
                    <a:pt x="1568" y="886"/>
                    <a:pt x="2157" y="599"/>
                  </a:cubicBezTo>
                  <a:close/>
                  <a:moveTo>
                    <a:pt x="2163" y="0"/>
                  </a:moveTo>
                  <a:cubicBezTo>
                    <a:pt x="2121" y="0"/>
                    <a:pt x="2080" y="9"/>
                    <a:pt x="2042" y="28"/>
                  </a:cubicBezTo>
                  <a:cubicBezTo>
                    <a:pt x="1331" y="366"/>
                    <a:pt x="838" y="660"/>
                    <a:pt x="492" y="957"/>
                  </a:cubicBezTo>
                  <a:cubicBezTo>
                    <a:pt x="1" y="1377"/>
                    <a:pt x="8" y="1775"/>
                    <a:pt x="102" y="2037"/>
                  </a:cubicBezTo>
                  <a:cubicBezTo>
                    <a:pt x="472" y="3086"/>
                    <a:pt x="2846" y="3614"/>
                    <a:pt x="4412" y="3656"/>
                  </a:cubicBezTo>
                  <a:lnTo>
                    <a:pt x="4557" y="3656"/>
                  </a:lnTo>
                  <a:lnTo>
                    <a:pt x="4620" y="3655"/>
                  </a:lnTo>
                  <a:cubicBezTo>
                    <a:pt x="4808" y="3652"/>
                    <a:pt x="4943" y="3472"/>
                    <a:pt x="4890" y="3292"/>
                  </a:cubicBezTo>
                  <a:cubicBezTo>
                    <a:pt x="4637" y="2435"/>
                    <a:pt x="3964" y="876"/>
                    <a:pt x="2291" y="31"/>
                  </a:cubicBezTo>
                  <a:cubicBezTo>
                    <a:pt x="2251" y="10"/>
                    <a:pt x="2207" y="0"/>
                    <a:pt x="2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3928650" y="5190925"/>
              <a:ext cx="75125" cy="38500"/>
            </a:xfrm>
            <a:custGeom>
              <a:avLst/>
              <a:gdLst/>
              <a:ahLst/>
              <a:cxnLst/>
              <a:rect l="l" t="t" r="r" b="b"/>
              <a:pathLst>
                <a:path w="3005" h="1540" extrusionOk="0">
                  <a:moveTo>
                    <a:pt x="591" y="1"/>
                  </a:moveTo>
                  <a:lnTo>
                    <a:pt x="591" y="1"/>
                  </a:lnTo>
                  <a:cubicBezTo>
                    <a:pt x="0" y="318"/>
                    <a:pt x="1507" y="1539"/>
                    <a:pt x="2226" y="1539"/>
                  </a:cubicBezTo>
                  <a:cubicBezTo>
                    <a:pt x="2288" y="1539"/>
                    <a:pt x="2344" y="1530"/>
                    <a:pt x="2393" y="1511"/>
                  </a:cubicBezTo>
                  <a:cubicBezTo>
                    <a:pt x="3004" y="1264"/>
                    <a:pt x="591" y="1"/>
                    <a:pt x="5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3935125" y="5187375"/>
              <a:ext cx="59900" cy="45575"/>
            </a:xfrm>
            <a:custGeom>
              <a:avLst/>
              <a:gdLst/>
              <a:ahLst/>
              <a:cxnLst/>
              <a:rect l="l" t="t" r="r" b="b"/>
              <a:pathLst>
                <a:path w="2396" h="1823" extrusionOk="0">
                  <a:moveTo>
                    <a:pt x="348" y="311"/>
                  </a:moveTo>
                  <a:cubicBezTo>
                    <a:pt x="1284" y="809"/>
                    <a:pt x="2074" y="1361"/>
                    <a:pt x="2081" y="1521"/>
                  </a:cubicBezTo>
                  <a:cubicBezTo>
                    <a:pt x="2050" y="1534"/>
                    <a:pt x="2012" y="1540"/>
                    <a:pt x="1970" y="1540"/>
                  </a:cubicBezTo>
                  <a:cubicBezTo>
                    <a:pt x="1538" y="1540"/>
                    <a:pt x="587" y="933"/>
                    <a:pt x="372" y="473"/>
                  </a:cubicBezTo>
                  <a:cubicBezTo>
                    <a:pt x="332" y="387"/>
                    <a:pt x="333" y="341"/>
                    <a:pt x="348" y="311"/>
                  </a:cubicBezTo>
                  <a:close/>
                  <a:moveTo>
                    <a:pt x="331" y="1"/>
                  </a:moveTo>
                  <a:cubicBezTo>
                    <a:pt x="308" y="1"/>
                    <a:pt x="285" y="6"/>
                    <a:pt x="264" y="18"/>
                  </a:cubicBezTo>
                  <a:cubicBezTo>
                    <a:pt x="56" y="131"/>
                    <a:pt x="0" y="345"/>
                    <a:pt x="116" y="593"/>
                  </a:cubicBezTo>
                  <a:cubicBezTo>
                    <a:pt x="350" y="1092"/>
                    <a:pt x="1345" y="1822"/>
                    <a:pt x="1967" y="1822"/>
                  </a:cubicBezTo>
                  <a:cubicBezTo>
                    <a:pt x="1970" y="1822"/>
                    <a:pt x="1973" y="1822"/>
                    <a:pt x="1976" y="1822"/>
                  </a:cubicBezTo>
                  <a:cubicBezTo>
                    <a:pt x="2048" y="1822"/>
                    <a:pt x="2119" y="1809"/>
                    <a:pt x="2187" y="1783"/>
                  </a:cubicBezTo>
                  <a:cubicBezTo>
                    <a:pt x="2343" y="1721"/>
                    <a:pt x="2372" y="1608"/>
                    <a:pt x="2375" y="1547"/>
                  </a:cubicBezTo>
                  <a:cubicBezTo>
                    <a:pt x="2396" y="1112"/>
                    <a:pt x="999" y="333"/>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3905225" y="5197325"/>
              <a:ext cx="75125" cy="38450"/>
            </a:xfrm>
            <a:custGeom>
              <a:avLst/>
              <a:gdLst/>
              <a:ahLst/>
              <a:cxnLst/>
              <a:rect l="l" t="t" r="r" b="b"/>
              <a:pathLst>
                <a:path w="3005" h="1538" extrusionOk="0">
                  <a:moveTo>
                    <a:pt x="591" y="0"/>
                  </a:moveTo>
                  <a:lnTo>
                    <a:pt x="591" y="0"/>
                  </a:lnTo>
                  <a:cubicBezTo>
                    <a:pt x="1" y="317"/>
                    <a:pt x="1506" y="1538"/>
                    <a:pt x="2226" y="1538"/>
                  </a:cubicBezTo>
                  <a:cubicBezTo>
                    <a:pt x="2289" y="1538"/>
                    <a:pt x="2345" y="1528"/>
                    <a:pt x="2394" y="1509"/>
                  </a:cubicBezTo>
                  <a:cubicBezTo>
                    <a:pt x="3005" y="1263"/>
                    <a:pt x="591" y="0"/>
                    <a:pt x="5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3911700" y="5193775"/>
              <a:ext cx="59900" cy="45550"/>
            </a:xfrm>
            <a:custGeom>
              <a:avLst/>
              <a:gdLst/>
              <a:ahLst/>
              <a:cxnLst/>
              <a:rect l="l" t="t" r="r" b="b"/>
              <a:pathLst>
                <a:path w="2396" h="1822" extrusionOk="0">
                  <a:moveTo>
                    <a:pt x="348" y="311"/>
                  </a:moveTo>
                  <a:lnTo>
                    <a:pt x="348" y="311"/>
                  </a:lnTo>
                  <a:cubicBezTo>
                    <a:pt x="1285" y="809"/>
                    <a:pt x="2074" y="1362"/>
                    <a:pt x="2082" y="1520"/>
                  </a:cubicBezTo>
                  <a:cubicBezTo>
                    <a:pt x="2048" y="1534"/>
                    <a:pt x="2008" y="1541"/>
                    <a:pt x="1962" y="1541"/>
                  </a:cubicBezTo>
                  <a:cubicBezTo>
                    <a:pt x="1522" y="1541"/>
                    <a:pt x="587" y="930"/>
                    <a:pt x="372" y="472"/>
                  </a:cubicBezTo>
                  <a:cubicBezTo>
                    <a:pt x="333" y="388"/>
                    <a:pt x="333" y="340"/>
                    <a:pt x="348" y="311"/>
                  </a:cubicBezTo>
                  <a:close/>
                  <a:moveTo>
                    <a:pt x="331" y="1"/>
                  </a:moveTo>
                  <a:cubicBezTo>
                    <a:pt x="308" y="1"/>
                    <a:pt x="285" y="6"/>
                    <a:pt x="264" y="17"/>
                  </a:cubicBezTo>
                  <a:cubicBezTo>
                    <a:pt x="56" y="130"/>
                    <a:pt x="0" y="344"/>
                    <a:pt x="116" y="592"/>
                  </a:cubicBezTo>
                  <a:cubicBezTo>
                    <a:pt x="349" y="1091"/>
                    <a:pt x="1345" y="1821"/>
                    <a:pt x="1967" y="1821"/>
                  </a:cubicBezTo>
                  <a:cubicBezTo>
                    <a:pt x="1970" y="1822"/>
                    <a:pt x="1973" y="1822"/>
                    <a:pt x="1976" y="1822"/>
                  </a:cubicBezTo>
                  <a:cubicBezTo>
                    <a:pt x="2048" y="1822"/>
                    <a:pt x="2119" y="1809"/>
                    <a:pt x="2187" y="1783"/>
                  </a:cubicBezTo>
                  <a:cubicBezTo>
                    <a:pt x="2343" y="1720"/>
                    <a:pt x="2372" y="1608"/>
                    <a:pt x="2375" y="1548"/>
                  </a:cubicBezTo>
                  <a:cubicBezTo>
                    <a:pt x="2396" y="1112"/>
                    <a:pt x="999" y="332"/>
                    <a:pt x="397" y="17"/>
                  </a:cubicBezTo>
                  <a:cubicBezTo>
                    <a:pt x="376" y="6"/>
                    <a:pt x="354" y="1"/>
                    <a:pt x="3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3891700" y="5206675"/>
              <a:ext cx="75100" cy="38475"/>
            </a:xfrm>
            <a:custGeom>
              <a:avLst/>
              <a:gdLst/>
              <a:ahLst/>
              <a:cxnLst/>
              <a:rect l="l" t="t" r="r" b="b"/>
              <a:pathLst>
                <a:path w="3004" h="1539" extrusionOk="0">
                  <a:moveTo>
                    <a:pt x="589" y="0"/>
                  </a:moveTo>
                  <a:lnTo>
                    <a:pt x="589" y="0"/>
                  </a:lnTo>
                  <a:cubicBezTo>
                    <a:pt x="0" y="317"/>
                    <a:pt x="1505" y="1539"/>
                    <a:pt x="2225" y="1539"/>
                  </a:cubicBezTo>
                  <a:cubicBezTo>
                    <a:pt x="2287" y="1539"/>
                    <a:pt x="2344" y="1529"/>
                    <a:pt x="2392" y="1510"/>
                  </a:cubicBezTo>
                  <a:cubicBezTo>
                    <a:pt x="3003" y="1264"/>
                    <a:pt x="590" y="0"/>
                    <a:pt x="5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3898125" y="5203125"/>
              <a:ext cx="59950" cy="45550"/>
            </a:xfrm>
            <a:custGeom>
              <a:avLst/>
              <a:gdLst/>
              <a:ahLst/>
              <a:cxnLst/>
              <a:rect l="l" t="t" r="r" b="b"/>
              <a:pathLst>
                <a:path w="2398" h="1822" extrusionOk="0">
                  <a:moveTo>
                    <a:pt x="349" y="312"/>
                  </a:moveTo>
                  <a:cubicBezTo>
                    <a:pt x="1286" y="808"/>
                    <a:pt x="2075" y="1362"/>
                    <a:pt x="2082" y="1522"/>
                  </a:cubicBezTo>
                  <a:cubicBezTo>
                    <a:pt x="2051" y="1535"/>
                    <a:pt x="2015" y="1540"/>
                    <a:pt x="1973" y="1540"/>
                  </a:cubicBezTo>
                  <a:cubicBezTo>
                    <a:pt x="1543" y="1540"/>
                    <a:pt x="590" y="935"/>
                    <a:pt x="374" y="475"/>
                  </a:cubicBezTo>
                  <a:cubicBezTo>
                    <a:pt x="333" y="388"/>
                    <a:pt x="333" y="340"/>
                    <a:pt x="349" y="312"/>
                  </a:cubicBezTo>
                  <a:close/>
                  <a:moveTo>
                    <a:pt x="333" y="1"/>
                  </a:moveTo>
                  <a:cubicBezTo>
                    <a:pt x="310" y="1"/>
                    <a:pt x="287" y="7"/>
                    <a:pt x="266" y="18"/>
                  </a:cubicBezTo>
                  <a:cubicBezTo>
                    <a:pt x="56" y="130"/>
                    <a:pt x="1" y="345"/>
                    <a:pt x="117" y="593"/>
                  </a:cubicBezTo>
                  <a:cubicBezTo>
                    <a:pt x="351" y="1091"/>
                    <a:pt x="1345" y="1821"/>
                    <a:pt x="1968" y="1821"/>
                  </a:cubicBezTo>
                  <a:cubicBezTo>
                    <a:pt x="1971" y="1821"/>
                    <a:pt x="1974" y="1821"/>
                    <a:pt x="1977" y="1821"/>
                  </a:cubicBezTo>
                  <a:cubicBezTo>
                    <a:pt x="2049" y="1821"/>
                    <a:pt x="2120" y="1808"/>
                    <a:pt x="2188" y="1783"/>
                  </a:cubicBezTo>
                  <a:cubicBezTo>
                    <a:pt x="2344" y="1720"/>
                    <a:pt x="2372" y="1608"/>
                    <a:pt x="2376" y="1546"/>
                  </a:cubicBezTo>
                  <a:cubicBezTo>
                    <a:pt x="2397" y="1112"/>
                    <a:pt x="1000" y="332"/>
                    <a:pt x="398" y="17"/>
                  </a:cubicBezTo>
                  <a:cubicBezTo>
                    <a:pt x="377" y="6"/>
                    <a:pt x="355"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3866775" y="5218000"/>
              <a:ext cx="75125" cy="38475"/>
            </a:xfrm>
            <a:custGeom>
              <a:avLst/>
              <a:gdLst/>
              <a:ahLst/>
              <a:cxnLst/>
              <a:rect l="l" t="t" r="r" b="b"/>
              <a:pathLst>
                <a:path w="3005" h="1539" extrusionOk="0">
                  <a:moveTo>
                    <a:pt x="590" y="0"/>
                  </a:moveTo>
                  <a:lnTo>
                    <a:pt x="590" y="0"/>
                  </a:lnTo>
                  <a:cubicBezTo>
                    <a:pt x="0" y="318"/>
                    <a:pt x="1507" y="1539"/>
                    <a:pt x="2226" y="1539"/>
                  </a:cubicBezTo>
                  <a:cubicBezTo>
                    <a:pt x="2288" y="1539"/>
                    <a:pt x="2344" y="1530"/>
                    <a:pt x="2393" y="1510"/>
                  </a:cubicBezTo>
                  <a:cubicBezTo>
                    <a:pt x="3005" y="1263"/>
                    <a:pt x="590" y="0"/>
                    <a:pt x="59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3873225" y="5214450"/>
              <a:ext cx="59925" cy="45550"/>
            </a:xfrm>
            <a:custGeom>
              <a:avLst/>
              <a:gdLst/>
              <a:ahLst/>
              <a:cxnLst/>
              <a:rect l="l" t="t" r="r" b="b"/>
              <a:pathLst>
                <a:path w="2397" h="1822" extrusionOk="0">
                  <a:moveTo>
                    <a:pt x="348" y="311"/>
                  </a:moveTo>
                  <a:lnTo>
                    <a:pt x="348" y="311"/>
                  </a:lnTo>
                  <a:cubicBezTo>
                    <a:pt x="1285" y="810"/>
                    <a:pt x="2075" y="1361"/>
                    <a:pt x="2082" y="1521"/>
                  </a:cubicBezTo>
                  <a:cubicBezTo>
                    <a:pt x="2051" y="1533"/>
                    <a:pt x="2013" y="1539"/>
                    <a:pt x="1971" y="1539"/>
                  </a:cubicBezTo>
                  <a:cubicBezTo>
                    <a:pt x="1540" y="1539"/>
                    <a:pt x="588" y="933"/>
                    <a:pt x="372" y="473"/>
                  </a:cubicBezTo>
                  <a:cubicBezTo>
                    <a:pt x="332" y="387"/>
                    <a:pt x="333" y="340"/>
                    <a:pt x="348" y="311"/>
                  </a:cubicBezTo>
                  <a:close/>
                  <a:moveTo>
                    <a:pt x="332" y="0"/>
                  </a:moveTo>
                  <a:cubicBezTo>
                    <a:pt x="309" y="0"/>
                    <a:pt x="286" y="6"/>
                    <a:pt x="265" y="17"/>
                  </a:cubicBezTo>
                  <a:cubicBezTo>
                    <a:pt x="56" y="130"/>
                    <a:pt x="0" y="345"/>
                    <a:pt x="116" y="592"/>
                  </a:cubicBezTo>
                  <a:cubicBezTo>
                    <a:pt x="350" y="1091"/>
                    <a:pt x="1345" y="1822"/>
                    <a:pt x="1967" y="1822"/>
                  </a:cubicBezTo>
                  <a:cubicBezTo>
                    <a:pt x="1970" y="1822"/>
                    <a:pt x="1973" y="1822"/>
                    <a:pt x="1976" y="1822"/>
                  </a:cubicBezTo>
                  <a:cubicBezTo>
                    <a:pt x="2048" y="1822"/>
                    <a:pt x="2120" y="1809"/>
                    <a:pt x="2187" y="1782"/>
                  </a:cubicBezTo>
                  <a:cubicBezTo>
                    <a:pt x="2343" y="1721"/>
                    <a:pt x="2372" y="1607"/>
                    <a:pt x="2375" y="1547"/>
                  </a:cubicBezTo>
                  <a:cubicBezTo>
                    <a:pt x="2397" y="1112"/>
                    <a:pt x="999" y="333"/>
                    <a:pt x="398" y="16"/>
                  </a:cubicBezTo>
                  <a:cubicBezTo>
                    <a:pt x="377" y="6"/>
                    <a:pt x="355" y="0"/>
                    <a:pt x="3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3784100" y="5269900"/>
              <a:ext cx="331850" cy="51950"/>
            </a:xfrm>
            <a:custGeom>
              <a:avLst/>
              <a:gdLst/>
              <a:ahLst/>
              <a:cxnLst/>
              <a:rect l="l" t="t" r="r" b="b"/>
              <a:pathLst>
                <a:path w="13274" h="2078" extrusionOk="0">
                  <a:moveTo>
                    <a:pt x="13273" y="0"/>
                  </a:moveTo>
                  <a:lnTo>
                    <a:pt x="13273" y="0"/>
                  </a:lnTo>
                  <a:cubicBezTo>
                    <a:pt x="12902" y="127"/>
                    <a:pt x="12332" y="252"/>
                    <a:pt x="11457" y="306"/>
                  </a:cubicBezTo>
                  <a:cubicBezTo>
                    <a:pt x="9377" y="432"/>
                    <a:pt x="8242" y="629"/>
                    <a:pt x="6074" y="1050"/>
                  </a:cubicBezTo>
                  <a:cubicBezTo>
                    <a:pt x="5433" y="1175"/>
                    <a:pt x="4800" y="1245"/>
                    <a:pt x="4175" y="1245"/>
                  </a:cubicBezTo>
                  <a:cubicBezTo>
                    <a:pt x="2892" y="1245"/>
                    <a:pt x="1647" y="949"/>
                    <a:pt x="458" y="220"/>
                  </a:cubicBezTo>
                  <a:lnTo>
                    <a:pt x="458" y="220"/>
                  </a:lnTo>
                  <a:cubicBezTo>
                    <a:pt x="0" y="1190"/>
                    <a:pt x="2375" y="2020"/>
                    <a:pt x="4476" y="2075"/>
                  </a:cubicBezTo>
                  <a:cubicBezTo>
                    <a:pt x="4533" y="2077"/>
                    <a:pt x="4589" y="2077"/>
                    <a:pt x="4645" y="2077"/>
                  </a:cubicBezTo>
                  <a:cubicBezTo>
                    <a:pt x="6759" y="2077"/>
                    <a:pt x="8574" y="1066"/>
                    <a:pt x="10126" y="1066"/>
                  </a:cubicBezTo>
                  <a:cubicBezTo>
                    <a:pt x="10242" y="1066"/>
                    <a:pt x="10357" y="1072"/>
                    <a:pt x="10470" y="1084"/>
                  </a:cubicBezTo>
                  <a:cubicBezTo>
                    <a:pt x="10866" y="1126"/>
                    <a:pt x="11242" y="1156"/>
                    <a:pt x="11582" y="1156"/>
                  </a:cubicBezTo>
                  <a:cubicBezTo>
                    <a:pt x="12559" y="1156"/>
                    <a:pt x="13241" y="909"/>
                    <a:pt x="132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3785925" y="5262825"/>
              <a:ext cx="337200" cy="66075"/>
            </a:xfrm>
            <a:custGeom>
              <a:avLst/>
              <a:gdLst/>
              <a:ahLst/>
              <a:cxnLst/>
              <a:rect l="l" t="t" r="r" b="b"/>
              <a:pathLst>
                <a:path w="13488" h="2643" extrusionOk="0">
                  <a:moveTo>
                    <a:pt x="12826" y="682"/>
                  </a:moveTo>
                  <a:lnTo>
                    <a:pt x="12826" y="682"/>
                  </a:lnTo>
                  <a:cubicBezTo>
                    <a:pt x="12789" y="758"/>
                    <a:pt x="12737" y="826"/>
                    <a:pt x="12674" y="881"/>
                  </a:cubicBezTo>
                  <a:cubicBezTo>
                    <a:pt x="12434" y="1089"/>
                    <a:pt x="12011" y="1157"/>
                    <a:pt x="11512" y="1157"/>
                  </a:cubicBezTo>
                  <a:cubicBezTo>
                    <a:pt x="11175" y="1157"/>
                    <a:pt x="10802" y="1126"/>
                    <a:pt x="10427" y="1085"/>
                  </a:cubicBezTo>
                  <a:cubicBezTo>
                    <a:pt x="10305" y="1072"/>
                    <a:pt x="10180" y="1066"/>
                    <a:pt x="10055" y="1066"/>
                  </a:cubicBezTo>
                  <a:cubicBezTo>
                    <a:pt x="9299" y="1066"/>
                    <a:pt x="8498" y="1289"/>
                    <a:pt x="7658" y="1523"/>
                  </a:cubicBezTo>
                  <a:cubicBezTo>
                    <a:pt x="6687" y="1794"/>
                    <a:pt x="5690" y="2077"/>
                    <a:pt x="4596" y="2077"/>
                  </a:cubicBezTo>
                  <a:cubicBezTo>
                    <a:pt x="4534" y="2077"/>
                    <a:pt x="4472" y="2076"/>
                    <a:pt x="4410" y="2074"/>
                  </a:cubicBezTo>
                  <a:cubicBezTo>
                    <a:pt x="2861" y="2034"/>
                    <a:pt x="1271" y="1572"/>
                    <a:pt x="762" y="1038"/>
                  </a:cubicBezTo>
                  <a:lnTo>
                    <a:pt x="762" y="1038"/>
                  </a:lnTo>
                  <a:cubicBezTo>
                    <a:pt x="1783" y="1554"/>
                    <a:pt x="2892" y="1810"/>
                    <a:pt x="4111" y="1810"/>
                  </a:cubicBezTo>
                  <a:cubicBezTo>
                    <a:pt x="4729" y="1810"/>
                    <a:pt x="5376" y="1744"/>
                    <a:pt x="6054" y="1613"/>
                  </a:cubicBezTo>
                  <a:cubicBezTo>
                    <a:pt x="8256" y="1183"/>
                    <a:pt x="9357" y="995"/>
                    <a:pt x="11400" y="871"/>
                  </a:cubicBezTo>
                  <a:cubicBezTo>
                    <a:pt x="11946" y="839"/>
                    <a:pt x="12423" y="775"/>
                    <a:pt x="12826" y="682"/>
                  </a:cubicBezTo>
                  <a:close/>
                  <a:moveTo>
                    <a:pt x="13201" y="1"/>
                  </a:moveTo>
                  <a:cubicBezTo>
                    <a:pt x="13170" y="1"/>
                    <a:pt x="13139" y="6"/>
                    <a:pt x="13109" y="16"/>
                  </a:cubicBezTo>
                  <a:cubicBezTo>
                    <a:pt x="12676" y="165"/>
                    <a:pt x="12089" y="262"/>
                    <a:pt x="11368" y="306"/>
                  </a:cubicBezTo>
                  <a:cubicBezTo>
                    <a:pt x="9290" y="432"/>
                    <a:pt x="8176" y="621"/>
                    <a:pt x="5947" y="1056"/>
                  </a:cubicBezTo>
                  <a:cubicBezTo>
                    <a:pt x="5307" y="1181"/>
                    <a:pt x="4698" y="1243"/>
                    <a:pt x="4116" y="1243"/>
                  </a:cubicBezTo>
                  <a:cubicBezTo>
                    <a:pt x="2788" y="1243"/>
                    <a:pt x="1605" y="917"/>
                    <a:pt x="534" y="260"/>
                  </a:cubicBezTo>
                  <a:cubicBezTo>
                    <a:pt x="488" y="234"/>
                    <a:pt x="436" y="220"/>
                    <a:pt x="384" y="220"/>
                  </a:cubicBezTo>
                  <a:cubicBezTo>
                    <a:pt x="357" y="220"/>
                    <a:pt x="331" y="224"/>
                    <a:pt x="304" y="231"/>
                  </a:cubicBezTo>
                  <a:cubicBezTo>
                    <a:pt x="227" y="254"/>
                    <a:pt x="164" y="309"/>
                    <a:pt x="129" y="382"/>
                  </a:cubicBezTo>
                  <a:cubicBezTo>
                    <a:pt x="0" y="656"/>
                    <a:pt x="19" y="943"/>
                    <a:pt x="184" y="1209"/>
                  </a:cubicBezTo>
                  <a:cubicBezTo>
                    <a:pt x="722" y="2082"/>
                    <a:pt x="2754" y="2598"/>
                    <a:pt x="4395" y="2641"/>
                  </a:cubicBezTo>
                  <a:cubicBezTo>
                    <a:pt x="4454" y="2643"/>
                    <a:pt x="4512" y="2643"/>
                    <a:pt x="4570" y="2643"/>
                  </a:cubicBezTo>
                  <a:cubicBezTo>
                    <a:pt x="5750" y="2643"/>
                    <a:pt x="6843" y="2339"/>
                    <a:pt x="7812" y="2069"/>
                  </a:cubicBezTo>
                  <a:cubicBezTo>
                    <a:pt x="8616" y="1845"/>
                    <a:pt x="9384" y="1633"/>
                    <a:pt x="10065" y="1633"/>
                  </a:cubicBezTo>
                  <a:cubicBezTo>
                    <a:pt x="10168" y="1633"/>
                    <a:pt x="10269" y="1638"/>
                    <a:pt x="10368" y="1648"/>
                  </a:cubicBezTo>
                  <a:cubicBezTo>
                    <a:pt x="10783" y="1693"/>
                    <a:pt x="11164" y="1721"/>
                    <a:pt x="11507" y="1721"/>
                  </a:cubicBezTo>
                  <a:cubicBezTo>
                    <a:pt x="12172" y="1721"/>
                    <a:pt x="12693" y="1614"/>
                    <a:pt x="13045" y="1308"/>
                  </a:cubicBezTo>
                  <a:cubicBezTo>
                    <a:pt x="13321" y="1070"/>
                    <a:pt x="13469" y="728"/>
                    <a:pt x="13484" y="293"/>
                  </a:cubicBezTo>
                  <a:cubicBezTo>
                    <a:pt x="13487" y="201"/>
                    <a:pt x="13445" y="112"/>
                    <a:pt x="13370" y="56"/>
                  </a:cubicBezTo>
                  <a:cubicBezTo>
                    <a:pt x="13320" y="20"/>
                    <a:pt x="13261" y="1"/>
                    <a:pt x="132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3801575" y="3619975"/>
              <a:ext cx="1281850" cy="1582825"/>
            </a:xfrm>
            <a:custGeom>
              <a:avLst/>
              <a:gdLst/>
              <a:ahLst/>
              <a:cxnLst/>
              <a:rect l="l" t="t" r="r" b="b"/>
              <a:pathLst>
                <a:path w="51274" h="63313" extrusionOk="0">
                  <a:moveTo>
                    <a:pt x="34102" y="1"/>
                  </a:moveTo>
                  <a:cubicBezTo>
                    <a:pt x="33263" y="1"/>
                    <a:pt x="31774" y="467"/>
                    <a:pt x="28977" y="1002"/>
                  </a:cubicBezTo>
                  <a:cubicBezTo>
                    <a:pt x="27658" y="1255"/>
                    <a:pt x="25894" y="1347"/>
                    <a:pt x="24027" y="1347"/>
                  </a:cubicBezTo>
                  <a:cubicBezTo>
                    <a:pt x="19049" y="1347"/>
                    <a:pt x="13334" y="694"/>
                    <a:pt x="13334" y="694"/>
                  </a:cubicBezTo>
                  <a:lnTo>
                    <a:pt x="12407" y="3061"/>
                  </a:lnTo>
                  <a:cubicBezTo>
                    <a:pt x="12407" y="3061"/>
                    <a:pt x="983" y="31355"/>
                    <a:pt x="491" y="32381"/>
                  </a:cubicBezTo>
                  <a:cubicBezTo>
                    <a:pt x="0" y="33406"/>
                    <a:pt x="5959" y="62187"/>
                    <a:pt x="6728" y="62848"/>
                  </a:cubicBezTo>
                  <a:cubicBezTo>
                    <a:pt x="7117" y="63182"/>
                    <a:pt x="7572" y="63312"/>
                    <a:pt x="8093" y="63312"/>
                  </a:cubicBezTo>
                  <a:cubicBezTo>
                    <a:pt x="8603" y="63312"/>
                    <a:pt x="9176" y="63188"/>
                    <a:pt x="9813" y="63008"/>
                  </a:cubicBezTo>
                  <a:cubicBezTo>
                    <a:pt x="11106" y="62645"/>
                    <a:pt x="10948" y="61738"/>
                    <a:pt x="10948" y="61738"/>
                  </a:cubicBezTo>
                  <a:lnTo>
                    <a:pt x="8983" y="35464"/>
                  </a:lnTo>
                  <a:lnTo>
                    <a:pt x="20292" y="13848"/>
                  </a:lnTo>
                  <a:lnTo>
                    <a:pt x="22968" y="14363"/>
                  </a:lnTo>
                  <a:cubicBezTo>
                    <a:pt x="22968" y="14363"/>
                    <a:pt x="25748" y="35236"/>
                    <a:pt x="27807" y="38632"/>
                  </a:cubicBezTo>
                  <a:cubicBezTo>
                    <a:pt x="29865" y="42029"/>
                    <a:pt x="47465" y="58290"/>
                    <a:pt x="47980" y="58702"/>
                  </a:cubicBezTo>
                  <a:cubicBezTo>
                    <a:pt x="48151" y="58840"/>
                    <a:pt x="48368" y="58885"/>
                    <a:pt x="48582" y="58885"/>
                  </a:cubicBezTo>
                  <a:cubicBezTo>
                    <a:pt x="49008" y="58885"/>
                    <a:pt x="49420" y="58702"/>
                    <a:pt x="49420" y="58702"/>
                  </a:cubicBezTo>
                  <a:cubicBezTo>
                    <a:pt x="51273" y="58187"/>
                    <a:pt x="51067" y="56644"/>
                    <a:pt x="51067" y="56644"/>
                  </a:cubicBezTo>
                  <a:cubicBezTo>
                    <a:pt x="51067" y="56644"/>
                    <a:pt x="45200" y="47999"/>
                    <a:pt x="42525" y="43675"/>
                  </a:cubicBezTo>
                  <a:cubicBezTo>
                    <a:pt x="39849" y="39353"/>
                    <a:pt x="37172" y="37397"/>
                    <a:pt x="37172" y="37397"/>
                  </a:cubicBezTo>
                  <a:cubicBezTo>
                    <a:pt x="37172" y="37397"/>
                    <a:pt x="35404" y="25464"/>
                    <a:pt x="34683" y="21449"/>
                  </a:cubicBezTo>
                  <a:cubicBezTo>
                    <a:pt x="33963" y="17435"/>
                    <a:pt x="35153" y="900"/>
                    <a:pt x="35153" y="900"/>
                  </a:cubicBezTo>
                  <a:cubicBezTo>
                    <a:pt x="34979" y="249"/>
                    <a:pt x="34714" y="1"/>
                    <a:pt x="34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3793375" y="3613100"/>
              <a:ext cx="1297275" cy="1596750"/>
            </a:xfrm>
            <a:custGeom>
              <a:avLst/>
              <a:gdLst/>
              <a:ahLst/>
              <a:cxnLst/>
              <a:rect l="l" t="t" r="r" b="b"/>
              <a:pathLst>
                <a:path w="51891" h="63870" extrusionOk="0">
                  <a:moveTo>
                    <a:pt x="34445" y="559"/>
                  </a:moveTo>
                  <a:cubicBezTo>
                    <a:pt x="34947" y="559"/>
                    <a:pt x="35073" y="761"/>
                    <a:pt x="35195" y="1203"/>
                  </a:cubicBezTo>
                  <a:cubicBezTo>
                    <a:pt x="35111" y="2373"/>
                    <a:pt x="34026" y="17839"/>
                    <a:pt x="34732" y="21774"/>
                  </a:cubicBezTo>
                  <a:cubicBezTo>
                    <a:pt x="35444" y="25737"/>
                    <a:pt x="37203" y="37594"/>
                    <a:pt x="37221" y="37714"/>
                  </a:cubicBezTo>
                  <a:cubicBezTo>
                    <a:pt x="37232" y="37789"/>
                    <a:pt x="37272" y="37856"/>
                    <a:pt x="37334" y="37901"/>
                  </a:cubicBezTo>
                  <a:cubicBezTo>
                    <a:pt x="37360" y="37919"/>
                    <a:pt x="39996" y="39872"/>
                    <a:pt x="42612" y="44100"/>
                  </a:cubicBezTo>
                  <a:cubicBezTo>
                    <a:pt x="45141" y="48185"/>
                    <a:pt x="50583" y="56225"/>
                    <a:pt x="51119" y="57015"/>
                  </a:cubicBezTo>
                  <a:cubicBezTo>
                    <a:pt x="51128" y="57281"/>
                    <a:pt x="51072" y="58316"/>
                    <a:pt x="49634" y="58719"/>
                  </a:cubicBezTo>
                  <a:cubicBezTo>
                    <a:pt x="49506" y="58776"/>
                    <a:pt x="49196" y="58877"/>
                    <a:pt x="48909" y="58877"/>
                  </a:cubicBezTo>
                  <a:cubicBezTo>
                    <a:pt x="48749" y="58877"/>
                    <a:pt x="48595" y="58845"/>
                    <a:pt x="48484" y="58757"/>
                  </a:cubicBezTo>
                  <a:cubicBezTo>
                    <a:pt x="48330" y="58632"/>
                    <a:pt x="30454" y="42188"/>
                    <a:pt x="28377" y="38761"/>
                  </a:cubicBezTo>
                  <a:cubicBezTo>
                    <a:pt x="26373" y="35453"/>
                    <a:pt x="23603" y="14809"/>
                    <a:pt x="23576" y="14600"/>
                  </a:cubicBezTo>
                  <a:cubicBezTo>
                    <a:pt x="23560" y="14480"/>
                    <a:pt x="23469" y="14383"/>
                    <a:pt x="23349" y="14360"/>
                  </a:cubicBezTo>
                  <a:lnTo>
                    <a:pt x="20673" y="13846"/>
                  </a:lnTo>
                  <a:cubicBezTo>
                    <a:pt x="20656" y="13843"/>
                    <a:pt x="20638" y="13841"/>
                    <a:pt x="20621" y="13841"/>
                  </a:cubicBezTo>
                  <a:cubicBezTo>
                    <a:pt x="20517" y="13841"/>
                    <a:pt x="20419" y="13899"/>
                    <a:pt x="20369" y="13993"/>
                  </a:cubicBezTo>
                  <a:lnTo>
                    <a:pt x="9061" y="35608"/>
                  </a:lnTo>
                  <a:cubicBezTo>
                    <a:pt x="9036" y="35654"/>
                    <a:pt x="9025" y="35707"/>
                    <a:pt x="9030" y="35759"/>
                  </a:cubicBezTo>
                  <a:lnTo>
                    <a:pt x="10998" y="62061"/>
                  </a:lnTo>
                  <a:cubicBezTo>
                    <a:pt x="10999" y="62068"/>
                    <a:pt x="11099" y="62720"/>
                    <a:pt x="10064" y="63012"/>
                  </a:cubicBezTo>
                  <a:cubicBezTo>
                    <a:pt x="9427" y="63191"/>
                    <a:pt x="8879" y="63307"/>
                    <a:pt x="8410" y="63307"/>
                  </a:cubicBezTo>
                  <a:cubicBezTo>
                    <a:pt x="7955" y="63307"/>
                    <a:pt x="7574" y="63198"/>
                    <a:pt x="7261" y="62930"/>
                  </a:cubicBezTo>
                  <a:cubicBezTo>
                    <a:pt x="6405" y="61732"/>
                    <a:pt x="745" y="34099"/>
                    <a:pt x="1075" y="32778"/>
                  </a:cubicBezTo>
                  <a:cubicBezTo>
                    <a:pt x="1564" y="31757"/>
                    <a:pt x="12530" y="4598"/>
                    <a:pt x="12999" y="3440"/>
                  </a:cubicBezTo>
                  <a:lnTo>
                    <a:pt x="13845" y="1274"/>
                  </a:lnTo>
                  <a:cubicBezTo>
                    <a:pt x="14960" y="1396"/>
                    <a:pt x="19912" y="1908"/>
                    <a:pt x="24327" y="1908"/>
                  </a:cubicBezTo>
                  <a:cubicBezTo>
                    <a:pt x="26217" y="1908"/>
                    <a:pt x="28008" y="1814"/>
                    <a:pt x="29358" y="1556"/>
                  </a:cubicBezTo>
                  <a:cubicBezTo>
                    <a:pt x="30516" y="1335"/>
                    <a:pt x="31453" y="1123"/>
                    <a:pt x="32206" y="955"/>
                  </a:cubicBezTo>
                  <a:cubicBezTo>
                    <a:pt x="33353" y="698"/>
                    <a:pt x="34028" y="559"/>
                    <a:pt x="34445" y="559"/>
                  </a:cubicBezTo>
                  <a:close/>
                  <a:moveTo>
                    <a:pt x="34433" y="0"/>
                  </a:moveTo>
                  <a:cubicBezTo>
                    <a:pt x="33878" y="0"/>
                    <a:pt x="33122" y="170"/>
                    <a:pt x="32082" y="404"/>
                  </a:cubicBezTo>
                  <a:cubicBezTo>
                    <a:pt x="31333" y="572"/>
                    <a:pt x="30402" y="782"/>
                    <a:pt x="29253" y="1001"/>
                  </a:cubicBezTo>
                  <a:cubicBezTo>
                    <a:pt x="27960" y="1249"/>
                    <a:pt x="26222" y="1339"/>
                    <a:pt x="24376" y="1339"/>
                  </a:cubicBezTo>
                  <a:cubicBezTo>
                    <a:pt x="19457" y="1339"/>
                    <a:pt x="13772" y="699"/>
                    <a:pt x="13693" y="688"/>
                  </a:cubicBezTo>
                  <a:cubicBezTo>
                    <a:pt x="13683" y="687"/>
                    <a:pt x="13672" y="687"/>
                    <a:pt x="13662" y="687"/>
                  </a:cubicBezTo>
                  <a:cubicBezTo>
                    <a:pt x="13547" y="687"/>
                    <a:pt x="13441" y="757"/>
                    <a:pt x="13398" y="867"/>
                  </a:cubicBezTo>
                  <a:lnTo>
                    <a:pt x="12473" y="3230"/>
                  </a:lnTo>
                  <a:cubicBezTo>
                    <a:pt x="12359" y="3513"/>
                    <a:pt x="1047" y="31528"/>
                    <a:pt x="565" y="32535"/>
                  </a:cubicBezTo>
                  <a:cubicBezTo>
                    <a:pt x="1" y="33711"/>
                    <a:pt x="5896" y="62498"/>
                    <a:pt x="6872" y="63338"/>
                  </a:cubicBezTo>
                  <a:cubicBezTo>
                    <a:pt x="7331" y="63732"/>
                    <a:pt x="7871" y="63869"/>
                    <a:pt x="8435" y="63869"/>
                  </a:cubicBezTo>
                  <a:cubicBezTo>
                    <a:pt x="9025" y="63869"/>
                    <a:pt x="9643" y="63719"/>
                    <a:pt x="10219" y="63556"/>
                  </a:cubicBezTo>
                  <a:cubicBezTo>
                    <a:pt x="11434" y="63214"/>
                    <a:pt x="11625" y="62366"/>
                    <a:pt x="11559" y="61992"/>
                  </a:cubicBezTo>
                  <a:lnTo>
                    <a:pt x="9599" y="35799"/>
                  </a:lnTo>
                  <a:lnTo>
                    <a:pt x="20772" y="14442"/>
                  </a:lnTo>
                  <a:lnTo>
                    <a:pt x="23043" y="14877"/>
                  </a:lnTo>
                  <a:cubicBezTo>
                    <a:pt x="23350" y="17164"/>
                    <a:pt x="25913" y="35788"/>
                    <a:pt x="27892" y="39055"/>
                  </a:cubicBezTo>
                  <a:cubicBezTo>
                    <a:pt x="29967" y="42477"/>
                    <a:pt x="47338" y="58564"/>
                    <a:pt x="48131" y="59199"/>
                  </a:cubicBezTo>
                  <a:cubicBezTo>
                    <a:pt x="48364" y="59385"/>
                    <a:pt x="48647" y="59445"/>
                    <a:pt x="48914" y="59445"/>
                  </a:cubicBezTo>
                  <a:cubicBezTo>
                    <a:pt x="49369" y="59445"/>
                    <a:pt x="49779" y="59272"/>
                    <a:pt x="49824" y="59250"/>
                  </a:cubicBezTo>
                  <a:cubicBezTo>
                    <a:pt x="51890" y="58676"/>
                    <a:pt x="51678" y="56900"/>
                    <a:pt x="51675" y="56882"/>
                  </a:cubicBezTo>
                  <a:cubicBezTo>
                    <a:pt x="51670" y="56838"/>
                    <a:pt x="51653" y="56797"/>
                    <a:pt x="51629" y="56761"/>
                  </a:cubicBezTo>
                  <a:cubicBezTo>
                    <a:pt x="51571" y="56674"/>
                    <a:pt x="45735" y="48070"/>
                    <a:pt x="43093" y="43802"/>
                  </a:cubicBezTo>
                  <a:cubicBezTo>
                    <a:pt x="40669" y="39887"/>
                    <a:pt x="38274" y="37914"/>
                    <a:pt x="37763" y="37517"/>
                  </a:cubicBezTo>
                  <a:cubicBezTo>
                    <a:pt x="37580" y="36282"/>
                    <a:pt x="35964" y="25437"/>
                    <a:pt x="35289" y="21675"/>
                  </a:cubicBezTo>
                  <a:cubicBezTo>
                    <a:pt x="34583" y="17741"/>
                    <a:pt x="35751" y="1361"/>
                    <a:pt x="35763" y="1197"/>
                  </a:cubicBezTo>
                  <a:cubicBezTo>
                    <a:pt x="35765" y="1165"/>
                    <a:pt x="35762" y="1134"/>
                    <a:pt x="35755" y="1103"/>
                  </a:cubicBezTo>
                  <a:cubicBezTo>
                    <a:pt x="35537" y="289"/>
                    <a:pt x="35156" y="0"/>
                    <a:pt x="3443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4154275" y="3915350"/>
              <a:ext cx="162100" cy="57925"/>
            </a:xfrm>
            <a:custGeom>
              <a:avLst/>
              <a:gdLst/>
              <a:ahLst/>
              <a:cxnLst/>
              <a:rect l="l" t="t" r="r" b="b"/>
              <a:pathLst>
                <a:path w="6484" h="2317" extrusionOk="0">
                  <a:moveTo>
                    <a:pt x="317" y="1"/>
                  </a:moveTo>
                  <a:cubicBezTo>
                    <a:pt x="195" y="1"/>
                    <a:pt x="82" y="81"/>
                    <a:pt x="45" y="203"/>
                  </a:cubicBezTo>
                  <a:cubicBezTo>
                    <a:pt x="1" y="353"/>
                    <a:pt x="87" y="510"/>
                    <a:pt x="237" y="555"/>
                  </a:cubicBezTo>
                  <a:lnTo>
                    <a:pt x="6102" y="2305"/>
                  </a:lnTo>
                  <a:cubicBezTo>
                    <a:pt x="6128" y="2312"/>
                    <a:pt x="6156" y="2317"/>
                    <a:pt x="6184" y="2317"/>
                  </a:cubicBezTo>
                  <a:cubicBezTo>
                    <a:pt x="6324" y="2317"/>
                    <a:pt x="6444" y="2214"/>
                    <a:pt x="6463" y="2074"/>
                  </a:cubicBezTo>
                  <a:cubicBezTo>
                    <a:pt x="6484" y="1935"/>
                    <a:pt x="6399" y="1803"/>
                    <a:pt x="6264" y="1762"/>
                  </a:cubicBezTo>
                  <a:lnTo>
                    <a:pt x="397" y="13"/>
                  </a:lnTo>
                  <a:cubicBezTo>
                    <a:pt x="371" y="5"/>
                    <a:pt x="343" y="1"/>
                    <a:pt x="3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4085250" y="3943675"/>
              <a:ext cx="215475" cy="37325"/>
            </a:xfrm>
            <a:custGeom>
              <a:avLst/>
              <a:gdLst/>
              <a:ahLst/>
              <a:cxnLst/>
              <a:rect l="l" t="t" r="r" b="b"/>
              <a:pathLst>
                <a:path w="8619" h="1493" extrusionOk="0">
                  <a:moveTo>
                    <a:pt x="303" y="1"/>
                  </a:moveTo>
                  <a:cubicBezTo>
                    <a:pt x="163" y="1"/>
                    <a:pt x="35" y="105"/>
                    <a:pt x="17" y="250"/>
                  </a:cubicBezTo>
                  <a:cubicBezTo>
                    <a:pt x="0" y="406"/>
                    <a:pt x="111" y="546"/>
                    <a:pt x="266" y="564"/>
                  </a:cubicBezTo>
                  <a:lnTo>
                    <a:pt x="8294" y="1490"/>
                  </a:lnTo>
                  <a:cubicBezTo>
                    <a:pt x="8305" y="1492"/>
                    <a:pt x="8317" y="1492"/>
                    <a:pt x="8328" y="1492"/>
                  </a:cubicBezTo>
                  <a:cubicBezTo>
                    <a:pt x="8478" y="1492"/>
                    <a:pt x="8601" y="1375"/>
                    <a:pt x="8610" y="1225"/>
                  </a:cubicBezTo>
                  <a:cubicBezTo>
                    <a:pt x="8619" y="1075"/>
                    <a:pt x="8509" y="945"/>
                    <a:pt x="8359" y="928"/>
                  </a:cubicBezTo>
                  <a:lnTo>
                    <a:pt x="332" y="2"/>
                  </a:lnTo>
                  <a:cubicBezTo>
                    <a:pt x="322" y="1"/>
                    <a:pt x="313" y="1"/>
                    <a:pt x="3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4575950" y="3715975"/>
              <a:ext cx="66600" cy="129525"/>
            </a:xfrm>
            <a:custGeom>
              <a:avLst/>
              <a:gdLst/>
              <a:ahLst/>
              <a:cxnLst/>
              <a:rect l="l" t="t" r="r" b="b"/>
              <a:pathLst>
                <a:path w="2664" h="5181" extrusionOk="0">
                  <a:moveTo>
                    <a:pt x="2327" y="1"/>
                  </a:moveTo>
                  <a:cubicBezTo>
                    <a:pt x="2276" y="1"/>
                    <a:pt x="2225" y="14"/>
                    <a:pt x="2179" y="43"/>
                  </a:cubicBezTo>
                  <a:cubicBezTo>
                    <a:pt x="2090" y="99"/>
                    <a:pt x="1" y="1449"/>
                    <a:pt x="132" y="3013"/>
                  </a:cubicBezTo>
                  <a:cubicBezTo>
                    <a:pt x="204" y="3873"/>
                    <a:pt x="917" y="4594"/>
                    <a:pt x="2248" y="5158"/>
                  </a:cubicBezTo>
                  <a:cubicBezTo>
                    <a:pt x="2283" y="5173"/>
                    <a:pt x="2321" y="5180"/>
                    <a:pt x="2359" y="5180"/>
                  </a:cubicBezTo>
                  <a:cubicBezTo>
                    <a:pt x="2360" y="5180"/>
                    <a:pt x="2361" y="5180"/>
                    <a:pt x="2362" y="5180"/>
                  </a:cubicBezTo>
                  <a:cubicBezTo>
                    <a:pt x="2494" y="5180"/>
                    <a:pt x="2609" y="5085"/>
                    <a:pt x="2636" y="4954"/>
                  </a:cubicBezTo>
                  <a:cubicBezTo>
                    <a:pt x="2664" y="4823"/>
                    <a:pt x="2593" y="4690"/>
                    <a:pt x="2469" y="4637"/>
                  </a:cubicBezTo>
                  <a:cubicBezTo>
                    <a:pt x="1346" y="4162"/>
                    <a:pt x="750" y="3600"/>
                    <a:pt x="696" y="2966"/>
                  </a:cubicBezTo>
                  <a:cubicBezTo>
                    <a:pt x="593" y="1742"/>
                    <a:pt x="2464" y="531"/>
                    <a:pt x="2482" y="520"/>
                  </a:cubicBezTo>
                  <a:cubicBezTo>
                    <a:pt x="2611" y="434"/>
                    <a:pt x="2648" y="262"/>
                    <a:pt x="2565" y="132"/>
                  </a:cubicBezTo>
                  <a:cubicBezTo>
                    <a:pt x="2511" y="47"/>
                    <a:pt x="2420" y="1"/>
                    <a:pt x="23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4257700" y="3744100"/>
              <a:ext cx="76975" cy="175650"/>
            </a:xfrm>
            <a:custGeom>
              <a:avLst/>
              <a:gdLst/>
              <a:ahLst/>
              <a:cxnLst/>
              <a:rect l="l" t="t" r="r" b="b"/>
              <a:pathLst>
                <a:path w="3079" h="7026" extrusionOk="0">
                  <a:moveTo>
                    <a:pt x="2766" y="1"/>
                  </a:moveTo>
                  <a:cubicBezTo>
                    <a:pt x="2639" y="1"/>
                    <a:pt x="2523" y="86"/>
                    <a:pt x="2491" y="215"/>
                  </a:cubicBezTo>
                  <a:lnTo>
                    <a:pt x="1843" y="2812"/>
                  </a:lnTo>
                  <a:lnTo>
                    <a:pt x="114" y="4538"/>
                  </a:lnTo>
                  <a:cubicBezTo>
                    <a:pt x="0" y="4653"/>
                    <a:pt x="5" y="4840"/>
                    <a:pt x="125" y="4949"/>
                  </a:cubicBezTo>
                  <a:lnTo>
                    <a:pt x="2352" y="6953"/>
                  </a:lnTo>
                  <a:cubicBezTo>
                    <a:pt x="2405" y="7000"/>
                    <a:pt x="2472" y="7026"/>
                    <a:pt x="2543" y="7026"/>
                  </a:cubicBezTo>
                  <a:lnTo>
                    <a:pt x="2543" y="7025"/>
                  </a:lnTo>
                  <a:cubicBezTo>
                    <a:pt x="2543" y="7025"/>
                    <a:pt x="2543" y="7025"/>
                    <a:pt x="2544" y="7025"/>
                  </a:cubicBezTo>
                  <a:cubicBezTo>
                    <a:pt x="2803" y="7025"/>
                    <a:pt x="2925" y="6705"/>
                    <a:pt x="2732" y="6531"/>
                  </a:cubicBezTo>
                  <a:lnTo>
                    <a:pt x="726" y="4727"/>
                  </a:lnTo>
                  <a:lnTo>
                    <a:pt x="2297" y="3156"/>
                  </a:lnTo>
                  <a:cubicBezTo>
                    <a:pt x="2333" y="3119"/>
                    <a:pt x="2359" y="3074"/>
                    <a:pt x="2372" y="3025"/>
                  </a:cubicBezTo>
                  <a:lnTo>
                    <a:pt x="3040" y="352"/>
                  </a:lnTo>
                  <a:cubicBezTo>
                    <a:pt x="3078" y="200"/>
                    <a:pt x="2986" y="47"/>
                    <a:pt x="2834" y="9"/>
                  </a:cubicBezTo>
                  <a:cubicBezTo>
                    <a:pt x="2811" y="3"/>
                    <a:pt x="2788" y="1"/>
                    <a:pt x="27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127225" y="2778000"/>
              <a:ext cx="886950" cy="960325"/>
            </a:xfrm>
            <a:custGeom>
              <a:avLst/>
              <a:gdLst/>
              <a:ahLst/>
              <a:cxnLst/>
              <a:rect l="l" t="t" r="r" b="b"/>
              <a:pathLst>
                <a:path w="35478" h="38413" extrusionOk="0">
                  <a:moveTo>
                    <a:pt x="11437" y="0"/>
                  </a:moveTo>
                  <a:cubicBezTo>
                    <a:pt x="11020" y="0"/>
                    <a:pt x="10641" y="2"/>
                    <a:pt x="10311" y="6"/>
                  </a:cubicBezTo>
                  <a:lnTo>
                    <a:pt x="4940" y="17151"/>
                  </a:lnTo>
                  <a:cubicBezTo>
                    <a:pt x="4940" y="17151"/>
                    <a:pt x="0" y="34237"/>
                    <a:pt x="206" y="34957"/>
                  </a:cubicBezTo>
                  <a:cubicBezTo>
                    <a:pt x="412" y="35677"/>
                    <a:pt x="3911" y="37325"/>
                    <a:pt x="11733" y="38251"/>
                  </a:cubicBezTo>
                  <a:cubicBezTo>
                    <a:pt x="12679" y="38363"/>
                    <a:pt x="13559" y="38413"/>
                    <a:pt x="14376" y="38413"/>
                  </a:cubicBezTo>
                  <a:cubicBezTo>
                    <a:pt x="20307" y="38413"/>
                    <a:pt x="22873" y="35759"/>
                    <a:pt x="23055" y="34854"/>
                  </a:cubicBezTo>
                  <a:cubicBezTo>
                    <a:pt x="23260" y="33825"/>
                    <a:pt x="22848" y="32075"/>
                    <a:pt x="22848" y="32075"/>
                  </a:cubicBezTo>
                  <a:lnTo>
                    <a:pt x="25525" y="27341"/>
                  </a:lnTo>
                  <a:lnTo>
                    <a:pt x="34377" y="12785"/>
                  </a:lnTo>
                  <a:cubicBezTo>
                    <a:pt x="35478" y="10973"/>
                    <a:pt x="35073" y="8628"/>
                    <a:pt x="33429" y="7292"/>
                  </a:cubicBezTo>
                  <a:cubicBezTo>
                    <a:pt x="29471" y="4078"/>
                    <a:pt x="24556" y="197"/>
                    <a:pt x="24556" y="197"/>
                  </a:cubicBezTo>
                  <a:cubicBezTo>
                    <a:pt x="24556" y="197"/>
                    <a:pt x="15854" y="0"/>
                    <a:pt x="11437"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4120300" y="2770925"/>
              <a:ext cx="901625" cy="974500"/>
            </a:xfrm>
            <a:custGeom>
              <a:avLst/>
              <a:gdLst/>
              <a:ahLst/>
              <a:cxnLst/>
              <a:rect l="l" t="t" r="r" b="b"/>
              <a:pathLst>
                <a:path w="36065" h="38980" extrusionOk="0">
                  <a:moveTo>
                    <a:pt x="11769" y="565"/>
                  </a:moveTo>
                  <a:cubicBezTo>
                    <a:pt x="15915" y="565"/>
                    <a:pt x="23778" y="739"/>
                    <a:pt x="24732" y="760"/>
                  </a:cubicBezTo>
                  <a:cubicBezTo>
                    <a:pt x="25363" y="1259"/>
                    <a:pt x="29880" y="4832"/>
                    <a:pt x="33528" y="7794"/>
                  </a:cubicBezTo>
                  <a:cubicBezTo>
                    <a:pt x="35056" y="9035"/>
                    <a:pt x="35435" y="11238"/>
                    <a:pt x="34412" y="12920"/>
                  </a:cubicBezTo>
                  <a:lnTo>
                    <a:pt x="25556" y="27485"/>
                  </a:lnTo>
                  <a:lnTo>
                    <a:pt x="22879" y="32219"/>
                  </a:lnTo>
                  <a:cubicBezTo>
                    <a:pt x="22844" y="32281"/>
                    <a:pt x="22834" y="32354"/>
                    <a:pt x="22850" y="32423"/>
                  </a:cubicBezTo>
                  <a:cubicBezTo>
                    <a:pt x="22855" y="32440"/>
                    <a:pt x="23246" y="34124"/>
                    <a:pt x="23054" y="35082"/>
                  </a:cubicBezTo>
                  <a:cubicBezTo>
                    <a:pt x="22892" y="35894"/>
                    <a:pt x="20394" y="38413"/>
                    <a:pt x="14649" y="38413"/>
                  </a:cubicBezTo>
                  <a:cubicBezTo>
                    <a:pt x="13845" y="38413"/>
                    <a:pt x="12977" y="38364"/>
                    <a:pt x="12043" y="38253"/>
                  </a:cubicBezTo>
                  <a:cubicBezTo>
                    <a:pt x="3925" y="37291"/>
                    <a:pt x="887" y="35627"/>
                    <a:pt x="759" y="35186"/>
                  </a:cubicBezTo>
                  <a:cubicBezTo>
                    <a:pt x="698" y="34435"/>
                    <a:pt x="3554" y="24205"/>
                    <a:pt x="5487" y="17519"/>
                  </a:cubicBezTo>
                  <a:lnTo>
                    <a:pt x="10797" y="569"/>
                  </a:lnTo>
                  <a:cubicBezTo>
                    <a:pt x="11090" y="566"/>
                    <a:pt x="11416" y="565"/>
                    <a:pt x="11769" y="565"/>
                  </a:cubicBezTo>
                  <a:close/>
                  <a:moveTo>
                    <a:pt x="11620" y="0"/>
                  </a:moveTo>
                  <a:cubicBezTo>
                    <a:pt x="11239" y="0"/>
                    <a:pt x="10891" y="2"/>
                    <a:pt x="10586" y="5"/>
                  </a:cubicBezTo>
                  <a:cubicBezTo>
                    <a:pt x="10463" y="7"/>
                    <a:pt x="10356" y="87"/>
                    <a:pt x="10319" y="204"/>
                  </a:cubicBezTo>
                  <a:lnTo>
                    <a:pt x="4945" y="17356"/>
                  </a:lnTo>
                  <a:cubicBezTo>
                    <a:pt x="3781" y="21383"/>
                    <a:pt x="0" y="34576"/>
                    <a:pt x="212" y="35318"/>
                  </a:cubicBezTo>
                  <a:cubicBezTo>
                    <a:pt x="513" y="36373"/>
                    <a:pt x="4739" y="37959"/>
                    <a:pt x="11977" y="38814"/>
                  </a:cubicBezTo>
                  <a:cubicBezTo>
                    <a:pt x="12936" y="38928"/>
                    <a:pt x="13827" y="38979"/>
                    <a:pt x="14654" y="38979"/>
                  </a:cubicBezTo>
                  <a:cubicBezTo>
                    <a:pt x="20820" y="38979"/>
                    <a:pt x="23419" y="36143"/>
                    <a:pt x="23609" y="35194"/>
                  </a:cubicBezTo>
                  <a:cubicBezTo>
                    <a:pt x="23797" y="34257"/>
                    <a:pt x="23514" y="32812"/>
                    <a:pt x="23426" y="32404"/>
                  </a:cubicBezTo>
                  <a:lnTo>
                    <a:pt x="26044" y="27770"/>
                  </a:lnTo>
                  <a:lnTo>
                    <a:pt x="34895" y="13215"/>
                  </a:lnTo>
                  <a:cubicBezTo>
                    <a:pt x="36064" y="11292"/>
                    <a:pt x="35631" y="8773"/>
                    <a:pt x="33884" y="7356"/>
                  </a:cubicBezTo>
                  <a:cubicBezTo>
                    <a:pt x="29970" y="4178"/>
                    <a:pt x="25058" y="296"/>
                    <a:pt x="25008" y="257"/>
                  </a:cubicBezTo>
                  <a:cubicBezTo>
                    <a:pt x="24960" y="219"/>
                    <a:pt x="24901" y="199"/>
                    <a:pt x="24840" y="197"/>
                  </a:cubicBezTo>
                  <a:cubicBezTo>
                    <a:pt x="24743" y="194"/>
                    <a:pt x="15975" y="0"/>
                    <a:pt x="116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4499925" y="2779525"/>
              <a:ext cx="385300" cy="261475"/>
            </a:xfrm>
            <a:custGeom>
              <a:avLst/>
              <a:gdLst/>
              <a:ahLst/>
              <a:cxnLst/>
              <a:rect l="l" t="t" r="r" b="b"/>
              <a:pathLst>
                <a:path w="15412" h="10459" extrusionOk="0">
                  <a:moveTo>
                    <a:pt x="2527" y="0"/>
                  </a:moveTo>
                  <a:cubicBezTo>
                    <a:pt x="1600" y="2115"/>
                    <a:pt x="1" y="6438"/>
                    <a:pt x="1317" y="8577"/>
                  </a:cubicBezTo>
                  <a:cubicBezTo>
                    <a:pt x="1996" y="9680"/>
                    <a:pt x="3321" y="10459"/>
                    <a:pt x="5158" y="10459"/>
                  </a:cubicBezTo>
                  <a:cubicBezTo>
                    <a:pt x="7710" y="10459"/>
                    <a:pt x="11250" y="8955"/>
                    <a:pt x="15411" y="4724"/>
                  </a:cubicBezTo>
                  <a:cubicBezTo>
                    <a:pt x="12381" y="2294"/>
                    <a:pt x="9648" y="136"/>
                    <a:pt x="9648" y="136"/>
                  </a:cubicBezTo>
                  <a:cubicBezTo>
                    <a:pt x="9648" y="136"/>
                    <a:pt x="6189" y="58"/>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4492750" y="2772450"/>
              <a:ext cx="400450" cy="275600"/>
            </a:xfrm>
            <a:custGeom>
              <a:avLst/>
              <a:gdLst/>
              <a:ahLst/>
              <a:cxnLst/>
              <a:rect l="l" t="t" r="r" b="b"/>
              <a:pathLst>
                <a:path w="16018" h="11024" extrusionOk="0">
                  <a:moveTo>
                    <a:pt x="2997" y="569"/>
                  </a:moveTo>
                  <a:cubicBezTo>
                    <a:pt x="6234" y="620"/>
                    <a:pt x="9267" y="686"/>
                    <a:pt x="9833" y="699"/>
                  </a:cubicBezTo>
                  <a:cubicBezTo>
                    <a:pt x="10275" y="1049"/>
                    <a:pt x="12636" y="2917"/>
                    <a:pt x="15276" y="5032"/>
                  </a:cubicBezTo>
                  <a:cubicBezTo>
                    <a:pt x="10707" y="9595"/>
                    <a:pt x="7337" y="10459"/>
                    <a:pt x="5437" y="10459"/>
                  </a:cubicBezTo>
                  <a:cubicBezTo>
                    <a:pt x="5199" y="10459"/>
                    <a:pt x="4984" y="10445"/>
                    <a:pt x="4793" y="10424"/>
                  </a:cubicBezTo>
                  <a:cubicBezTo>
                    <a:pt x="3480" y="10275"/>
                    <a:pt x="2432" y="9667"/>
                    <a:pt x="1844" y="8712"/>
                  </a:cubicBezTo>
                  <a:cubicBezTo>
                    <a:pt x="611" y="6706"/>
                    <a:pt x="2178" y="2475"/>
                    <a:pt x="2997" y="569"/>
                  </a:cubicBezTo>
                  <a:close/>
                  <a:moveTo>
                    <a:pt x="2818" y="1"/>
                  </a:moveTo>
                  <a:cubicBezTo>
                    <a:pt x="2720" y="5"/>
                    <a:pt x="2601" y="65"/>
                    <a:pt x="2554" y="169"/>
                  </a:cubicBezTo>
                  <a:cubicBezTo>
                    <a:pt x="1525" y="2520"/>
                    <a:pt x="1" y="6795"/>
                    <a:pt x="1363" y="9008"/>
                  </a:cubicBezTo>
                  <a:cubicBezTo>
                    <a:pt x="2044" y="10114"/>
                    <a:pt x="3240" y="10817"/>
                    <a:pt x="4730" y="10986"/>
                  </a:cubicBezTo>
                  <a:cubicBezTo>
                    <a:pt x="4962" y="11012"/>
                    <a:pt x="5196" y="11024"/>
                    <a:pt x="5430" y="11024"/>
                  </a:cubicBezTo>
                  <a:cubicBezTo>
                    <a:pt x="7470" y="11024"/>
                    <a:pt x="11085" y="10100"/>
                    <a:pt x="15901" y="5206"/>
                  </a:cubicBezTo>
                  <a:cubicBezTo>
                    <a:pt x="16018" y="5087"/>
                    <a:pt x="16006" y="4892"/>
                    <a:pt x="15876" y="4787"/>
                  </a:cubicBezTo>
                  <a:cubicBezTo>
                    <a:pt x="12843" y="2356"/>
                    <a:pt x="10110" y="196"/>
                    <a:pt x="10110" y="196"/>
                  </a:cubicBezTo>
                  <a:cubicBezTo>
                    <a:pt x="10062" y="158"/>
                    <a:pt x="10002" y="138"/>
                    <a:pt x="9941" y="136"/>
                  </a:cubicBezTo>
                  <a:cubicBezTo>
                    <a:pt x="9941" y="136"/>
                    <a:pt x="6481" y="57"/>
                    <a:pt x="28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4541500" y="2338925"/>
              <a:ext cx="473450" cy="642100"/>
            </a:xfrm>
            <a:custGeom>
              <a:avLst/>
              <a:gdLst/>
              <a:ahLst/>
              <a:cxnLst/>
              <a:rect l="l" t="t" r="r" b="b"/>
              <a:pathLst>
                <a:path w="18938" h="25684" extrusionOk="0">
                  <a:moveTo>
                    <a:pt x="9543" y="1"/>
                  </a:moveTo>
                  <a:cubicBezTo>
                    <a:pt x="9342" y="1"/>
                    <a:pt x="9177" y="43"/>
                    <a:pt x="9056" y="133"/>
                  </a:cubicBezTo>
                  <a:cubicBezTo>
                    <a:pt x="9056" y="133"/>
                    <a:pt x="6072" y="956"/>
                    <a:pt x="4837" y="2809"/>
                  </a:cubicBezTo>
                  <a:cubicBezTo>
                    <a:pt x="3603" y="4662"/>
                    <a:pt x="1" y="15469"/>
                    <a:pt x="103" y="16395"/>
                  </a:cubicBezTo>
                  <a:cubicBezTo>
                    <a:pt x="137" y="16704"/>
                    <a:pt x="674" y="16807"/>
                    <a:pt x="1376" y="16807"/>
                  </a:cubicBezTo>
                  <a:cubicBezTo>
                    <a:pt x="2778" y="16807"/>
                    <a:pt x="4837" y="16395"/>
                    <a:pt x="4837" y="16395"/>
                  </a:cubicBezTo>
                  <a:lnTo>
                    <a:pt x="4837" y="16395"/>
                  </a:lnTo>
                  <a:cubicBezTo>
                    <a:pt x="4837" y="16395"/>
                    <a:pt x="1647" y="23085"/>
                    <a:pt x="1647" y="24217"/>
                  </a:cubicBezTo>
                  <a:cubicBezTo>
                    <a:pt x="1647" y="25110"/>
                    <a:pt x="2543" y="25683"/>
                    <a:pt x="3831" y="25683"/>
                  </a:cubicBezTo>
                  <a:cubicBezTo>
                    <a:pt x="4176" y="25683"/>
                    <a:pt x="4549" y="25642"/>
                    <a:pt x="4940" y="25555"/>
                  </a:cubicBezTo>
                  <a:cubicBezTo>
                    <a:pt x="6793" y="25143"/>
                    <a:pt x="13104" y="14277"/>
                    <a:pt x="13104" y="14277"/>
                  </a:cubicBezTo>
                  <a:cubicBezTo>
                    <a:pt x="13104" y="14277"/>
                    <a:pt x="14467" y="15861"/>
                    <a:pt x="15603" y="15861"/>
                  </a:cubicBezTo>
                  <a:cubicBezTo>
                    <a:pt x="15798" y="15861"/>
                    <a:pt x="15986" y="15814"/>
                    <a:pt x="16159" y="15705"/>
                  </a:cubicBezTo>
                  <a:cubicBezTo>
                    <a:pt x="17513" y="14852"/>
                    <a:pt x="17085" y="13132"/>
                    <a:pt x="16056" y="13132"/>
                  </a:cubicBezTo>
                  <a:cubicBezTo>
                    <a:pt x="15027" y="13132"/>
                    <a:pt x="18937" y="8912"/>
                    <a:pt x="17599" y="6133"/>
                  </a:cubicBezTo>
                  <a:cubicBezTo>
                    <a:pt x="16392" y="3625"/>
                    <a:pt x="11410" y="1"/>
                    <a:pt x="95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4534275" y="2331850"/>
              <a:ext cx="476000" cy="656200"/>
            </a:xfrm>
            <a:custGeom>
              <a:avLst/>
              <a:gdLst/>
              <a:ahLst/>
              <a:cxnLst/>
              <a:rect l="l" t="t" r="r" b="b"/>
              <a:pathLst>
                <a:path w="19040" h="26248" extrusionOk="0">
                  <a:moveTo>
                    <a:pt x="9832" y="567"/>
                  </a:moveTo>
                  <a:cubicBezTo>
                    <a:pt x="9961" y="567"/>
                    <a:pt x="10118" y="589"/>
                    <a:pt x="10292" y="631"/>
                  </a:cubicBezTo>
                  <a:cubicBezTo>
                    <a:pt x="12351" y="1132"/>
                    <a:pt x="16572" y="4331"/>
                    <a:pt x="17635" y="6539"/>
                  </a:cubicBezTo>
                  <a:cubicBezTo>
                    <a:pt x="18406" y="8140"/>
                    <a:pt x="17255" y="10332"/>
                    <a:pt x="16494" y="11783"/>
                  </a:cubicBezTo>
                  <a:cubicBezTo>
                    <a:pt x="16006" y="12712"/>
                    <a:pt x="15761" y="13178"/>
                    <a:pt x="15951" y="13495"/>
                  </a:cubicBezTo>
                  <a:cubicBezTo>
                    <a:pt x="15997" y="13571"/>
                    <a:pt x="16110" y="13697"/>
                    <a:pt x="16345" y="13697"/>
                  </a:cubicBezTo>
                  <a:cubicBezTo>
                    <a:pt x="16693" y="13697"/>
                    <a:pt x="16899" y="13981"/>
                    <a:pt x="16975" y="14248"/>
                  </a:cubicBezTo>
                  <a:cubicBezTo>
                    <a:pt x="17097" y="14666"/>
                    <a:pt x="16992" y="15311"/>
                    <a:pt x="16297" y="15748"/>
                  </a:cubicBezTo>
                  <a:cubicBezTo>
                    <a:pt x="16172" y="15826"/>
                    <a:pt x="16033" y="15861"/>
                    <a:pt x="15885" y="15861"/>
                  </a:cubicBezTo>
                  <a:cubicBezTo>
                    <a:pt x="15078" y="15861"/>
                    <a:pt x="14010" y="14842"/>
                    <a:pt x="13607" y="14375"/>
                  </a:cubicBezTo>
                  <a:cubicBezTo>
                    <a:pt x="13553" y="14312"/>
                    <a:pt x="13474" y="14277"/>
                    <a:pt x="13391" y="14277"/>
                  </a:cubicBezTo>
                  <a:cubicBezTo>
                    <a:pt x="13383" y="14277"/>
                    <a:pt x="13375" y="14277"/>
                    <a:pt x="13367" y="14278"/>
                  </a:cubicBezTo>
                  <a:cubicBezTo>
                    <a:pt x="13276" y="14286"/>
                    <a:pt x="13194" y="14338"/>
                    <a:pt x="13148" y="14417"/>
                  </a:cubicBezTo>
                  <a:cubicBezTo>
                    <a:pt x="10732" y="18577"/>
                    <a:pt x="6429" y="25281"/>
                    <a:pt x="5169" y="25562"/>
                  </a:cubicBezTo>
                  <a:cubicBezTo>
                    <a:pt x="4808" y="25642"/>
                    <a:pt x="4456" y="25681"/>
                    <a:pt x="4127" y="25681"/>
                  </a:cubicBezTo>
                  <a:cubicBezTo>
                    <a:pt x="3492" y="25681"/>
                    <a:pt x="2946" y="25536"/>
                    <a:pt x="2599" y="25258"/>
                  </a:cubicBezTo>
                  <a:cubicBezTo>
                    <a:pt x="2347" y="25054"/>
                    <a:pt x="2219" y="24800"/>
                    <a:pt x="2219" y="24499"/>
                  </a:cubicBezTo>
                  <a:cubicBezTo>
                    <a:pt x="2219" y="23715"/>
                    <a:pt x="4110" y="19465"/>
                    <a:pt x="5382" y="16800"/>
                  </a:cubicBezTo>
                  <a:cubicBezTo>
                    <a:pt x="5471" y="16612"/>
                    <a:pt x="5334" y="16394"/>
                    <a:pt x="5126" y="16394"/>
                  </a:cubicBezTo>
                  <a:cubicBezTo>
                    <a:pt x="5108" y="16394"/>
                    <a:pt x="5089" y="16396"/>
                    <a:pt x="5071" y="16401"/>
                  </a:cubicBezTo>
                  <a:cubicBezTo>
                    <a:pt x="3736" y="16668"/>
                    <a:pt x="2436" y="16811"/>
                    <a:pt x="1597" y="16811"/>
                  </a:cubicBezTo>
                  <a:cubicBezTo>
                    <a:pt x="1086" y="16811"/>
                    <a:pt x="746" y="16758"/>
                    <a:pt x="672" y="16646"/>
                  </a:cubicBezTo>
                  <a:cubicBezTo>
                    <a:pt x="593" y="15887"/>
                    <a:pt x="4061" y="5200"/>
                    <a:pt x="5361" y="3249"/>
                  </a:cubicBezTo>
                  <a:cubicBezTo>
                    <a:pt x="6523" y="1507"/>
                    <a:pt x="9392" y="697"/>
                    <a:pt x="9422" y="688"/>
                  </a:cubicBezTo>
                  <a:cubicBezTo>
                    <a:pt x="9455" y="679"/>
                    <a:pt x="9488" y="663"/>
                    <a:pt x="9516" y="642"/>
                  </a:cubicBezTo>
                  <a:cubicBezTo>
                    <a:pt x="9583" y="592"/>
                    <a:pt x="9692" y="567"/>
                    <a:pt x="9832" y="567"/>
                  </a:cubicBezTo>
                  <a:close/>
                  <a:moveTo>
                    <a:pt x="9835" y="0"/>
                  </a:moveTo>
                  <a:cubicBezTo>
                    <a:pt x="9589" y="0"/>
                    <a:pt x="9385" y="52"/>
                    <a:pt x="9225" y="156"/>
                  </a:cubicBezTo>
                  <a:cubicBezTo>
                    <a:pt x="8817" y="275"/>
                    <a:pt x="6099" y="1124"/>
                    <a:pt x="4891" y="2934"/>
                  </a:cubicBezTo>
                  <a:cubicBezTo>
                    <a:pt x="3630" y="4826"/>
                    <a:pt x="1" y="15711"/>
                    <a:pt x="110" y="16708"/>
                  </a:cubicBezTo>
                  <a:cubicBezTo>
                    <a:pt x="122" y="16820"/>
                    <a:pt x="176" y="16980"/>
                    <a:pt x="355" y="17112"/>
                  </a:cubicBezTo>
                  <a:cubicBezTo>
                    <a:pt x="614" y="17302"/>
                    <a:pt x="1122" y="17370"/>
                    <a:pt x="1717" y="17370"/>
                  </a:cubicBezTo>
                  <a:cubicBezTo>
                    <a:pt x="2691" y="17370"/>
                    <a:pt x="3899" y="17187"/>
                    <a:pt x="4633" y="17057"/>
                  </a:cubicBezTo>
                  <a:lnTo>
                    <a:pt x="4633" y="17057"/>
                  </a:lnTo>
                  <a:cubicBezTo>
                    <a:pt x="3856" y="18712"/>
                    <a:pt x="1653" y="23484"/>
                    <a:pt x="1653" y="24499"/>
                  </a:cubicBezTo>
                  <a:cubicBezTo>
                    <a:pt x="1653" y="24973"/>
                    <a:pt x="1857" y="25388"/>
                    <a:pt x="2244" y="25698"/>
                  </a:cubicBezTo>
                  <a:cubicBezTo>
                    <a:pt x="2694" y="26059"/>
                    <a:pt x="3358" y="26248"/>
                    <a:pt x="4123" y="26248"/>
                  </a:cubicBezTo>
                  <a:cubicBezTo>
                    <a:pt x="4517" y="26246"/>
                    <a:pt x="4908" y="26200"/>
                    <a:pt x="5291" y="26113"/>
                  </a:cubicBezTo>
                  <a:cubicBezTo>
                    <a:pt x="7084" y="25714"/>
                    <a:pt x="12244" y="17077"/>
                    <a:pt x="13446" y="15029"/>
                  </a:cubicBezTo>
                  <a:cubicBezTo>
                    <a:pt x="13921" y="15510"/>
                    <a:pt x="14949" y="16423"/>
                    <a:pt x="15901" y="16423"/>
                  </a:cubicBezTo>
                  <a:cubicBezTo>
                    <a:pt x="16142" y="16423"/>
                    <a:pt x="16378" y="16365"/>
                    <a:pt x="16599" y="16226"/>
                  </a:cubicBezTo>
                  <a:cubicBezTo>
                    <a:pt x="17497" y="15661"/>
                    <a:pt x="17709" y="14746"/>
                    <a:pt x="17519" y="14090"/>
                  </a:cubicBezTo>
                  <a:cubicBezTo>
                    <a:pt x="17365" y="13554"/>
                    <a:pt x="16963" y="13193"/>
                    <a:pt x="16473" y="13138"/>
                  </a:cubicBezTo>
                  <a:cubicBezTo>
                    <a:pt x="16543" y="12904"/>
                    <a:pt x="16790" y="12435"/>
                    <a:pt x="16995" y="12045"/>
                  </a:cubicBezTo>
                  <a:cubicBezTo>
                    <a:pt x="17809" y="10494"/>
                    <a:pt x="19039" y="8150"/>
                    <a:pt x="18145" y="6293"/>
                  </a:cubicBezTo>
                  <a:cubicBezTo>
                    <a:pt x="17004" y="3924"/>
                    <a:pt x="12639" y="621"/>
                    <a:pt x="10427" y="80"/>
                  </a:cubicBezTo>
                  <a:cubicBezTo>
                    <a:pt x="10209" y="27"/>
                    <a:pt x="10011" y="0"/>
                    <a:pt x="98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581175" y="2183300"/>
              <a:ext cx="498075" cy="486200"/>
            </a:xfrm>
            <a:custGeom>
              <a:avLst/>
              <a:gdLst/>
              <a:ahLst/>
              <a:cxnLst/>
              <a:rect l="l" t="t" r="r" b="b"/>
              <a:pathLst>
                <a:path w="19923" h="19448" extrusionOk="0">
                  <a:moveTo>
                    <a:pt x="5743" y="1"/>
                  </a:moveTo>
                  <a:cubicBezTo>
                    <a:pt x="3437" y="1"/>
                    <a:pt x="2660" y="1181"/>
                    <a:pt x="6337" y="3064"/>
                  </a:cubicBezTo>
                  <a:cubicBezTo>
                    <a:pt x="6337" y="3064"/>
                    <a:pt x="574" y="3064"/>
                    <a:pt x="265" y="5843"/>
                  </a:cubicBezTo>
                  <a:cubicBezTo>
                    <a:pt x="1" y="8210"/>
                    <a:pt x="2128" y="9457"/>
                    <a:pt x="4799" y="9457"/>
                  </a:cubicBezTo>
                  <a:cubicBezTo>
                    <a:pt x="5264" y="9457"/>
                    <a:pt x="5745" y="9419"/>
                    <a:pt x="6234" y="9343"/>
                  </a:cubicBezTo>
                  <a:cubicBezTo>
                    <a:pt x="7563" y="9135"/>
                    <a:pt x="8842" y="9044"/>
                    <a:pt x="9922" y="9044"/>
                  </a:cubicBezTo>
                  <a:cubicBezTo>
                    <a:pt x="11518" y="9044"/>
                    <a:pt x="12679" y="9242"/>
                    <a:pt x="12924" y="9548"/>
                  </a:cubicBezTo>
                  <a:cubicBezTo>
                    <a:pt x="13335" y="10062"/>
                    <a:pt x="8910" y="11092"/>
                    <a:pt x="9939" y="11812"/>
                  </a:cubicBezTo>
                  <a:cubicBezTo>
                    <a:pt x="10741" y="12374"/>
                    <a:pt x="11543" y="12436"/>
                    <a:pt x="11859" y="12436"/>
                  </a:cubicBezTo>
                  <a:cubicBezTo>
                    <a:pt x="11948" y="12436"/>
                    <a:pt x="11998" y="12431"/>
                    <a:pt x="11998" y="12431"/>
                  </a:cubicBezTo>
                  <a:lnTo>
                    <a:pt x="11998" y="12431"/>
                  </a:lnTo>
                  <a:cubicBezTo>
                    <a:pt x="11998" y="12431"/>
                    <a:pt x="10557" y="12843"/>
                    <a:pt x="10661" y="13872"/>
                  </a:cubicBezTo>
                  <a:cubicBezTo>
                    <a:pt x="10764" y="14901"/>
                    <a:pt x="11659" y="19447"/>
                    <a:pt x="12379" y="19447"/>
                  </a:cubicBezTo>
                  <a:cubicBezTo>
                    <a:pt x="13099" y="19447"/>
                    <a:pt x="14469" y="19357"/>
                    <a:pt x="14469" y="19357"/>
                  </a:cubicBezTo>
                  <a:cubicBezTo>
                    <a:pt x="14469" y="19357"/>
                    <a:pt x="16424" y="18430"/>
                    <a:pt x="17968" y="16783"/>
                  </a:cubicBezTo>
                  <a:cubicBezTo>
                    <a:pt x="19512" y="15137"/>
                    <a:pt x="19923" y="11637"/>
                    <a:pt x="17968" y="9580"/>
                  </a:cubicBezTo>
                  <a:cubicBezTo>
                    <a:pt x="16012" y="7521"/>
                    <a:pt x="14469" y="5534"/>
                    <a:pt x="12924" y="3888"/>
                  </a:cubicBezTo>
                  <a:cubicBezTo>
                    <a:pt x="11381" y="2241"/>
                    <a:pt x="9940" y="491"/>
                    <a:pt x="6852" y="79"/>
                  </a:cubicBezTo>
                  <a:cubicBezTo>
                    <a:pt x="6455" y="27"/>
                    <a:pt x="6082" y="1"/>
                    <a:pt x="5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4577850" y="2176275"/>
              <a:ext cx="508925" cy="500275"/>
            </a:xfrm>
            <a:custGeom>
              <a:avLst/>
              <a:gdLst/>
              <a:ahLst/>
              <a:cxnLst/>
              <a:rect l="l" t="t" r="r" b="b"/>
              <a:pathLst>
                <a:path w="20357" h="20011" extrusionOk="0">
                  <a:moveTo>
                    <a:pt x="5867" y="564"/>
                  </a:moveTo>
                  <a:cubicBezTo>
                    <a:pt x="6186" y="564"/>
                    <a:pt x="6548" y="588"/>
                    <a:pt x="6947" y="641"/>
                  </a:cubicBezTo>
                  <a:cubicBezTo>
                    <a:pt x="9736" y="1012"/>
                    <a:pt x="11105" y="2485"/>
                    <a:pt x="12554" y="4044"/>
                  </a:cubicBezTo>
                  <a:lnTo>
                    <a:pt x="12851" y="4362"/>
                  </a:lnTo>
                  <a:cubicBezTo>
                    <a:pt x="13549" y="5106"/>
                    <a:pt x="14246" y="5920"/>
                    <a:pt x="14987" y="6783"/>
                  </a:cubicBezTo>
                  <a:cubicBezTo>
                    <a:pt x="15890" y="7836"/>
                    <a:pt x="16825" y="8926"/>
                    <a:pt x="17896" y="10055"/>
                  </a:cubicBezTo>
                  <a:cubicBezTo>
                    <a:pt x="19707" y="11962"/>
                    <a:pt x="19383" y="15284"/>
                    <a:pt x="17895" y="16871"/>
                  </a:cubicBezTo>
                  <a:cubicBezTo>
                    <a:pt x="16538" y="18319"/>
                    <a:pt x="14830" y="19208"/>
                    <a:pt x="14527" y="19359"/>
                  </a:cubicBezTo>
                  <a:cubicBezTo>
                    <a:pt x="14265" y="19376"/>
                    <a:pt x="13138" y="19447"/>
                    <a:pt x="12548" y="19452"/>
                  </a:cubicBezTo>
                  <a:cubicBezTo>
                    <a:pt x="12075" y="19203"/>
                    <a:pt x="11218" y="15557"/>
                    <a:pt x="11075" y="14124"/>
                  </a:cubicBezTo>
                  <a:cubicBezTo>
                    <a:pt x="10997" y="13344"/>
                    <a:pt x="12198" y="12987"/>
                    <a:pt x="12210" y="12983"/>
                  </a:cubicBezTo>
                  <a:cubicBezTo>
                    <a:pt x="12344" y="12944"/>
                    <a:pt x="12431" y="12812"/>
                    <a:pt x="12411" y="12671"/>
                  </a:cubicBezTo>
                  <a:cubicBezTo>
                    <a:pt x="12391" y="12532"/>
                    <a:pt x="12272" y="12428"/>
                    <a:pt x="12131" y="12428"/>
                  </a:cubicBezTo>
                  <a:lnTo>
                    <a:pt x="12130" y="12428"/>
                  </a:lnTo>
                  <a:cubicBezTo>
                    <a:pt x="12122" y="12428"/>
                    <a:pt x="12111" y="12429"/>
                    <a:pt x="12103" y="12430"/>
                  </a:cubicBezTo>
                  <a:cubicBezTo>
                    <a:pt x="12102" y="12430"/>
                    <a:pt x="12063" y="12434"/>
                    <a:pt x="11996" y="12434"/>
                  </a:cubicBezTo>
                  <a:cubicBezTo>
                    <a:pt x="11723" y="12434"/>
                    <a:pt x="10975" y="12381"/>
                    <a:pt x="10234" y="11862"/>
                  </a:cubicBezTo>
                  <a:cubicBezTo>
                    <a:pt x="10225" y="11856"/>
                    <a:pt x="10216" y="11850"/>
                    <a:pt x="10211" y="11845"/>
                  </a:cubicBezTo>
                  <a:cubicBezTo>
                    <a:pt x="10358" y="11617"/>
                    <a:pt x="11293" y="11209"/>
                    <a:pt x="11806" y="10986"/>
                  </a:cubicBezTo>
                  <a:cubicBezTo>
                    <a:pt x="12794" y="10554"/>
                    <a:pt x="13273" y="10333"/>
                    <a:pt x="13355" y="9998"/>
                  </a:cubicBezTo>
                  <a:cubicBezTo>
                    <a:pt x="13386" y="9877"/>
                    <a:pt x="13357" y="9749"/>
                    <a:pt x="13278" y="9653"/>
                  </a:cubicBezTo>
                  <a:cubicBezTo>
                    <a:pt x="12940" y="9231"/>
                    <a:pt x="11668" y="9044"/>
                    <a:pt x="10103" y="9044"/>
                  </a:cubicBezTo>
                  <a:cubicBezTo>
                    <a:pt x="8917" y="9044"/>
                    <a:pt x="7565" y="9151"/>
                    <a:pt x="6323" y="9344"/>
                  </a:cubicBezTo>
                  <a:cubicBezTo>
                    <a:pt x="5851" y="9418"/>
                    <a:pt x="5387" y="9454"/>
                    <a:pt x="4942" y="9454"/>
                  </a:cubicBezTo>
                  <a:cubicBezTo>
                    <a:pt x="3464" y="9454"/>
                    <a:pt x="2181" y="9059"/>
                    <a:pt x="1426" y="8336"/>
                  </a:cubicBezTo>
                  <a:cubicBezTo>
                    <a:pt x="833" y="7768"/>
                    <a:pt x="581" y="7035"/>
                    <a:pt x="679" y="6156"/>
                  </a:cubicBezTo>
                  <a:cubicBezTo>
                    <a:pt x="956" y="3660"/>
                    <a:pt x="6416" y="3629"/>
                    <a:pt x="6471" y="3629"/>
                  </a:cubicBezTo>
                  <a:cubicBezTo>
                    <a:pt x="6601" y="3629"/>
                    <a:pt x="6714" y="3539"/>
                    <a:pt x="6746" y="3412"/>
                  </a:cubicBezTo>
                  <a:cubicBezTo>
                    <a:pt x="6776" y="3285"/>
                    <a:pt x="6716" y="3154"/>
                    <a:pt x="6599" y="3094"/>
                  </a:cubicBezTo>
                  <a:cubicBezTo>
                    <a:pt x="4682" y="2112"/>
                    <a:pt x="4121" y="1382"/>
                    <a:pt x="4223" y="1056"/>
                  </a:cubicBezTo>
                  <a:cubicBezTo>
                    <a:pt x="4308" y="783"/>
                    <a:pt x="4893" y="564"/>
                    <a:pt x="5867" y="564"/>
                  </a:cubicBezTo>
                  <a:close/>
                  <a:moveTo>
                    <a:pt x="5882" y="0"/>
                  </a:moveTo>
                  <a:cubicBezTo>
                    <a:pt x="4827" y="0"/>
                    <a:pt x="3888" y="233"/>
                    <a:pt x="3683" y="887"/>
                  </a:cubicBezTo>
                  <a:cubicBezTo>
                    <a:pt x="3481" y="1535"/>
                    <a:pt x="4079" y="2281"/>
                    <a:pt x="5461" y="3111"/>
                  </a:cubicBezTo>
                  <a:cubicBezTo>
                    <a:pt x="3730" y="3256"/>
                    <a:pt x="368" y="3829"/>
                    <a:pt x="117" y="6092"/>
                  </a:cubicBezTo>
                  <a:cubicBezTo>
                    <a:pt x="1" y="7141"/>
                    <a:pt x="318" y="8058"/>
                    <a:pt x="1036" y="8744"/>
                  </a:cubicBezTo>
                  <a:cubicBezTo>
                    <a:pt x="1904" y="9575"/>
                    <a:pt x="3300" y="10022"/>
                    <a:pt x="4921" y="10022"/>
                  </a:cubicBezTo>
                  <a:cubicBezTo>
                    <a:pt x="5401" y="10022"/>
                    <a:pt x="5900" y="9983"/>
                    <a:pt x="6411" y="9903"/>
                  </a:cubicBezTo>
                  <a:cubicBezTo>
                    <a:pt x="7768" y="9691"/>
                    <a:pt x="9012" y="9609"/>
                    <a:pt x="10037" y="9609"/>
                  </a:cubicBezTo>
                  <a:cubicBezTo>
                    <a:pt x="11388" y="9609"/>
                    <a:pt x="12360" y="9751"/>
                    <a:pt x="12714" y="9919"/>
                  </a:cubicBezTo>
                  <a:cubicBezTo>
                    <a:pt x="12480" y="10075"/>
                    <a:pt x="11953" y="10304"/>
                    <a:pt x="11581" y="10467"/>
                  </a:cubicBezTo>
                  <a:cubicBezTo>
                    <a:pt x="10409" y="10978"/>
                    <a:pt x="9686" y="11317"/>
                    <a:pt x="9637" y="11808"/>
                  </a:cubicBezTo>
                  <a:cubicBezTo>
                    <a:pt x="9623" y="11947"/>
                    <a:pt x="9660" y="12149"/>
                    <a:pt x="9911" y="12325"/>
                  </a:cubicBezTo>
                  <a:cubicBezTo>
                    <a:pt x="10286" y="12588"/>
                    <a:pt x="10707" y="12780"/>
                    <a:pt x="11151" y="12891"/>
                  </a:cubicBezTo>
                  <a:cubicBezTo>
                    <a:pt x="10782" y="13169"/>
                    <a:pt x="10453" y="13586"/>
                    <a:pt x="10513" y="14180"/>
                  </a:cubicBezTo>
                  <a:cubicBezTo>
                    <a:pt x="10519" y="14239"/>
                    <a:pt x="11314" y="20011"/>
                    <a:pt x="12513" y="20011"/>
                  </a:cubicBezTo>
                  <a:cubicBezTo>
                    <a:pt x="13234" y="20011"/>
                    <a:pt x="14564" y="19923"/>
                    <a:pt x="14620" y="19921"/>
                  </a:cubicBezTo>
                  <a:cubicBezTo>
                    <a:pt x="14655" y="19918"/>
                    <a:pt x="14690" y="19909"/>
                    <a:pt x="14723" y="19894"/>
                  </a:cubicBezTo>
                  <a:cubicBezTo>
                    <a:pt x="14804" y="19854"/>
                    <a:pt x="16744" y="18924"/>
                    <a:pt x="18307" y="17258"/>
                  </a:cubicBezTo>
                  <a:cubicBezTo>
                    <a:pt x="19998" y="15454"/>
                    <a:pt x="20357" y="11824"/>
                    <a:pt x="18306" y="9665"/>
                  </a:cubicBezTo>
                  <a:cubicBezTo>
                    <a:pt x="17243" y="8547"/>
                    <a:pt x="16314" y="7462"/>
                    <a:pt x="15415" y="6413"/>
                  </a:cubicBezTo>
                  <a:cubicBezTo>
                    <a:pt x="14671" y="5547"/>
                    <a:pt x="13969" y="4727"/>
                    <a:pt x="13264" y="3975"/>
                  </a:cubicBezTo>
                  <a:lnTo>
                    <a:pt x="12968" y="3658"/>
                  </a:lnTo>
                  <a:cubicBezTo>
                    <a:pt x="11515" y="2095"/>
                    <a:pt x="10012" y="479"/>
                    <a:pt x="7022" y="80"/>
                  </a:cubicBezTo>
                  <a:cubicBezTo>
                    <a:pt x="6646" y="30"/>
                    <a:pt x="6257" y="0"/>
                    <a:pt x="58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032475" y="2518475"/>
              <a:ext cx="18975" cy="59825"/>
            </a:xfrm>
            <a:custGeom>
              <a:avLst/>
              <a:gdLst/>
              <a:ahLst/>
              <a:cxnLst/>
              <a:rect l="l" t="t" r="r" b="b"/>
              <a:pathLst>
                <a:path w="759" h="2393" extrusionOk="0">
                  <a:moveTo>
                    <a:pt x="305" y="0"/>
                  </a:moveTo>
                  <a:cubicBezTo>
                    <a:pt x="290" y="0"/>
                    <a:pt x="274" y="1"/>
                    <a:pt x="259" y="4"/>
                  </a:cubicBezTo>
                  <a:cubicBezTo>
                    <a:pt x="105" y="30"/>
                    <a:pt x="0" y="175"/>
                    <a:pt x="25" y="329"/>
                  </a:cubicBezTo>
                  <a:cubicBezTo>
                    <a:pt x="186" y="1318"/>
                    <a:pt x="87" y="2064"/>
                    <a:pt x="86" y="2071"/>
                  </a:cubicBezTo>
                  <a:cubicBezTo>
                    <a:pt x="64" y="2225"/>
                    <a:pt x="173" y="2369"/>
                    <a:pt x="327" y="2391"/>
                  </a:cubicBezTo>
                  <a:cubicBezTo>
                    <a:pt x="340" y="2392"/>
                    <a:pt x="354" y="2393"/>
                    <a:pt x="367" y="2393"/>
                  </a:cubicBezTo>
                  <a:cubicBezTo>
                    <a:pt x="508" y="2393"/>
                    <a:pt x="626" y="2289"/>
                    <a:pt x="646" y="2149"/>
                  </a:cubicBezTo>
                  <a:cubicBezTo>
                    <a:pt x="651" y="2116"/>
                    <a:pt x="759" y="1316"/>
                    <a:pt x="583" y="238"/>
                  </a:cubicBezTo>
                  <a:cubicBezTo>
                    <a:pt x="560" y="99"/>
                    <a:pt x="441" y="0"/>
                    <a:pt x="3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4654750" y="2334100"/>
              <a:ext cx="383075" cy="161700"/>
            </a:xfrm>
            <a:custGeom>
              <a:avLst/>
              <a:gdLst/>
              <a:ahLst/>
              <a:cxnLst/>
              <a:rect l="l" t="t" r="r" b="b"/>
              <a:pathLst>
                <a:path w="15323" h="6468" extrusionOk="0">
                  <a:moveTo>
                    <a:pt x="4834" y="0"/>
                  </a:moveTo>
                  <a:cubicBezTo>
                    <a:pt x="4825" y="0"/>
                    <a:pt x="4817" y="0"/>
                    <a:pt x="4808" y="1"/>
                  </a:cubicBezTo>
                  <a:cubicBezTo>
                    <a:pt x="3448" y="133"/>
                    <a:pt x="268" y="541"/>
                    <a:pt x="92" y="1475"/>
                  </a:cubicBezTo>
                  <a:cubicBezTo>
                    <a:pt x="1" y="1963"/>
                    <a:pt x="585" y="2259"/>
                    <a:pt x="777" y="2355"/>
                  </a:cubicBezTo>
                  <a:cubicBezTo>
                    <a:pt x="1380" y="2661"/>
                    <a:pt x="2046" y="2760"/>
                    <a:pt x="2774" y="2760"/>
                  </a:cubicBezTo>
                  <a:cubicBezTo>
                    <a:pt x="3410" y="2760"/>
                    <a:pt x="4093" y="2684"/>
                    <a:pt x="4822" y="2603"/>
                  </a:cubicBezTo>
                  <a:cubicBezTo>
                    <a:pt x="5664" y="2509"/>
                    <a:pt x="6556" y="2410"/>
                    <a:pt x="7500" y="2410"/>
                  </a:cubicBezTo>
                  <a:cubicBezTo>
                    <a:pt x="8721" y="2410"/>
                    <a:pt x="10032" y="2576"/>
                    <a:pt x="11441" y="3134"/>
                  </a:cubicBezTo>
                  <a:cubicBezTo>
                    <a:pt x="13028" y="3762"/>
                    <a:pt x="14139" y="4824"/>
                    <a:pt x="14740" y="6291"/>
                  </a:cubicBezTo>
                  <a:cubicBezTo>
                    <a:pt x="14783" y="6397"/>
                    <a:pt x="14886" y="6466"/>
                    <a:pt x="15002" y="6467"/>
                  </a:cubicBezTo>
                  <a:cubicBezTo>
                    <a:pt x="15039" y="6467"/>
                    <a:pt x="15075" y="6459"/>
                    <a:pt x="15108" y="6445"/>
                  </a:cubicBezTo>
                  <a:cubicBezTo>
                    <a:pt x="15253" y="6387"/>
                    <a:pt x="15322" y="6221"/>
                    <a:pt x="15264" y="6077"/>
                  </a:cubicBezTo>
                  <a:cubicBezTo>
                    <a:pt x="14601" y="4462"/>
                    <a:pt x="13384" y="3294"/>
                    <a:pt x="11649" y="2608"/>
                  </a:cubicBezTo>
                  <a:cubicBezTo>
                    <a:pt x="10163" y="2019"/>
                    <a:pt x="8762" y="1847"/>
                    <a:pt x="7483" y="1847"/>
                  </a:cubicBezTo>
                  <a:cubicBezTo>
                    <a:pt x="6498" y="1847"/>
                    <a:pt x="5584" y="1949"/>
                    <a:pt x="4759" y="2041"/>
                  </a:cubicBezTo>
                  <a:cubicBezTo>
                    <a:pt x="4050" y="2120"/>
                    <a:pt x="3388" y="2194"/>
                    <a:pt x="2782" y="2194"/>
                  </a:cubicBezTo>
                  <a:cubicBezTo>
                    <a:pt x="2129" y="2194"/>
                    <a:pt x="1541" y="2108"/>
                    <a:pt x="1032" y="1851"/>
                  </a:cubicBezTo>
                  <a:cubicBezTo>
                    <a:pt x="703" y="1684"/>
                    <a:pt x="653" y="1580"/>
                    <a:pt x="649" y="1580"/>
                  </a:cubicBezTo>
                  <a:cubicBezTo>
                    <a:pt x="769" y="1246"/>
                    <a:pt x="2736" y="771"/>
                    <a:pt x="4862" y="563"/>
                  </a:cubicBezTo>
                  <a:cubicBezTo>
                    <a:pt x="5018" y="548"/>
                    <a:pt x="5132" y="410"/>
                    <a:pt x="5117" y="254"/>
                  </a:cubicBezTo>
                  <a:cubicBezTo>
                    <a:pt x="5100" y="109"/>
                    <a:pt x="4977" y="0"/>
                    <a:pt x="48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4863275" y="2453825"/>
              <a:ext cx="138100" cy="143650"/>
            </a:xfrm>
            <a:custGeom>
              <a:avLst/>
              <a:gdLst/>
              <a:ahLst/>
              <a:cxnLst/>
              <a:rect l="l" t="t" r="r" b="b"/>
              <a:pathLst>
                <a:path w="5524" h="5746" extrusionOk="0">
                  <a:moveTo>
                    <a:pt x="325" y="1"/>
                  </a:moveTo>
                  <a:cubicBezTo>
                    <a:pt x="220" y="1"/>
                    <a:pt x="119" y="59"/>
                    <a:pt x="70" y="160"/>
                  </a:cubicBezTo>
                  <a:cubicBezTo>
                    <a:pt x="0" y="301"/>
                    <a:pt x="61" y="473"/>
                    <a:pt x="205" y="540"/>
                  </a:cubicBezTo>
                  <a:cubicBezTo>
                    <a:pt x="246" y="561"/>
                    <a:pt x="4398" y="2624"/>
                    <a:pt x="4939" y="5515"/>
                  </a:cubicBezTo>
                  <a:cubicBezTo>
                    <a:pt x="4964" y="5648"/>
                    <a:pt x="5080" y="5745"/>
                    <a:pt x="5216" y="5745"/>
                  </a:cubicBezTo>
                  <a:cubicBezTo>
                    <a:pt x="5234" y="5745"/>
                    <a:pt x="5252" y="5743"/>
                    <a:pt x="5269" y="5740"/>
                  </a:cubicBezTo>
                  <a:cubicBezTo>
                    <a:pt x="5423" y="5711"/>
                    <a:pt x="5524" y="5564"/>
                    <a:pt x="5494" y="5410"/>
                  </a:cubicBezTo>
                  <a:cubicBezTo>
                    <a:pt x="4901" y="2240"/>
                    <a:pt x="634" y="121"/>
                    <a:pt x="452" y="31"/>
                  </a:cubicBezTo>
                  <a:cubicBezTo>
                    <a:pt x="412" y="10"/>
                    <a:pt x="368" y="1"/>
                    <a:pt x="3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4655275" y="2705725"/>
              <a:ext cx="171975" cy="50150"/>
            </a:xfrm>
            <a:custGeom>
              <a:avLst/>
              <a:gdLst/>
              <a:ahLst/>
              <a:cxnLst/>
              <a:rect l="l" t="t" r="r" b="b"/>
              <a:pathLst>
                <a:path w="6879" h="2006" extrusionOk="0">
                  <a:moveTo>
                    <a:pt x="6561" y="1"/>
                  </a:moveTo>
                  <a:cubicBezTo>
                    <a:pt x="6498" y="1"/>
                    <a:pt x="6434" y="22"/>
                    <a:pt x="6381" y="65"/>
                  </a:cubicBezTo>
                  <a:cubicBezTo>
                    <a:pt x="5343" y="945"/>
                    <a:pt x="1617" y="1356"/>
                    <a:pt x="268" y="1440"/>
                  </a:cubicBezTo>
                  <a:cubicBezTo>
                    <a:pt x="117" y="1450"/>
                    <a:pt x="0" y="1578"/>
                    <a:pt x="5" y="1731"/>
                  </a:cubicBezTo>
                  <a:cubicBezTo>
                    <a:pt x="9" y="1883"/>
                    <a:pt x="133" y="2003"/>
                    <a:pt x="285" y="2006"/>
                  </a:cubicBezTo>
                  <a:cubicBezTo>
                    <a:pt x="292" y="2006"/>
                    <a:pt x="297" y="2004"/>
                    <a:pt x="304" y="2004"/>
                  </a:cubicBezTo>
                  <a:cubicBezTo>
                    <a:pt x="509" y="1991"/>
                    <a:pt x="5353" y="1676"/>
                    <a:pt x="6748" y="497"/>
                  </a:cubicBezTo>
                  <a:cubicBezTo>
                    <a:pt x="6864" y="396"/>
                    <a:pt x="6878" y="219"/>
                    <a:pt x="6778" y="101"/>
                  </a:cubicBezTo>
                  <a:cubicBezTo>
                    <a:pt x="6722" y="35"/>
                    <a:pt x="6642" y="1"/>
                    <a:pt x="656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4616275" y="2610500"/>
              <a:ext cx="131400" cy="48675"/>
            </a:xfrm>
            <a:custGeom>
              <a:avLst/>
              <a:gdLst/>
              <a:ahLst/>
              <a:cxnLst/>
              <a:rect l="l" t="t" r="r" b="b"/>
              <a:pathLst>
                <a:path w="5256" h="1947" extrusionOk="0">
                  <a:moveTo>
                    <a:pt x="4933" y="0"/>
                  </a:moveTo>
                  <a:cubicBezTo>
                    <a:pt x="4828" y="0"/>
                    <a:pt x="4726" y="60"/>
                    <a:pt x="4679" y="162"/>
                  </a:cubicBezTo>
                  <a:cubicBezTo>
                    <a:pt x="4215" y="1135"/>
                    <a:pt x="3124" y="1376"/>
                    <a:pt x="2157" y="1376"/>
                  </a:cubicBezTo>
                  <a:cubicBezTo>
                    <a:pt x="1218" y="1376"/>
                    <a:pt x="396" y="1148"/>
                    <a:pt x="379" y="1143"/>
                  </a:cubicBezTo>
                  <a:cubicBezTo>
                    <a:pt x="357" y="1138"/>
                    <a:pt x="335" y="1136"/>
                    <a:pt x="314" y="1136"/>
                  </a:cubicBezTo>
                  <a:cubicBezTo>
                    <a:pt x="190" y="1136"/>
                    <a:pt x="77" y="1217"/>
                    <a:pt x="42" y="1341"/>
                  </a:cubicBezTo>
                  <a:cubicBezTo>
                    <a:pt x="1" y="1486"/>
                    <a:pt x="80" y="1639"/>
                    <a:pt x="224" y="1687"/>
                  </a:cubicBezTo>
                  <a:cubicBezTo>
                    <a:pt x="297" y="1707"/>
                    <a:pt x="1157" y="1946"/>
                    <a:pt x="2161" y="1946"/>
                  </a:cubicBezTo>
                  <a:cubicBezTo>
                    <a:pt x="3287" y="1946"/>
                    <a:pt x="4597" y="1646"/>
                    <a:pt x="5188" y="404"/>
                  </a:cubicBezTo>
                  <a:cubicBezTo>
                    <a:pt x="5256" y="263"/>
                    <a:pt x="5196" y="94"/>
                    <a:pt x="5055" y="28"/>
                  </a:cubicBezTo>
                  <a:cubicBezTo>
                    <a:pt x="5016" y="9"/>
                    <a:pt x="4974" y="0"/>
                    <a:pt x="49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4716300" y="2600225"/>
              <a:ext cx="54075" cy="29575"/>
            </a:xfrm>
            <a:custGeom>
              <a:avLst/>
              <a:gdLst/>
              <a:ahLst/>
              <a:cxnLst/>
              <a:rect l="l" t="t" r="r" b="b"/>
              <a:pathLst>
                <a:path w="2163" h="1183" extrusionOk="0">
                  <a:moveTo>
                    <a:pt x="320" y="0"/>
                  </a:moveTo>
                  <a:cubicBezTo>
                    <a:pt x="207" y="0"/>
                    <a:pt x="101" y="67"/>
                    <a:pt x="57" y="178"/>
                  </a:cubicBezTo>
                  <a:cubicBezTo>
                    <a:pt x="0" y="322"/>
                    <a:pt x="68" y="485"/>
                    <a:pt x="210" y="544"/>
                  </a:cubicBezTo>
                  <a:lnTo>
                    <a:pt x="1754" y="1162"/>
                  </a:lnTo>
                  <a:cubicBezTo>
                    <a:pt x="1787" y="1175"/>
                    <a:pt x="1823" y="1182"/>
                    <a:pt x="1859" y="1182"/>
                  </a:cubicBezTo>
                  <a:cubicBezTo>
                    <a:pt x="1994" y="1182"/>
                    <a:pt x="2111" y="1086"/>
                    <a:pt x="2136" y="953"/>
                  </a:cubicBezTo>
                  <a:cubicBezTo>
                    <a:pt x="2162" y="819"/>
                    <a:pt x="2089" y="687"/>
                    <a:pt x="1963" y="637"/>
                  </a:cubicBezTo>
                  <a:lnTo>
                    <a:pt x="420" y="18"/>
                  </a:lnTo>
                  <a:cubicBezTo>
                    <a:pt x="387" y="6"/>
                    <a:pt x="353" y="0"/>
                    <a:pt x="3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4572350" y="2527500"/>
              <a:ext cx="79800" cy="72050"/>
            </a:xfrm>
            <a:custGeom>
              <a:avLst/>
              <a:gdLst/>
              <a:ahLst/>
              <a:cxnLst/>
              <a:rect l="l" t="t" r="r" b="b"/>
              <a:pathLst>
                <a:path w="3192" h="2882" extrusionOk="0">
                  <a:moveTo>
                    <a:pt x="3191" y="0"/>
                  </a:moveTo>
                  <a:cubicBezTo>
                    <a:pt x="3191" y="1"/>
                    <a:pt x="0" y="411"/>
                    <a:pt x="0" y="927"/>
                  </a:cubicBezTo>
                  <a:cubicBezTo>
                    <a:pt x="0" y="1441"/>
                    <a:pt x="2059" y="2882"/>
                    <a:pt x="2059" y="2882"/>
                  </a:cubicBezTo>
                  <a:lnTo>
                    <a:pt x="31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4565250" y="2520400"/>
              <a:ext cx="94400" cy="86225"/>
            </a:xfrm>
            <a:custGeom>
              <a:avLst/>
              <a:gdLst/>
              <a:ahLst/>
              <a:cxnLst/>
              <a:rect l="l" t="t" r="r" b="b"/>
              <a:pathLst>
                <a:path w="3776" h="3449" extrusionOk="0">
                  <a:moveTo>
                    <a:pt x="3474" y="1"/>
                  </a:moveTo>
                  <a:cubicBezTo>
                    <a:pt x="3462" y="1"/>
                    <a:pt x="3450" y="1"/>
                    <a:pt x="3438" y="3"/>
                  </a:cubicBezTo>
                  <a:cubicBezTo>
                    <a:pt x="1" y="448"/>
                    <a:pt x="1" y="1021"/>
                    <a:pt x="1" y="1211"/>
                  </a:cubicBezTo>
                  <a:cubicBezTo>
                    <a:pt x="1" y="1787"/>
                    <a:pt x="1367" y="2828"/>
                    <a:pt x="2180" y="3397"/>
                  </a:cubicBezTo>
                  <a:cubicBezTo>
                    <a:pt x="2227" y="3431"/>
                    <a:pt x="2284" y="3448"/>
                    <a:pt x="2342" y="3448"/>
                  </a:cubicBezTo>
                  <a:lnTo>
                    <a:pt x="2342" y="3448"/>
                  </a:lnTo>
                  <a:cubicBezTo>
                    <a:pt x="2466" y="3448"/>
                    <a:pt x="2574" y="3369"/>
                    <a:pt x="2611" y="3251"/>
                  </a:cubicBezTo>
                  <a:cubicBezTo>
                    <a:pt x="2649" y="3133"/>
                    <a:pt x="2606" y="3005"/>
                    <a:pt x="2505" y="2934"/>
                  </a:cubicBezTo>
                  <a:cubicBezTo>
                    <a:pt x="1554" y="2268"/>
                    <a:pt x="708" y="1522"/>
                    <a:pt x="581" y="1252"/>
                  </a:cubicBezTo>
                  <a:cubicBezTo>
                    <a:pt x="873" y="1028"/>
                    <a:pt x="2290" y="722"/>
                    <a:pt x="3511" y="565"/>
                  </a:cubicBezTo>
                  <a:cubicBezTo>
                    <a:pt x="3666" y="544"/>
                    <a:pt x="3775" y="403"/>
                    <a:pt x="3755" y="248"/>
                  </a:cubicBezTo>
                  <a:cubicBezTo>
                    <a:pt x="3737" y="104"/>
                    <a:pt x="3614" y="1"/>
                    <a:pt x="3474" y="1"/>
                  </a:cubicBezTo>
                  <a:close/>
                  <a:moveTo>
                    <a:pt x="2342" y="3448"/>
                  </a:moveTo>
                  <a:cubicBezTo>
                    <a:pt x="2342" y="3448"/>
                    <a:pt x="2342" y="3448"/>
                    <a:pt x="2342" y="3448"/>
                  </a:cubicBezTo>
                  <a:lnTo>
                    <a:pt x="2343" y="3448"/>
                  </a:lnTo>
                  <a:cubicBezTo>
                    <a:pt x="2343" y="3448"/>
                    <a:pt x="2342" y="3448"/>
                    <a:pt x="2342" y="344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4638400" y="2478975"/>
              <a:ext cx="27625" cy="40900"/>
            </a:xfrm>
            <a:custGeom>
              <a:avLst/>
              <a:gdLst/>
              <a:ahLst/>
              <a:cxnLst/>
              <a:rect l="l" t="t" r="r" b="b"/>
              <a:pathLst>
                <a:path w="1105" h="1636" extrusionOk="0">
                  <a:moveTo>
                    <a:pt x="750" y="1"/>
                  </a:moveTo>
                  <a:cubicBezTo>
                    <a:pt x="539" y="1"/>
                    <a:pt x="283" y="284"/>
                    <a:pt x="149" y="684"/>
                  </a:cubicBezTo>
                  <a:cubicBezTo>
                    <a:pt x="0" y="1129"/>
                    <a:pt x="60" y="1549"/>
                    <a:pt x="283" y="1624"/>
                  </a:cubicBezTo>
                  <a:cubicBezTo>
                    <a:pt x="306" y="1632"/>
                    <a:pt x="329" y="1635"/>
                    <a:pt x="353" y="1635"/>
                  </a:cubicBezTo>
                  <a:cubicBezTo>
                    <a:pt x="565" y="1635"/>
                    <a:pt x="821" y="1353"/>
                    <a:pt x="956" y="952"/>
                  </a:cubicBezTo>
                  <a:cubicBezTo>
                    <a:pt x="1105" y="508"/>
                    <a:pt x="1044" y="86"/>
                    <a:pt x="821" y="12"/>
                  </a:cubicBezTo>
                  <a:cubicBezTo>
                    <a:pt x="798" y="5"/>
                    <a:pt x="775" y="1"/>
                    <a:pt x="7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4706025" y="2513300"/>
              <a:ext cx="27625" cy="40900"/>
            </a:xfrm>
            <a:custGeom>
              <a:avLst/>
              <a:gdLst/>
              <a:ahLst/>
              <a:cxnLst/>
              <a:rect l="l" t="t" r="r" b="b"/>
              <a:pathLst>
                <a:path w="1105" h="1636" extrusionOk="0">
                  <a:moveTo>
                    <a:pt x="751" y="1"/>
                  </a:moveTo>
                  <a:cubicBezTo>
                    <a:pt x="539" y="1"/>
                    <a:pt x="283" y="284"/>
                    <a:pt x="150" y="683"/>
                  </a:cubicBezTo>
                  <a:cubicBezTo>
                    <a:pt x="1" y="1128"/>
                    <a:pt x="62" y="1550"/>
                    <a:pt x="283" y="1624"/>
                  </a:cubicBezTo>
                  <a:cubicBezTo>
                    <a:pt x="306" y="1631"/>
                    <a:pt x="330" y="1635"/>
                    <a:pt x="354" y="1635"/>
                  </a:cubicBezTo>
                  <a:cubicBezTo>
                    <a:pt x="566" y="1635"/>
                    <a:pt x="822" y="1352"/>
                    <a:pt x="956" y="952"/>
                  </a:cubicBezTo>
                  <a:cubicBezTo>
                    <a:pt x="1105" y="508"/>
                    <a:pt x="1045" y="86"/>
                    <a:pt x="822" y="12"/>
                  </a:cubicBezTo>
                  <a:cubicBezTo>
                    <a:pt x="799" y="4"/>
                    <a:pt x="776" y="1"/>
                    <a:pt x="7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4733625" y="2464000"/>
              <a:ext cx="39000" cy="56675"/>
            </a:xfrm>
            <a:custGeom>
              <a:avLst/>
              <a:gdLst/>
              <a:ahLst/>
              <a:cxnLst/>
              <a:rect l="l" t="t" r="r" b="b"/>
              <a:pathLst>
                <a:path w="1560" h="2267" extrusionOk="0">
                  <a:moveTo>
                    <a:pt x="1" y="0"/>
                  </a:moveTo>
                  <a:lnTo>
                    <a:pt x="1418" y="2267"/>
                  </a:lnTo>
                  <a:cubicBezTo>
                    <a:pt x="1559" y="142"/>
                    <a:pt x="1" y="0"/>
                    <a:pt x="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4724650" y="2456925"/>
              <a:ext cx="55425" cy="70825"/>
            </a:xfrm>
            <a:custGeom>
              <a:avLst/>
              <a:gdLst/>
              <a:ahLst/>
              <a:cxnLst/>
              <a:rect l="l" t="t" r="r" b="b"/>
              <a:pathLst>
                <a:path w="2217" h="2833" extrusionOk="0">
                  <a:moveTo>
                    <a:pt x="358" y="1"/>
                  </a:moveTo>
                  <a:cubicBezTo>
                    <a:pt x="141" y="1"/>
                    <a:pt x="1" y="243"/>
                    <a:pt x="120" y="433"/>
                  </a:cubicBezTo>
                  <a:lnTo>
                    <a:pt x="1538" y="2700"/>
                  </a:lnTo>
                  <a:cubicBezTo>
                    <a:pt x="1589" y="2782"/>
                    <a:pt x="1679" y="2832"/>
                    <a:pt x="1777" y="2832"/>
                  </a:cubicBezTo>
                  <a:lnTo>
                    <a:pt x="1777" y="2832"/>
                  </a:lnTo>
                  <a:cubicBezTo>
                    <a:pt x="1925" y="2832"/>
                    <a:pt x="2048" y="2717"/>
                    <a:pt x="2059" y="2568"/>
                  </a:cubicBezTo>
                  <a:cubicBezTo>
                    <a:pt x="2216" y="197"/>
                    <a:pt x="403" y="4"/>
                    <a:pt x="385" y="2"/>
                  </a:cubicBezTo>
                  <a:cubicBezTo>
                    <a:pt x="376" y="1"/>
                    <a:pt x="367" y="1"/>
                    <a:pt x="358" y="1"/>
                  </a:cubicBezTo>
                  <a:close/>
                  <a:moveTo>
                    <a:pt x="1777" y="2832"/>
                  </a:moveTo>
                  <a:cubicBezTo>
                    <a:pt x="1776" y="2832"/>
                    <a:pt x="1776" y="2832"/>
                    <a:pt x="1776" y="2832"/>
                  </a:cubicBezTo>
                  <a:lnTo>
                    <a:pt x="1777" y="2832"/>
                  </a:lnTo>
                  <a:cubicBezTo>
                    <a:pt x="1777" y="2832"/>
                    <a:pt x="1777" y="2832"/>
                    <a:pt x="1777" y="2832"/>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4648650" y="2429275"/>
              <a:ext cx="49600" cy="20600"/>
            </a:xfrm>
            <a:custGeom>
              <a:avLst/>
              <a:gdLst/>
              <a:ahLst/>
              <a:cxnLst/>
              <a:rect l="l" t="t" r="r" b="b"/>
              <a:pathLst>
                <a:path w="1984" h="824" extrusionOk="0">
                  <a:moveTo>
                    <a:pt x="1206" y="0"/>
                  </a:moveTo>
                  <a:cubicBezTo>
                    <a:pt x="877" y="0"/>
                    <a:pt x="462" y="188"/>
                    <a:pt x="0" y="823"/>
                  </a:cubicBezTo>
                  <a:lnTo>
                    <a:pt x="1984" y="398"/>
                  </a:lnTo>
                  <a:cubicBezTo>
                    <a:pt x="1984" y="398"/>
                    <a:pt x="1685" y="0"/>
                    <a:pt x="120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8"/>
            <p:cNvSpPr/>
            <p:nvPr/>
          </p:nvSpPr>
          <p:spPr>
            <a:xfrm>
              <a:off x="4639550" y="2422200"/>
              <a:ext cx="67475" cy="34725"/>
            </a:xfrm>
            <a:custGeom>
              <a:avLst/>
              <a:gdLst/>
              <a:ahLst/>
              <a:cxnLst/>
              <a:rect l="l" t="t" r="r" b="b"/>
              <a:pathLst>
                <a:path w="2699" h="1389" extrusionOk="0">
                  <a:moveTo>
                    <a:pt x="1529" y="567"/>
                  </a:moveTo>
                  <a:lnTo>
                    <a:pt x="1355" y="604"/>
                  </a:lnTo>
                  <a:cubicBezTo>
                    <a:pt x="1411" y="585"/>
                    <a:pt x="1470" y="573"/>
                    <a:pt x="1529" y="567"/>
                  </a:cubicBezTo>
                  <a:close/>
                  <a:moveTo>
                    <a:pt x="1562" y="1"/>
                  </a:moveTo>
                  <a:cubicBezTo>
                    <a:pt x="1066" y="4"/>
                    <a:pt x="587" y="320"/>
                    <a:pt x="136" y="940"/>
                  </a:cubicBezTo>
                  <a:cubicBezTo>
                    <a:pt x="0" y="1127"/>
                    <a:pt x="134" y="1389"/>
                    <a:pt x="364" y="1389"/>
                  </a:cubicBezTo>
                  <a:cubicBezTo>
                    <a:pt x="385" y="1389"/>
                    <a:pt x="404" y="1387"/>
                    <a:pt x="424" y="1382"/>
                  </a:cubicBezTo>
                  <a:lnTo>
                    <a:pt x="2408" y="957"/>
                  </a:lnTo>
                  <a:cubicBezTo>
                    <a:pt x="2610" y="915"/>
                    <a:pt x="2699" y="677"/>
                    <a:pt x="2575" y="512"/>
                  </a:cubicBezTo>
                  <a:cubicBezTo>
                    <a:pt x="2559" y="491"/>
                    <a:pt x="2185" y="1"/>
                    <a:pt x="1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8"/>
            <p:cNvSpPr/>
            <p:nvPr/>
          </p:nvSpPr>
          <p:spPr>
            <a:xfrm>
              <a:off x="3243525" y="1029425"/>
              <a:ext cx="744700" cy="1174425"/>
            </a:xfrm>
            <a:custGeom>
              <a:avLst/>
              <a:gdLst/>
              <a:ahLst/>
              <a:cxnLst/>
              <a:rect l="l" t="t" r="r" b="b"/>
              <a:pathLst>
                <a:path w="29788" h="46977" extrusionOk="0">
                  <a:moveTo>
                    <a:pt x="14894" y="1"/>
                  </a:moveTo>
                  <a:lnTo>
                    <a:pt x="0" y="18750"/>
                  </a:lnTo>
                  <a:lnTo>
                    <a:pt x="5827" y="18750"/>
                  </a:lnTo>
                  <a:lnTo>
                    <a:pt x="5827" y="46977"/>
                  </a:lnTo>
                  <a:lnTo>
                    <a:pt x="23962" y="46977"/>
                  </a:lnTo>
                  <a:lnTo>
                    <a:pt x="23962" y="18750"/>
                  </a:lnTo>
                  <a:lnTo>
                    <a:pt x="29788" y="18750"/>
                  </a:lnTo>
                  <a:lnTo>
                    <a:pt x="1489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3234300" y="1022500"/>
              <a:ext cx="763150" cy="1188425"/>
            </a:xfrm>
            <a:custGeom>
              <a:avLst/>
              <a:gdLst/>
              <a:ahLst/>
              <a:cxnLst/>
              <a:rect l="l" t="t" r="r" b="b"/>
              <a:pathLst>
                <a:path w="30526" h="47537" extrusionOk="0">
                  <a:moveTo>
                    <a:pt x="15263" y="732"/>
                  </a:moveTo>
                  <a:lnTo>
                    <a:pt x="29571" y="18744"/>
                  </a:lnTo>
                  <a:lnTo>
                    <a:pt x="24331" y="18744"/>
                  </a:lnTo>
                  <a:cubicBezTo>
                    <a:pt x="24331" y="18744"/>
                    <a:pt x="24330" y="18744"/>
                    <a:pt x="24329" y="18744"/>
                  </a:cubicBezTo>
                  <a:cubicBezTo>
                    <a:pt x="24175" y="18744"/>
                    <a:pt x="24049" y="18871"/>
                    <a:pt x="24049" y="19027"/>
                  </a:cubicBezTo>
                  <a:lnTo>
                    <a:pt x="24049" y="46971"/>
                  </a:lnTo>
                  <a:lnTo>
                    <a:pt x="6478" y="46971"/>
                  </a:lnTo>
                  <a:lnTo>
                    <a:pt x="6478" y="19027"/>
                  </a:lnTo>
                  <a:cubicBezTo>
                    <a:pt x="6478" y="18871"/>
                    <a:pt x="6352" y="18744"/>
                    <a:pt x="6198" y="18744"/>
                  </a:cubicBezTo>
                  <a:cubicBezTo>
                    <a:pt x="6197" y="18744"/>
                    <a:pt x="6196" y="18744"/>
                    <a:pt x="6196" y="18744"/>
                  </a:cubicBezTo>
                  <a:lnTo>
                    <a:pt x="955" y="18744"/>
                  </a:lnTo>
                  <a:lnTo>
                    <a:pt x="15263" y="732"/>
                  </a:lnTo>
                  <a:close/>
                  <a:moveTo>
                    <a:pt x="15263" y="1"/>
                  </a:moveTo>
                  <a:cubicBezTo>
                    <a:pt x="15180" y="1"/>
                    <a:pt x="15096" y="35"/>
                    <a:pt x="15042" y="102"/>
                  </a:cubicBezTo>
                  <a:lnTo>
                    <a:pt x="148" y="18850"/>
                  </a:lnTo>
                  <a:cubicBezTo>
                    <a:pt x="1" y="19035"/>
                    <a:pt x="133" y="19309"/>
                    <a:pt x="370" y="19309"/>
                  </a:cubicBezTo>
                  <a:lnTo>
                    <a:pt x="5913" y="19309"/>
                  </a:lnTo>
                  <a:lnTo>
                    <a:pt x="5913" y="47254"/>
                  </a:lnTo>
                  <a:cubicBezTo>
                    <a:pt x="5912" y="47410"/>
                    <a:pt x="6039" y="47536"/>
                    <a:pt x="6196" y="47536"/>
                  </a:cubicBezTo>
                  <a:lnTo>
                    <a:pt x="24331" y="47536"/>
                  </a:lnTo>
                  <a:cubicBezTo>
                    <a:pt x="24488" y="47536"/>
                    <a:pt x="24615" y="47410"/>
                    <a:pt x="24615" y="47254"/>
                  </a:cubicBezTo>
                  <a:lnTo>
                    <a:pt x="24615" y="19309"/>
                  </a:lnTo>
                  <a:lnTo>
                    <a:pt x="30157" y="19309"/>
                  </a:lnTo>
                  <a:cubicBezTo>
                    <a:pt x="30394" y="19309"/>
                    <a:pt x="30525" y="19035"/>
                    <a:pt x="30379" y="18850"/>
                  </a:cubicBezTo>
                  <a:lnTo>
                    <a:pt x="15485" y="102"/>
                  </a:lnTo>
                  <a:cubicBezTo>
                    <a:pt x="15431" y="35"/>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3243525" y="999075"/>
              <a:ext cx="744700" cy="1174425"/>
            </a:xfrm>
            <a:custGeom>
              <a:avLst/>
              <a:gdLst/>
              <a:ahLst/>
              <a:cxnLst/>
              <a:rect l="l" t="t" r="r" b="b"/>
              <a:pathLst>
                <a:path w="29788" h="46977" extrusionOk="0">
                  <a:moveTo>
                    <a:pt x="14894" y="1"/>
                  </a:moveTo>
                  <a:lnTo>
                    <a:pt x="0" y="18749"/>
                  </a:lnTo>
                  <a:lnTo>
                    <a:pt x="5827" y="18749"/>
                  </a:lnTo>
                  <a:lnTo>
                    <a:pt x="5827" y="46977"/>
                  </a:lnTo>
                  <a:lnTo>
                    <a:pt x="23962" y="46977"/>
                  </a:lnTo>
                  <a:lnTo>
                    <a:pt x="23962" y="18749"/>
                  </a:lnTo>
                  <a:lnTo>
                    <a:pt x="29788" y="18749"/>
                  </a:lnTo>
                  <a:lnTo>
                    <a:pt x="1489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3234300" y="992150"/>
              <a:ext cx="763150" cy="1188450"/>
            </a:xfrm>
            <a:custGeom>
              <a:avLst/>
              <a:gdLst/>
              <a:ahLst/>
              <a:cxnLst/>
              <a:rect l="l" t="t" r="r" b="b"/>
              <a:pathLst>
                <a:path w="30526" h="47538" extrusionOk="0">
                  <a:moveTo>
                    <a:pt x="15263" y="732"/>
                  </a:moveTo>
                  <a:lnTo>
                    <a:pt x="29571" y="18744"/>
                  </a:lnTo>
                  <a:lnTo>
                    <a:pt x="24331" y="18744"/>
                  </a:lnTo>
                  <a:cubicBezTo>
                    <a:pt x="24331" y="18744"/>
                    <a:pt x="24330" y="18744"/>
                    <a:pt x="24329" y="18744"/>
                  </a:cubicBezTo>
                  <a:cubicBezTo>
                    <a:pt x="24175" y="18744"/>
                    <a:pt x="24049" y="18871"/>
                    <a:pt x="24049" y="19026"/>
                  </a:cubicBezTo>
                  <a:lnTo>
                    <a:pt x="24049" y="46971"/>
                  </a:lnTo>
                  <a:lnTo>
                    <a:pt x="6478" y="46971"/>
                  </a:lnTo>
                  <a:lnTo>
                    <a:pt x="6478" y="19026"/>
                  </a:lnTo>
                  <a:cubicBezTo>
                    <a:pt x="6478" y="18870"/>
                    <a:pt x="6351" y="18744"/>
                    <a:pt x="6196" y="18744"/>
                  </a:cubicBezTo>
                  <a:lnTo>
                    <a:pt x="955" y="18744"/>
                  </a:lnTo>
                  <a:lnTo>
                    <a:pt x="15263" y="732"/>
                  </a:lnTo>
                  <a:close/>
                  <a:moveTo>
                    <a:pt x="15263" y="1"/>
                  </a:moveTo>
                  <a:cubicBezTo>
                    <a:pt x="15180" y="1"/>
                    <a:pt x="15096" y="34"/>
                    <a:pt x="15042" y="102"/>
                  </a:cubicBezTo>
                  <a:lnTo>
                    <a:pt x="148" y="18850"/>
                  </a:lnTo>
                  <a:cubicBezTo>
                    <a:pt x="1" y="19036"/>
                    <a:pt x="133" y="19309"/>
                    <a:pt x="370" y="19309"/>
                  </a:cubicBezTo>
                  <a:lnTo>
                    <a:pt x="5913" y="19309"/>
                  </a:lnTo>
                  <a:lnTo>
                    <a:pt x="5913" y="47254"/>
                  </a:lnTo>
                  <a:cubicBezTo>
                    <a:pt x="5912" y="47410"/>
                    <a:pt x="6039" y="47537"/>
                    <a:pt x="6196" y="47537"/>
                  </a:cubicBezTo>
                  <a:lnTo>
                    <a:pt x="24331" y="47537"/>
                  </a:lnTo>
                  <a:cubicBezTo>
                    <a:pt x="24488" y="47537"/>
                    <a:pt x="24615" y="47410"/>
                    <a:pt x="24615" y="47254"/>
                  </a:cubicBezTo>
                  <a:lnTo>
                    <a:pt x="24615" y="19309"/>
                  </a:lnTo>
                  <a:lnTo>
                    <a:pt x="30157" y="19309"/>
                  </a:lnTo>
                  <a:cubicBezTo>
                    <a:pt x="30394" y="19309"/>
                    <a:pt x="30525" y="19036"/>
                    <a:pt x="30379" y="18850"/>
                  </a:cubicBezTo>
                  <a:lnTo>
                    <a:pt x="15485" y="102"/>
                  </a:lnTo>
                  <a:cubicBezTo>
                    <a:pt x="15431" y="34"/>
                    <a:pt x="15347" y="1"/>
                    <a:pt x="15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8"/>
            <p:cNvSpPr/>
            <p:nvPr/>
          </p:nvSpPr>
          <p:spPr>
            <a:xfrm>
              <a:off x="2827675" y="2093775"/>
              <a:ext cx="1514525" cy="1514525"/>
            </a:xfrm>
            <a:custGeom>
              <a:avLst/>
              <a:gdLst/>
              <a:ahLst/>
              <a:cxnLst/>
              <a:rect l="l" t="t" r="r" b="b"/>
              <a:pathLst>
                <a:path w="60581" h="60581" extrusionOk="0">
                  <a:moveTo>
                    <a:pt x="1" y="1"/>
                  </a:moveTo>
                  <a:lnTo>
                    <a:pt x="1" y="60581"/>
                  </a:lnTo>
                  <a:lnTo>
                    <a:pt x="60580" y="60581"/>
                  </a:lnTo>
                  <a:lnTo>
                    <a:pt x="6058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8"/>
            <p:cNvSpPr/>
            <p:nvPr/>
          </p:nvSpPr>
          <p:spPr>
            <a:xfrm>
              <a:off x="2820625" y="2086725"/>
              <a:ext cx="1528625" cy="1528650"/>
            </a:xfrm>
            <a:custGeom>
              <a:avLst/>
              <a:gdLst/>
              <a:ahLst/>
              <a:cxnLst/>
              <a:rect l="l" t="t" r="r" b="b"/>
              <a:pathLst>
                <a:path w="61145" h="61146" extrusionOk="0">
                  <a:moveTo>
                    <a:pt x="60579" y="565"/>
                  </a:moveTo>
                  <a:lnTo>
                    <a:pt x="60579" y="60580"/>
                  </a:lnTo>
                  <a:lnTo>
                    <a:pt x="565" y="60580"/>
                  </a:lnTo>
                  <a:lnTo>
                    <a:pt x="565" y="565"/>
                  </a:lnTo>
                  <a:close/>
                  <a:moveTo>
                    <a:pt x="283" y="0"/>
                  </a:moveTo>
                  <a:cubicBezTo>
                    <a:pt x="126" y="0"/>
                    <a:pt x="0" y="127"/>
                    <a:pt x="0" y="283"/>
                  </a:cubicBezTo>
                  <a:lnTo>
                    <a:pt x="0" y="60863"/>
                  </a:lnTo>
                  <a:cubicBezTo>
                    <a:pt x="0" y="61019"/>
                    <a:pt x="126" y="61145"/>
                    <a:pt x="283" y="61145"/>
                  </a:cubicBezTo>
                  <a:lnTo>
                    <a:pt x="60862" y="61145"/>
                  </a:lnTo>
                  <a:cubicBezTo>
                    <a:pt x="61018" y="61145"/>
                    <a:pt x="61145" y="61019"/>
                    <a:pt x="61145" y="60863"/>
                  </a:cubicBezTo>
                  <a:lnTo>
                    <a:pt x="61145" y="283"/>
                  </a:lnTo>
                  <a:cubicBezTo>
                    <a:pt x="61145" y="127"/>
                    <a:pt x="61018" y="0"/>
                    <a:pt x="608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2898100" y="2164225"/>
              <a:ext cx="1373650" cy="1373625"/>
            </a:xfrm>
            <a:custGeom>
              <a:avLst/>
              <a:gdLst/>
              <a:ahLst/>
              <a:cxnLst/>
              <a:rect l="l" t="t" r="r" b="b"/>
              <a:pathLst>
                <a:path w="54946" h="54945" extrusionOk="0">
                  <a:moveTo>
                    <a:pt x="1" y="0"/>
                  </a:moveTo>
                  <a:lnTo>
                    <a:pt x="1" y="54945"/>
                  </a:lnTo>
                  <a:lnTo>
                    <a:pt x="54945" y="54945"/>
                  </a:lnTo>
                  <a:lnTo>
                    <a:pt x="549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2891050" y="2157150"/>
              <a:ext cx="1387775" cy="1387800"/>
            </a:xfrm>
            <a:custGeom>
              <a:avLst/>
              <a:gdLst/>
              <a:ahLst/>
              <a:cxnLst/>
              <a:rect l="l" t="t" r="r" b="b"/>
              <a:pathLst>
                <a:path w="55511" h="55512" extrusionOk="0">
                  <a:moveTo>
                    <a:pt x="54945" y="567"/>
                  </a:moveTo>
                  <a:lnTo>
                    <a:pt x="54945" y="54945"/>
                  </a:lnTo>
                  <a:lnTo>
                    <a:pt x="566" y="54945"/>
                  </a:lnTo>
                  <a:lnTo>
                    <a:pt x="566" y="567"/>
                  </a:lnTo>
                  <a:close/>
                  <a:moveTo>
                    <a:pt x="283" y="0"/>
                  </a:moveTo>
                  <a:cubicBezTo>
                    <a:pt x="127" y="0"/>
                    <a:pt x="0" y="128"/>
                    <a:pt x="0" y="284"/>
                  </a:cubicBezTo>
                  <a:lnTo>
                    <a:pt x="0" y="55229"/>
                  </a:lnTo>
                  <a:cubicBezTo>
                    <a:pt x="0" y="55385"/>
                    <a:pt x="127" y="55511"/>
                    <a:pt x="283" y="55511"/>
                  </a:cubicBezTo>
                  <a:lnTo>
                    <a:pt x="55227" y="55511"/>
                  </a:lnTo>
                  <a:cubicBezTo>
                    <a:pt x="55384" y="55511"/>
                    <a:pt x="55511" y="55384"/>
                    <a:pt x="55511" y="55228"/>
                  </a:cubicBezTo>
                  <a:lnTo>
                    <a:pt x="55511" y="284"/>
                  </a:lnTo>
                  <a:cubicBezTo>
                    <a:pt x="55511" y="128"/>
                    <a:pt x="55384" y="0"/>
                    <a:pt x="552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8"/>
            <p:cNvSpPr/>
            <p:nvPr/>
          </p:nvSpPr>
          <p:spPr>
            <a:xfrm>
              <a:off x="2898100" y="2600550"/>
              <a:ext cx="1373650" cy="937325"/>
            </a:xfrm>
            <a:custGeom>
              <a:avLst/>
              <a:gdLst/>
              <a:ahLst/>
              <a:cxnLst/>
              <a:rect l="l" t="t" r="r" b="b"/>
              <a:pathLst>
                <a:path w="54946" h="37493" extrusionOk="0">
                  <a:moveTo>
                    <a:pt x="44644" y="0"/>
                  </a:moveTo>
                  <a:cubicBezTo>
                    <a:pt x="43756" y="0"/>
                    <a:pt x="42867" y="348"/>
                    <a:pt x="42201" y="1044"/>
                  </a:cubicBezTo>
                  <a:lnTo>
                    <a:pt x="29390" y="14439"/>
                  </a:lnTo>
                  <a:lnTo>
                    <a:pt x="19409" y="11645"/>
                  </a:lnTo>
                  <a:cubicBezTo>
                    <a:pt x="19109" y="11560"/>
                    <a:pt x="18801" y="11519"/>
                    <a:pt x="18496" y="11519"/>
                  </a:cubicBezTo>
                  <a:cubicBezTo>
                    <a:pt x="17791" y="11519"/>
                    <a:pt x="17095" y="11740"/>
                    <a:pt x="16511" y="12163"/>
                  </a:cubicBezTo>
                  <a:lnTo>
                    <a:pt x="1" y="24137"/>
                  </a:lnTo>
                  <a:lnTo>
                    <a:pt x="1" y="37493"/>
                  </a:lnTo>
                  <a:lnTo>
                    <a:pt x="54945" y="37493"/>
                  </a:lnTo>
                  <a:lnTo>
                    <a:pt x="54945" y="9238"/>
                  </a:lnTo>
                  <a:lnTo>
                    <a:pt x="47086" y="1042"/>
                  </a:lnTo>
                  <a:cubicBezTo>
                    <a:pt x="46420" y="348"/>
                    <a:pt x="45532" y="0"/>
                    <a:pt x="446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1" name="Google Shape;1001;p38"/>
            <p:cNvSpPr/>
            <p:nvPr/>
          </p:nvSpPr>
          <p:spPr>
            <a:xfrm>
              <a:off x="2891050" y="2593475"/>
              <a:ext cx="1387775" cy="951475"/>
            </a:xfrm>
            <a:custGeom>
              <a:avLst/>
              <a:gdLst/>
              <a:ahLst/>
              <a:cxnLst/>
              <a:rect l="l" t="t" r="r" b="b"/>
              <a:pathLst>
                <a:path w="55511" h="38059" extrusionOk="0">
                  <a:moveTo>
                    <a:pt x="44939" y="567"/>
                  </a:moveTo>
                  <a:cubicBezTo>
                    <a:pt x="45779" y="567"/>
                    <a:pt x="46583" y="911"/>
                    <a:pt x="47163" y="1521"/>
                  </a:cubicBezTo>
                  <a:lnTo>
                    <a:pt x="54945" y="9636"/>
                  </a:lnTo>
                  <a:lnTo>
                    <a:pt x="54945" y="37492"/>
                  </a:lnTo>
                  <a:lnTo>
                    <a:pt x="566" y="37492"/>
                  </a:lnTo>
                  <a:lnTo>
                    <a:pt x="566" y="24565"/>
                  </a:lnTo>
                  <a:lnTo>
                    <a:pt x="16959" y="12676"/>
                  </a:lnTo>
                  <a:cubicBezTo>
                    <a:pt x="17492" y="12286"/>
                    <a:pt x="18129" y="12083"/>
                    <a:pt x="18775" y="12083"/>
                  </a:cubicBezTo>
                  <a:cubicBezTo>
                    <a:pt x="19056" y="12083"/>
                    <a:pt x="19338" y="12121"/>
                    <a:pt x="19614" y="12199"/>
                  </a:cubicBezTo>
                  <a:lnTo>
                    <a:pt x="29595" y="14995"/>
                  </a:lnTo>
                  <a:cubicBezTo>
                    <a:pt x="29620" y="15002"/>
                    <a:pt x="29645" y="15005"/>
                    <a:pt x="29670" y="15005"/>
                  </a:cubicBezTo>
                  <a:cubicBezTo>
                    <a:pt x="29747" y="15005"/>
                    <a:pt x="29821" y="14974"/>
                    <a:pt x="29876" y="14918"/>
                  </a:cubicBezTo>
                  <a:lnTo>
                    <a:pt x="42687" y="1523"/>
                  </a:lnTo>
                  <a:cubicBezTo>
                    <a:pt x="43267" y="913"/>
                    <a:pt x="44072" y="567"/>
                    <a:pt x="44913" y="567"/>
                  </a:cubicBezTo>
                  <a:cubicBezTo>
                    <a:pt x="44917" y="567"/>
                    <a:pt x="44921" y="567"/>
                    <a:pt x="44925" y="567"/>
                  </a:cubicBezTo>
                  <a:lnTo>
                    <a:pt x="44927" y="567"/>
                  </a:lnTo>
                  <a:cubicBezTo>
                    <a:pt x="44931" y="567"/>
                    <a:pt x="44935" y="567"/>
                    <a:pt x="44939" y="567"/>
                  </a:cubicBezTo>
                  <a:close/>
                  <a:moveTo>
                    <a:pt x="44913" y="0"/>
                  </a:moveTo>
                  <a:cubicBezTo>
                    <a:pt x="43917" y="0"/>
                    <a:pt x="42965" y="410"/>
                    <a:pt x="42278" y="1132"/>
                  </a:cubicBezTo>
                  <a:lnTo>
                    <a:pt x="29585" y="14405"/>
                  </a:lnTo>
                  <a:lnTo>
                    <a:pt x="19767" y="11655"/>
                  </a:lnTo>
                  <a:cubicBezTo>
                    <a:pt x="19441" y="11563"/>
                    <a:pt x="19107" y="11518"/>
                    <a:pt x="18776" y="11518"/>
                  </a:cubicBezTo>
                  <a:cubicBezTo>
                    <a:pt x="18012" y="11518"/>
                    <a:pt x="17258" y="11758"/>
                    <a:pt x="16627" y="12218"/>
                  </a:cubicBezTo>
                  <a:lnTo>
                    <a:pt x="118" y="24192"/>
                  </a:lnTo>
                  <a:cubicBezTo>
                    <a:pt x="44" y="24245"/>
                    <a:pt x="0" y="24330"/>
                    <a:pt x="0" y="24420"/>
                  </a:cubicBezTo>
                  <a:lnTo>
                    <a:pt x="0" y="37776"/>
                  </a:lnTo>
                  <a:cubicBezTo>
                    <a:pt x="0" y="37932"/>
                    <a:pt x="127" y="38058"/>
                    <a:pt x="283" y="38058"/>
                  </a:cubicBezTo>
                  <a:lnTo>
                    <a:pt x="55227" y="38058"/>
                  </a:lnTo>
                  <a:cubicBezTo>
                    <a:pt x="55384" y="38058"/>
                    <a:pt x="55511" y="37931"/>
                    <a:pt x="55511" y="37775"/>
                  </a:cubicBezTo>
                  <a:lnTo>
                    <a:pt x="55511" y="9520"/>
                  </a:lnTo>
                  <a:cubicBezTo>
                    <a:pt x="55511" y="9448"/>
                    <a:pt x="55483" y="9378"/>
                    <a:pt x="55433" y="9325"/>
                  </a:cubicBezTo>
                  <a:lnTo>
                    <a:pt x="47571" y="1129"/>
                  </a:lnTo>
                  <a:cubicBezTo>
                    <a:pt x="46874" y="401"/>
                    <a:pt x="45934" y="0"/>
                    <a:pt x="44927" y="0"/>
                  </a:cubicBezTo>
                  <a:lnTo>
                    <a:pt x="44925" y="0"/>
                  </a:lnTo>
                  <a:cubicBezTo>
                    <a:pt x="44921" y="0"/>
                    <a:pt x="44917" y="0"/>
                    <a:pt x="44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8"/>
            <p:cNvSpPr/>
            <p:nvPr/>
          </p:nvSpPr>
          <p:spPr>
            <a:xfrm>
              <a:off x="3234175" y="2360675"/>
              <a:ext cx="346675" cy="346650"/>
            </a:xfrm>
            <a:custGeom>
              <a:avLst/>
              <a:gdLst/>
              <a:ahLst/>
              <a:cxnLst/>
              <a:rect l="l" t="t" r="r" b="b"/>
              <a:pathLst>
                <a:path w="13867" h="13866" extrusionOk="0">
                  <a:moveTo>
                    <a:pt x="6933" y="0"/>
                  </a:moveTo>
                  <a:cubicBezTo>
                    <a:pt x="5094" y="0"/>
                    <a:pt x="3331" y="730"/>
                    <a:pt x="2032" y="2030"/>
                  </a:cubicBezTo>
                  <a:cubicBezTo>
                    <a:pt x="732" y="3330"/>
                    <a:pt x="0" y="5094"/>
                    <a:pt x="0" y="6933"/>
                  </a:cubicBezTo>
                  <a:cubicBezTo>
                    <a:pt x="0" y="8771"/>
                    <a:pt x="732" y="10535"/>
                    <a:pt x="2032" y="11835"/>
                  </a:cubicBezTo>
                  <a:cubicBezTo>
                    <a:pt x="3331" y="13135"/>
                    <a:pt x="5094" y="13865"/>
                    <a:pt x="6933" y="13865"/>
                  </a:cubicBezTo>
                  <a:cubicBezTo>
                    <a:pt x="8772" y="13865"/>
                    <a:pt x="10535" y="13135"/>
                    <a:pt x="11836" y="11835"/>
                  </a:cubicBezTo>
                  <a:cubicBezTo>
                    <a:pt x="13136" y="10535"/>
                    <a:pt x="13866" y="8771"/>
                    <a:pt x="13866" y="6933"/>
                  </a:cubicBezTo>
                  <a:cubicBezTo>
                    <a:pt x="13866" y="5094"/>
                    <a:pt x="13136" y="3330"/>
                    <a:pt x="11836" y="2030"/>
                  </a:cubicBezTo>
                  <a:cubicBezTo>
                    <a:pt x="10535" y="730"/>
                    <a:pt x="8772" y="0"/>
                    <a:pt x="69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8"/>
            <p:cNvSpPr/>
            <p:nvPr/>
          </p:nvSpPr>
          <p:spPr>
            <a:xfrm>
              <a:off x="3227100" y="2353600"/>
              <a:ext cx="360800" cy="360775"/>
            </a:xfrm>
            <a:custGeom>
              <a:avLst/>
              <a:gdLst/>
              <a:ahLst/>
              <a:cxnLst/>
              <a:rect l="l" t="t" r="r" b="b"/>
              <a:pathLst>
                <a:path w="14432" h="14431" extrusionOk="0">
                  <a:moveTo>
                    <a:pt x="7216" y="566"/>
                  </a:moveTo>
                  <a:cubicBezTo>
                    <a:pt x="10883" y="566"/>
                    <a:pt x="13867" y="3548"/>
                    <a:pt x="13867" y="7215"/>
                  </a:cubicBezTo>
                  <a:cubicBezTo>
                    <a:pt x="13867" y="10882"/>
                    <a:pt x="10883" y="13866"/>
                    <a:pt x="7216" y="13866"/>
                  </a:cubicBezTo>
                  <a:cubicBezTo>
                    <a:pt x="3550" y="13866"/>
                    <a:pt x="567" y="10882"/>
                    <a:pt x="567" y="7216"/>
                  </a:cubicBezTo>
                  <a:cubicBezTo>
                    <a:pt x="567" y="3549"/>
                    <a:pt x="3550" y="566"/>
                    <a:pt x="7216" y="566"/>
                  </a:cubicBezTo>
                  <a:close/>
                  <a:moveTo>
                    <a:pt x="7216" y="1"/>
                  </a:moveTo>
                  <a:cubicBezTo>
                    <a:pt x="3237" y="1"/>
                    <a:pt x="1" y="3237"/>
                    <a:pt x="1" y="7216"/>
                  </a:cubicBezTo>
                  <a:cubicBezTo>
                    <a:pt x="1" y="11194"/>
                    <a:pt x="3237" y="14431"/>
                    <a:pt x="7216" y="14431"/>
                  </a:cubicBezTo>
                  <a:cubicBezTo>
                    <a:pt x="11195" y="14431"/>
                    <a:pt x="14432" y="11194"/>
                    <a:pt x="14432" y="7216"/>
                  </a:cubicBezTo>
                  <a:cubicBezTo>
                    <a:pt x="14432" y="3237"/>
                    <a:pt x="11195" y="1"/>
                    <a:pt x="72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8"/>
            <p:cNvSpPr/>
            <p:nvPr/>
          </p:nvSpPr>
          <p:spPr>
            <a:xfrm>
              <a:off x="3513700" y="2949125"/>
              <a:ext cx="1528500" cy="720675"/>
            </a:xfrm>
            <a:custGeom>
              <a:avLst/>
              <a:gdLst/>
              <a:ahLst/>
              <a:cxnLst/>
              <a:rect l="l" t="t" r="r" b="b"/>
              <a:pathLst>
                <a:path w="61140" h="28827" extrusionOk="0">
                  <a:moveTo>
                    <a:pt x="55263" y="0"/>
                  </a:moveTo>
                  <a:lnTo>
                    <a:pt x="50402" y="3063"/>
                  </a:lnTo>
                  <a:lnTo>
                    <a:pt x="35262" y="18629"/>
                  </a:lnTo>
                  <a:lnTo>
                    <a:pt x="12189" y="24985"/>
                  </a:lnTo>
                  <a:cubicBezTo>
                    <a:pt x="12189" y="24985"/>
                    <a:pt x="10133" y="22591"/>
                    <a:pt x="8648" y="22577"/>
                  </a:cubicBezTo>
                  <a:cubicBezTo>
                    <a:pt x="8642" y="22577"/>
                    <a:pt x="8636" y="22577"/>
                    <a:pt x="8630" y="22577"/>
                  </a:cubicBezTo>
                  <a:cubicBezTo>
                    <a:pt x="7125" y="22577"/>
                    <a:pt x="2395" y="24302"/>
                    <a:pt x="2395" y="24302"/>
                  </a:cubicBezTo>
                  <a:cubicBezTo>
                    <a:pt x="2395" y="24302"/>
                    <a:pt x="1788" y="25781"/>
                    <a:pt x="2976" y="25792"/>
                  </a:cubicBezTo>
                  <a:cubicBezTo>
                    <a:pt x="2987" y="25792"/>
                    <a:pt x="2998" y="25792"/>
                    <a:pt x="3009" y="25792"/>
                  </a:cubicBezTo>
                  <a:cubicBezTo>
                    <a:pt x="3119" y="25792"/>
                    <a:pt x="3239" y="25787"/>
                    <a:pt x="3365" y="25779"/>
                  </a:cubicBezTo>
                  <a:lnTo>
                    <a:pt x="3365" y="25779"/>
                  </a:lnTo>
                  <a:lnTo>
                    <a:pt x="1" y="26358"/>
                  </a:lnTo>
                  <a:cubicBezTo>
                    <a:pt x="163" y="27387"/>
                    <a:pt x="1045" y="28149"/>
                    <a:pt x="2088" y="28159"/>
                  </a:cubicBezTo>
                  <a:lnTo>
                    <a:pt x="5033" y="28186"/>
                  </a:lnTo>
                  <a:lnTo>
                    <a:pt x="10075" y="28827"/>
                  </a:lnTo>
                  <a:lnTo>
                    <a:pt x="14840" y="27385"/>
                  </a:lnTo>
                  <a:cubicBezTo>
                    <a:pt x="14840" y="27385"/>
                    <a:pt x="37433" y="24920"/>
                    <a:pt x="38623" y="24634"/>
                  </a:cubicBezTo>
                  <a:cubicBezTo>
                    <a:pt x="39813" y="24348"/>
                    <a:pt x="58970" y="7893"/>
                    <a:pt x="58970" y="7893"/>
                  </a:cubicBezTo>
                  <a:cubicBezTo>
                    <a:pt x="58970" y="7893"/>
                    <a:pt x="61139" y="5986"/>
                    <a:pt x="60312" y="3775"/>
                  </a:cubicBezTo>
                  <a:cubicBezTo>
                    <a:pt x="59485" y="1564"/>
                    <a:pt x="55263" y="0"/>
                    <a:pt x="55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8"/>
            <p:cNvSpPr/>
            <p:nvPr/>
          </p:nvSpPr>
          <p:spPr>
            <a:xfrm>
              <a:off x="3506125" y="2942150"/>
              <a:ext cx="1544150" cy="734750"/>
            </a:xfrm>
            <a:custGeom>
              <a:avLst/>
              <a:gdLst/>
              <a:ahLst/>
              <a:cxnLst/>
              <a:rect l="l" t="t" r="r" b="b"/>
              <a:pathLst>
                <a:path w="61766" h="29390" extrusionOk="0">
                  <a:moveTo>
                    <a:pt x="55574" y="1"/>
                  </a:moveTo>
                  <a:cubicBezTo>
                    <a:pt x="55459" y="1"/>
                    <a:pt x="55350" y="72"/>
                    <a:pt x="55308" y="185"/>
                  </a:cubicBezTo>
                  <a:cubicBezTo>
                    <a:pt x="55255" y="328"/>
                    <a:pt x="55325" y="488"/>
                    <a:pt x="55467" y="546"/>
                  </a:cubicBezTo>
                  <a:cubicBezTo>
                    <a:pt x="55507" y="561"/>
                    <a:pt x="59578" y="2090"/>
                    <a:pt x="60350" y="4154"/>
                  </a:cubicBezTo>
                  <a:cubicBezTo>
                    <a:pt x="61098" y="6153"/>
                    <a:pt x="59107" y="7944"/>
                    <a:pt x="59088" y="7959"/>
                  </a:cubicBezTo>
                  <a:cubicBezTo>
                    <a:pt x="51463" y="14509"/>
                    <a:pt x="39781" y="24356"/>
                    <a:pt x="38859" y="24638"/>
                  </a:cubicBezTo>
                  <a:cubicBezTo>
                    <a:pt x="37700" y="24918"/>
                    <a:pt x="15337" y="27359"/>
                    <a:pt x="15061" y="27395"/>
                  </a:cubicBezTo>
                  <a:lnTo>
                    <a:pt x="10354" y="28819"/>
                  </a:lnTo>
                  <a:lnTo>
                    <a:pt x="5337" y="28184"/>
                  </a:lnTo>
                  <a:lnTo>
                    <a:pt x="2393" y="28157"/>
                  </a:lnTo>
                  <a:cubicBezTo>
                    <a:pt x="1593" y="28151"/>
                    <a:pt x="886" y="27630"/>
                    <a:pt x="646" y="26865"/>
                  </a:cubicBezTo>
                  <a:lnTo>
                    <a:pt x="3701" y="26338"/>
                  </a:lnTo>
                  <a:cubicBezTo>
                    <a:pt x="4961" y="26251"/>
                    <a:pt x="6825" y="25806"/>
                    <a:pt x="6913" y="25785"/>
                  </a:cubicBezTo>
                  <a:cubicBezTo>
                    <a:pt x="7062" y="25750"/>
                    <a:pt x="7157" y="25603"/>
                    <a:pt x="7126" y="25453"/>
                  </a:cubicBezTo>
                  <a:cubicBezTo>
                    <a:pt x="7098" y="25318"/>
                    <a:pt x="6981" y="25226"/>
                    <a:pt x="6849" y="25226"/>
                  </a:cubicBezTo>
                  <a:cubicBezTo>
                    <a:pt x="6833" y="25226"/>
                    <a:pt x="6816" y="25228"/>
                    <a:pt x="6799" y="25231"/>
                  </a:cubicBezTo>
                  <a:lnTo>
                    <a:pt x="3633" y="25777"/>
                  </a:lnTo>
                  <a:cubicBezTo>
                    <a:pt x="3508" y="25786"/>
                    <a:pt x="3389" y="25788"/>
                    <a:pt x="3282" y="25788"/>
                  </a:cubicBezTo>
                  <a:cubicBezTo>
                    <a:pt x="2993" y="25786"/>
                    <a:pt x="2921" y="25678"/>
                    <a:pt x="2897" y="25643"/>
                  </a:cubicBezTo>
                  <a:cubicBezTo>
                    <a:pt x="2761" y="25437"/>
                    <a:pt x="2847" y="25031"/>
                    <a:pt x="2920" y="24803"/>
                  </a:cubicBezTo>
                  <a:cubicBezTo>
                    <a:pt x="3674" y="24533"/>
                    <a:pt x="7628" y="23140"/>
                    <a:pt x="8932" y="23140"/>
                  </a:cubicBezTo>
                  <a:lnTo>
                    <a:pt x="8948" y="23140"/>
                  </a:lnTo>
                  <a:cubicBezTo>
                    <a:pt x="10060" y="23149"/>
                    <a:pt x="11728" y="24811"/>
                    <a:pt x="12278" y="25449"/>
                  </a:cubicBezTo>
                  <a:cubicBezTo>
                    <a:pt x="12332" y="25513"/>
                    <a:pt x="12412" y="25548"/>
                    <a:pt x="12493" y="25548"/>
                  </a:cubicBezTo>
                  <a:cubicBezTo>
                    <a:pt x="12518" y="25548"/>
                    <a:pt x="12543" y="25545"/>
                    <a:pt x="12567" y="25538"/>
                  </a:cubicBezTo>
                  <a:lnTo>
                    <a:pt x="35640" y="19181"/>
                  </a:lnTo>
                  <a:cubicBezTo>
                    <a:pt x="35688" y="19168"/>
                    <a:pt x="35732" y="19142"/>
                    <a:pt x="35767" y="19106"/>
                  </a:cubicBezTo>
                  <a:lnTo>
                    <a:pt x="50907" y="3539"/>
                  </a:lnTo>
                  <a:cubicBezTo>
                    <a:pt x="51009" y="3426"/>
                    <a:pt x="51004" y="3253"/>
                    <a:pt x="50894" y="3147"/>
                  </a:cubicBezTo>
                  <a:cubicBezTo>
                    <a:pt x="50839" y="3094"/>
                    <a:pt x="50768" y="3067"/>
                    <a:pt x="50697" y="3067"/>
                  </a:cubicBezTo>
                  <a:cubicBezTo>
                    <a:pt x="50627" y="3067"/>
                    <a:pt x="50556" y="3093"/>
                    <a:pt x="50502" y="3144"/>
                  </a:cubicBezTo>
                  <a:lnTo>
                    <a:pt x="35415" y="18656"/>
                  </a:lnTo>
                  <a:lnTo>
                    <a:pt x="12585" y="24945"/>
                  </a:lnTo>
                  <a:cubicBezTo>
                    <a:pt x="12110" y="24421"/>
                    <a:pt x="10350" y="22586"/>
                    <a:pt x="8953" y="22573"/>
                  </a:cubicBezTo>
                  <a:lnTo>
                    <a:pt x="8934" y="22573"/>
                  </a:lnTo>
                  <a:cubicBezTo>
                    <a:pt x="7396" y="22573"/>
                    <a:pt x="2797" y="24244"/>
                    <a:pt x="2601" y="24316"/>
                  </a:cubicBezTo>
                  <a:cubicBezTo>
                    <a:pt x="2526" y="24342"/>
                    <a:pt x="2467" y="24399"/>
                    <a:pt x="2436" y="24473"/>
                  </a:cubicBezTo>
                  <a:cubicBezTo>
                    <a:pt x="2397" y="24569"/>
                    <a:pt x="2067" y="25414"/>
                    <a:pt x="2424" y="25955"/>
                  </a:cubicBezTo>
                  <a:cubicBezTo>
                    <a:pt x="2430" y="25963"/>
                    <a:pt x="2436" y="25972"/>
                    <a:pt x="2444" y="25982"/>
                  </a:cubicBezTo>
                  <a:lnTo>
                    <a:pt x="255" y="26359"/>
                  </a:lnTo>
                  <a:cubicBezTo>
                    <a:pt x="103" y="26385"/>
                    <a:pt x="1" y="26529"/>
                    <a:pt x="25" y="26682"/>
                  </a:cubicBezTo>
                  <a:cubicBezTo>
                    <a:pt x="205" y="27849"/>
                    <a:pt x="1206" y="28713"/>
                    <a:pt x="2388" y="28722"/>
                  </a:cubicBezTo>
                  <a:lnTo>
                    <a:pt x="5300" y="28747"/>
                  </a:lnTo>
                  <a:lnTo>
                    <a:pt x="10342" y="29386"/>
                  </a:lnTo>
                  <a:cubicBezTo>
                    <a:pt x="10354" y="29388"/>
                    <a:pt x="10366" y="29389"/>
                    <a:pt x="10378" y="29389"/>
                  </a:cubicBezTo>
                  <a:cubicBezTo>
                    <a:pt x="10405" y="29389"/>
                    <a:pt x="10432" y="29385"/>
                    <a:pt x="10460" y="29377"/>
                  </a:cubicBezTo>
                  <a:lnTo>
                    <a:pt x="15173" y="27947"/>
                  </a:lnTo>
                  <a:cubicBezTo>
                    <a:pt x="16096" y="27846"/>
                    <a:pt x="37798" y="25475"/>
                    <a:pt x="38992" y="25188"/>
                  </a:cubicBezTo>
                  <a:cubicBezTo>
                    <a:pt x="40213" y="24895"/>
                    <a:pt x="57492" y="10077"/>
                    <a:pt x="59460" y="8385"/>
                  </a:cubicBezTo>
                  <a:cubicBezTo>
                    <a:pt x="59554" y="8303"/>
                    <a:pt x="61765" y="6322"/>
                    <a:pt x="60880" y="3956"/>
                  </a:cubicBezTo>
                  <a:cubicBezTo>
                    <a:pt x="60017" y="1651"/>
                    <a:pt x="55841" y="82"/>
                    <a:pt x="55663" y="15"/>
                  </a:cubicBezTo>
                  <a:cubicBezTo>
                    <a:pt x="55634" y="6"/>
                    <a:pt x="55604" y="1"/>
                    <a:pt x="555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8"/>
            <p:cNvSpPr/>
            <p:nvPr/>
          </p:nvSpPr>
          <p:spPr>
            <a:xfrm>
              <a:off x="4416950" y="2923850"/>
              <a:ext cx="632475" cy="586425"/>
            </a:xfrm>
            <a:custGeom>
              <a:avLst/>
              <a:gdLst/>
              <a:ahLst/>
              <a:cxnLst/>
              <a:rect l="l" t="t" r="r" b="b"/>
              <a:pathLst>
                <a:path w="25299" h="23457" extrusionOk="0">
                  <a:moveTo>
                    <a:pt x="19818" y="1"/>
                  </a:moveTo>
                  <a:lnTo>
                    <a:pt x="11540" y="5699"/>
                  </a:lnTo>
                  <a:lnTo>
                    <a:pt x="0" y="17277"/>
                  </a:lnTo>
                  <a:lnTo>
                    <a:pt x="8588" y="23456"/>
                  </a:lnTo>
                  <a:lnTo>
                    <a:pt x="23478" y="9434"/>
                  </a:lnTo>
                  <a:cubicBezTo>
                    <a:pt x="24969" y="8030"/>
                    <a:pt x="25298" y="5774"/>
                    <a:pt x="24239" y="4021"/>
                  </a:cubicBezTo>
                  <a:cubicBezTo>
                    <a:pt x="24222" y="3994"/>
                    <a:pt x="24206" y="3967"/>
                    <a:pt x="24189" y="3940"/>
                  </a:cubicBezTo>
                  <a:cubicBezTo>
                    <a:pt x="22519" y="1213"/>
                    <a:pt x="19818" y="1"/>
                    <a:pt x="19818"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8"/>
            <p:cNvSpPr/>
            <p:nvPr/>
          </p:nvSpPr>
          <p:spPr>
            <a:xfrm>
              <a:off x="4409750" y="2916800"/>
              <a:ext cx="647150" cy="600550"/>
            </a:xfrm>
            <a:custGeom>
              <a:avLst/>
              <a:gdLst/>
              <a:ahLst/>
              <a:cxnLst/>
              <a:rect l="l" t="t" r="r" b="b"/>
              <a:pathLst>
                <a:path w="25886" h="24022" extrusionOk="0">
                  <a:moveTo>
                    <a:pt x="20108" y="0"/>
                  </a:moveTo>
                  <a:cubicBezTo>
                    <a:pt x="20000" y="0"/>
                    <a:pt x="19897" y="62"/>
                    <a:pt x="19850" y="166"/>
                  </a:cubicBezTo>
                  <a:cubicBezTo>
                    <a:pt x="19786" y="309"/>
                    <a:pt x="19849" y="477"/>
                    <a:pt x="19992" y="541"/>
                  </a:cubicBezTo>
                  <a:cubicBezTo>
                    <a:pt x="20018" y="553"/>
                    <a:pt x="22636" y="1753"/>
                    <a:pt x="24255" y="4399"/>
                  </a:cubicBezTo>
                  <a:lnTo>
                    <a:pt x="24285" y="4449"/>
                  </a:lnTo>
                  <a:cubicBezTo>
                    <a:pt x="25265" y="6070"/>
                    <a:pt x="24965" y="8198"/>
                    <a:pt x="23572" y="9510"/>
                  </a:cubicBezTo>
                  <a:lnTo>
                    <a:pt x="8851" y="23373"/>
                  </a:lnTo>
                  <a:lnTo>
                    <a:pt x="723" y="17523"/>
                  </a:lnTo>
                  <a:lnTo>
                    <a:pt x="12030" y="6180"/>
                  </a:lnTo>
                  <a:cubicBezTo>
                    <a:pt x="12140" y="6069"/>
                    <a:pt x="12139" y="5891"/>
                    <a:pt x="12028" y="5780"/>
                  </a:cubicBezTo>
                  <a:cubicBezTo>
                    <a:pt x="11973" y="5726"/>
                    <a:pt x="11902" y="5698"/>
                    <a:pt x="11830" y="5698"/>
                  </a:cubicBezTo>
                  <a:cubicBezTo>
                    <a:pt x="11757" y="5698"/>
                    <a:pt x="11684" y="5726"/>
                    <a:pt x="11629" y="5782"/>
                  </a:cubicBezTo>
                  <a:lnTo>
                    <a:pt x="90" y="17359"/>
                  </a:lnTo>
                  <a:cubicBezTo>
                    <a:pt x="30" y="17417"/>
                    <a:pt x="0" y="17499"/>
                    <a:pt x="8" y="17581"/>
                  </a:cubicBezTo>
                  <a:cubicBezTo>
                    <a:pt x="15" y="17664"/>
                    <a:pt x="57" y="17739"/>
                    <a:pt x="124" y="17788"/>
                  </a:cubicBezTo>
                  <a:lnTo>
                    <a:pt x="8711" y="23968"/>
                  </a:lnTo>
                  <a:cubicBezTo>
                    <a:pt x="8758" y="24003"/>
                    <a:pt x="8816" y="24021"/>
                    <a:pt x="8876" y="24021"/>
                  </a:cubicBezTo>
                  <a:cubicBezTo>
                    <a:pt x="8948" y="24021"/>
                    <a:pt x="9017" y="23994"/>
                    <a:pt x="9069" y="23944"/>
                  </a:cubicBezTo>
                  <a:lnTo>
                    <a:pt x="23959" y="9922"/>
                  </a:lnTo>
                  <a:cubicBezTo>
                    <a:pt x="25545" y="8429"/>
                    <a:pt x="25885" y="6004"/>
                    <a:pt x="24771" y="4158"/>
                  </a:cubicBezTo>
                  <a:lnTo>
                    <a:pt x="24720" y="4074"/>
                  </a:lnTo>
                  <a:cubicBezTo>
                    <a:pt x="23022" y="1303"/>
                    <a:pt x="20337" y="75"/>
                    <a:pt x="20224" y="25"/>
                  </a:cubicBezTo>
                  <a:cubicBezTo>
                    <a:pt x="20186" y="8"/>
                    <a:pt x="20146" y="0"/>
                    <a:pt x="201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8"/>
            <p:cNvSpPr/>
            <p:nvPr/>
          </p:nvSpPr>
          <p:spPr>
            <a:xfrm>
              <a:off x="4416950" y="3305775"/>
              <a:ext cx="265150" cy="204500"/>
            </a:xfrm>
            <a:custGeom>
              <a:avLst/>
              <a:gdLst/>
              <a:ahLst/>
              <a:cxnLst/>
              <a:rect l="l" t="t" r="r" b="b"/>
              <a:pathLst>
                <a:path w="10606" h="8180" extrusionOk="0">
                  <a:moveTo>
                    <a:pt x="1992" y="1"/>
                  </a:moveTo>
                  <a:lnTo>
                    <a:pt x="0" y="1998"/>
                  </a:lnTo>
                  <a:lnTo>
                    <a:pt x="8588" y="8179"/>
                  </a:lnTo>
                  <a:lnTo>
                    <a:pt x="10605" y="6279"/>
                  </a:lnTo>
                  <a:lnTo>
                    <a:pt x="19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8"/>
            <p:cNvSpPr/>
            <p:nvPr/>
          </p:nvSpPr>
          <p:spPr>
            <a:xfrm>
              <a:off x="4409750" y="3298750"/>
              <a:ext cx="280425" cy="218600"/>
            </a:xfrm>
            <a:custGeom>
              <a:avLst/>
              <a:gdLst/>
              <a:ahLst/>
              <a:cxnLst/>
              <a:rect l="l" t="t" r="r" b="b"/>
              <a:pathLst>
                <a:path w="11217" h="8744" extrusionOk="0">
                  <a:moveTo>
                    <a:pt x="2309" y="653"/>
                  </a:moveTo>
                  <a:lnTo>
                    <a:pt x="10452" y="6588"/>
                  </a:lnTo>
                  <a:lnTo>
                    <a:pt x="8851" y="8095"/>
                  </a:lnTo>
                  <a:lnTo>
                    <a:pt x="724" y="2245"/>
                  </a:lnTo>
                  <a:lnTo>
                    <a:pt x="2309" y="653"/>
                  </a:lnTo>
                  <a:close/>
                  <a:moveTo>
                    <a:pt x="2281" y="0"/>
                  </a:moveTo>
                  <a:cubicBezTo>
                    <a:pt x="2208" y="0"/>
                    <a:pt x="2135" y="29"/>
                    <a:pt x="2080" y="84"/>
                  </a:cubicBezTo>
                  <a:lnTo>
                    <a:pt x="90" y="2081"/>
                  </a:lnTo>
                  <a:cubicBezTo>
                    <a:pt x="30" y="2139"/>
                    <a:pt x="0" y="2221"/>
                    <a:pt x="8" y="2303"/>
                  </a:cubicBezTo>
                  <a:cubicBezTo>
                    <a:pt x="15" y="2386"/>
                    <a:pt x="57" y="2461"/>
                    <a:pt x="124" y="2510"/>
                  </a:cubicBezTo>
                  <a:lnTo>
                    <a:pt x="8711" y="8690"/>
                  </a:lnTo>
                  <a:cubicBezTo>
                    <a:pt x="8758" y="8725"/>
                    <a:pt x="8816" y="8743"/>
                    <a:pt x="8876" y="8743"/>
                  </a:cubicBezTo>
                  <a:cubicBezTo>
                    <a:pt x="8948" y="8743"/>
                    <a:pt x="9017" y="8716"/>
                    <a:pt x="9069" y="8667"/>
                  </a:cubicBezTo>
                  <a:lnTo>
                    <a:pt x="11088" y="6767"/>
                  </a:lnTo>
                  <a:cubicBezTo>
                    <a:pt x="11217" y="6645"/>
                    <a:pt x="11204" y="6437"/>
                    <a:pt x="11060" y="6332"/>
                  </a:cubicBezTo>
                  <a:lnTo>
                    <a:pt x="2447" y="55"/>
                  </a:lnTo>
                  <a:cubicBezTo>
                    <a:pt x="2397" y="18"/>
                    <a:pt x="2339" y="0"/>
                    <a:pt x="228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8"/>
            <p:cNvSpPr/>
            <p:nvPr/>
          </p:nvSpPr>
          <p:spPr>
            <a:xfrm>
              <a:off x="3250625" y="3574150"/>
              <a:ext cx="107125" cy="70225"/>
            </a:xfrm>
            <a:custGeom>
              <a:avLst/>
              <a:gdLst/>
              <a:ahLst/>
              <a:cxnLst/>
              <a:rect l="l" t="t" r="r" b="b"/>
              <a:pathLst>
                <a:path w="4285" h="2809" extrusionOk="0">
                  <a:moveTo>
                    <a:pt x="1009" y="1"/>
                  </a:moveTo>
                  <a:lnTo>
                    <a:pt x="1" y="219"/>
                  </a:lnTo>
                  <a:lnTo>
                    <a:pt x="2179" y="2573"/>
                  </a:lnTo>
                  <a:lnTo>
                    <a:pt x="4284" y="2808"/>
                  </a:lnTo>
                  <a:lnTo>
                    <a:pt x="10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8"/>
            <p:cNvSpPr/>
            <p:nvPr/>
          </p:nvSpPr>
          <p:spPr>
            <a:xfrm>
              <a:off x="3241750" y="3567075"/>
              <a:ext cx="125550" cy="84350"/>
            </a:xfrm>
            <a:custGeom>
              <a:avLst/>
              <a:gdLst/>
              <a:ahLst/>
              <a:cxnLst/>
              <a:rect l="l" t="t" r="r" b="b"/>
              <a:pathLst>
                <a:path w="5022" h="3374" extrusionOk="0">
                  <a:moveTo>
                    <a:pt x="1286" y="589"/>
                  </a:moveTo>
                  <a:lnTo>
                    <a:pt x="3759" y="2709"/>
                  </a:lnTo>
                  <a:lnTo>
                    <a:pt x="2670" y="2587"/>
                  </a:lnTo>
                  <a:lnTo>
                    <a:pt x="900" y="674"/>
                  </a:lnTo>
                  <a:lnTo>
                    <a:pt x="1286" y="589"/>
                  </a:lnTo>
                  <a:close/>
                  <a:moveTo>
                    <a:pt x="1365" y="1"/>
                  </a:moveTo>
                  <a:cubicBezTo>
                    <a:pt x="1345" y="1"/>
                    <a:pt x="1324" y="3"/>
                    <a:pt x="1304" y="8"/>
                  </a:cubicBezTo>
                  <a:lnTo>
                    <a:pt x="296" y="226"/>
                  </a:lnTo>
                  <a:cubicBezTo>
                    <a:pt x="83" y="272"/>
                    <a:pt x="0" y="534"/>
                    <a:pt x="148" y="695"/>
                  </a:cubicBezTo>
                  <a:lnTo>
                    <a:pt x="2325" y="3049"/>
                  </a:lnTo>
                  <a:cubicBezTo>
                    <a:pt x="2372" y="3099"/>
                    <a:pt x="2434" y="3130"/>
                    <a:pt x="2502" y="3138"/>
                  </a:cubicBezTo>
                  <a:lnTo>
                    <a:pt x="4608" y="3372"/>
                  </a:lnTo>
                  <a:cubicBezTo>
                    <a:pt x="4619" y="3373"/>
                    <a:pt x="4628" y="3374"/>
                    <a:pt x="4639" y="3374"/>
                  </a:cubicBezTo>
                  <a:cubicBezTo>
                    <a:pt x="4901" y="3374"/>
                    <a:pt x="5022" y="3047"/>
                    <a:pt x="4823" y="2876"/>
                  </a:cubicBezTo>
                  <a:lnTo>
                    <a:pt x="1548" y="69"/>
                  </a:lnTo>
                  <a:cubicBezTo>
                    <a:pt x="1497" y="25"/>
                    <a:pt x="1432" y="1"/>
                    <a:pt x="13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8"/>
            <p:cNvSpPr/>
            <p:nvPr/>
          </p:nvSpPr>
          <p:spPr>
            <a:xfrm>
              <a:off x="3353000" y="3574150"/>
              <a:ext cx="107075" cy="70225"/>
            </a:xfrm>
            <a:custGeom>
              <a:avLst/>
              <a:gdLst/>
              <a:ahLst/>
              <a:cxnLst/>
              <a:rect l="l" t="t" r="r" b="b"/>
              <a:pathLst>
                <a:path w="4283" h="2809" extrusionOk="0">
                  <a:moveTo>
                    <a:pt x="1008" y="1"/>
                  </a:moveTo>
                  <a:lnTo>
                    <a:pt x="0" y="219"/>
                  </a:lnTo>
                  <a:lnTo>
                    <a:pt x="2177" y="2573"/>
                  </a:lnTo>
                  <a:lnTo>
                    <a:pt x="4282" y="2808"/>
                  </a:lnTo>
                  <a:lnTo>
                    <a:pt x="10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8"/>
            <p:cNvSpPr/>
            <p:nvPr/>
          </p:nvSpPr>
          <p:spPr>
            <a:xfrm>
              <a:off x="3344075" y="3567075"/>
              <a:ext cx="125575" cy="84350"/>
            </a:xfrm>
            <a:custGeom>
              <a:avLst/>
              <a:gdLst/>
              <a:ahLst/>
              <a:cxnLst/>
              <a:rect l="l" t="t" r="r" b="b"/>
              <a:pathLst>
                <a:path w="5023" h="3374" extrusionOk="0">
                  <a:moveTo>
                    <a:pt x="1287" y="589"/>
                  </a:moveTo>
                  <a:lnTo>
                    <a:pt x="3759" y="2709"/>
                  </a:lnTo>
                  <a:lnTo>
                    <a:pt x="2671" y="2587"/>
                  </a:lnTo>
                  <a:lnTo>
                    <a:pt x="900" y="674"/>
                  </a:lnTo>
                  <a:lnTo>
                    <a:pt x="1287" y="589"/>
                  </a:lnTo>
                  <a:close/>
                  <a:moveTo>
                    <a:pt x="1366" y="1"/>
                  </a:moveTo>
                  <a:cubicBezTo>
                    <a:pt x="1346" y="1"/>
                    <a:pt x="1325" y="3"/>
                    <a:pt x="1305" y="8"/>
                  </a:cubicBezTo>
                  <a:lnTo>
                    <a:pt x="297" y="226"/>
                  </a:lnTo>
                  <a:cubicBezTo>
                    <a:pt x="83" y="272"/>
                    <a:pt x="1" y="534"/>
                    <a:pt x="149" y="695"/>
                  </a:cubicBezTo>
                  <a:lnTo>
                    <a:pt x="2326" y="3049"/>
                  </a:lnTo>
                  <a:cubicBezTo>
                    <a:pt x="2372" y="3099"/>
                    <a:pt x="2435" y="3130"/>
                    <a:pt x="2503" y="3138"/>
                  </a:cubicBezTo>
                  <a:lnTo>
                    <a:pt x="4609" y="3372"/>
                  </a:lnTo>
                  <a:cubicBezTo>
                    <a:pt x="4619" y="3373"/>
                    <a:pt x="4630" y="3374"/>
                    <a:pt x="4639" y="3374"/>
                  </a:cubicBezTo>
                  <a:cubicBezTo>
                    <a:pt x="4902" y="3374"/>
                    <a:pt x="5023" y="3047"/>
                    <a:pt x="4824" y="2876"/>
                  </a:cubicBezTo>
                  <a:lnTo>
                    <a:pt x="1549" y="69"/>
                  </a:lnTo>
                  <a:cubicBezTo>
                    <a:pt x="1498" y="25"/>
                    <a:pt x="1433" y="1"/>
                    <a:pt x="13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8"/>
            <p:cNvSpPr/>
            <p:nvPr/>
          </p:nvSpPr>
          <p:spPr>
            <a:xfrm>
              <a:off x="3296300" y="3565375"/>
              <a:ext cx="114075" cy="84825"/>
            </a:xfrm>
            <a:custGeom>
              <a:avLst/>
              <a:gdLst/>
              <a:ahLst/>
              <a:cxnLst/>
              <a:rect l="l" t="t" r="r" b="b"/>
              <a:pathLst>
                <a:path w="4563" h="3393" extrusionOk="0">
                  <a:moveTo>
                    <a:pt x="1" y="1"/>
                  </a:moveTo>
                  <a:lnTo>
                    <a:pt x="2457" y="3159"/>
                  </a:lnTo>
                  <a:lnTo>
                    <a:pt x="3276" y="3393"/>
                  </a:lnTo>
                  <a:lnTo>
                    <a:pt x="4562" y="3159"/>
                  </a:lnTo>
                  <a:lnTo>
                    <a:pt x="152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8"/>
            <p:cNvSpPr/>
            <p:nvPr/>
          </p:nvSpPr>
          <p:spPr>
            <a:xfrm>
              <a:off x="3287125" y="3558325"/>
              <a:ext cx="132250" cy="98950"/>
            </a:xfrm>
            <a:custGeom>
              <a:avLst/>
              <a:gdLst/>
              <a:ahLst/>
              <a:cxnLst/>
              <a:rect l="l" t="t" r="r" b="b"/>
              <a:pathLst>
                <a:path w="5290" h="3958" extrusionOk="0">
                  <a:moveTo>
                    <a:pt x="1768" y="566"/>
                  </a:moveTo>
                  <a:lnTo>
                    <a:pt x="4360" y="3258"/>
                  </a:lnTo>
                  <a:lnTo>
                    <a:pt x="3658" y="3385"/>
                  </a:lnTo>
                  <a:lnTo>
                    <a:pt x="2990" y="3194"/>
                  </a:lnTo>
                  <a:lnTo>
                    <a:pt x="946" y="566"/>
                  </a:lnTo>
                  <a:close/>
                  <a:moveTo>
                    <a:pt x="368" y="0"/>
                  </a:moveTo>
                  <a:cubicBezTo>
                    <a:pt x="132" y="0"/>
                    <a:pt x="0" y="271"/>
                    <a:pt x="144" y="457"/>
                  </a:cubicBezTo>
                  <a:lnTo>
                    <a:pt x="2601" y="3614"/>
                  </a:lnTo>
                  <a:cubicBezTo>
                    <a:pt x="2637" y="3662"/>
                    <a:pt x="2688" y="3697"/>
                    <a:pt x="2746" y="3713"/>
                  </a:cubicBezTo>
                  <a:lnTo>
                    <a:pt x="3565" y="3947"/>
                  </a:lnTo>
                  <a:cubicBezTo>
                    <a:pt x="3590" y="3953"/>
                    <a:pt x="3616" y="3957"/>
                    <a:pt x="3643" y="3957"/>
                  </a:cubicBezTo>
                  <a:cubicBezTo>
                    <a:pt x="3660" y="3957"/>
                    <a:pt x="3676" y="3955"/>
                    <a:pt x="3694" y="3953"/>
                  </a:cubicBezTo>
                  <a:lnTo>
                    <a:pt x="4979" y="3719"/>
                  </a:lnTo>
                  <a:cubicBezTo>
                    <a:pt x="5202" y="3678"/>
                    <a:pt x="5289" y="3407"/>
                    <a:pt x="5133" y="3244"/>
                  </a:cubicBezTo>
                  <a:lnTo>
                    <a:pt x="2093" y="86"/>
                  </a:lnTo>
                  <a:cubicBezTo>
                    <a:pt x="2038" y="32"/>
                    <a:pt x="1966" y="0"/>
                    <a:pt x="18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8"/>
            <p:cNvSpPr/>
            <p:nvPr/>
          </p:nvSpPr>
          <p:spPr>
            <a:xfrm>
              <a:off x="3229050" y="3579625"/>
              <a:ext cx="76050" cy="58875"/>
            </a:xfrm>
            <a:custGeom>
              <a:avLst/>
              <a:gdLst/>
              <a:ahLst/>
              <a:cxnLst/>
              <a:rect l="l" t="t" r="r" b="b"/>
              <a:pathLst>
                <a:path w="3042" h="2355" extrusionOk="0">
                  <a:moveTo>
                    <a:pt x="864" y="0"/>
                  </a:moveTo>
                  <a:lnTo>
                    <a:pt x="1" y="249"/>
                  </a:lnTo>
                  <a:lnTo>
                    <a:pt x="1053" y="2238"/>
                  </a:lnTo>
                  <a:lnTo>
                    <a:pt x="3042" y="2354"/>
                  </a:lnTo>
                  <a:lnTo>
                    <a:pt x="8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8"/>
            <p:cNvSpPr/>
            <p:nvPr/>
          </p:nvSpPr>
          <p:spPr>
            <a:xfrm>
              <a:off x="3220700" y="3572575"/>
              <a:ext cx="93800" cy="73050"/>
            </a:xfrm>
            <a:custGeom>
              <a:avLst/>
              <a:gdLst/>
              <a:ahLst/>
              <a:cxnLst/>
              <a:rect l="l" t="t" r="r" b="b"/>
              <a:pathLst>
                <a:path w="3752" h="2922" extrusionOk="0">
                  <a:moveTo>
                    <a:pt x="1109" y="602"/>
                  </a:moveTo>
                  <a:lnTo>
                    <a:pt x="2691" y="2314"/>
                  </a:lnTo>
                  <a:lnTo>
                    <a:pt x="1563" y="2247"/>
                  </a:lnTo>
                  <a:lnTo>
                    <a:pt x="748" y="706"/>
                  </a:lnTo>
                  <a:lnTo>
                    <a:pt x="1109" y="602"/>
                  </a:lnTo>
                  <a:close/>
                  <a:moveTo>
                    <a:pt x="1198" y="1"/>
                  </a:moveTo>
                  <a:cubicBezTo>
                    <a:pt x="1172" y="1"/>
                    <a:pt x="1146" y="4"/>
                    <a:pt x="1120" y="12"/>
                  </a:cubicBezTo>
                  <a:lnTo>
                    <a:pt x="255" y="261"/>
                  </a:lnTo>
                  <a:cubicBezTo>
                    <a:pt x="84" y="311"/>
                    <a:pt x="0" y="506"/>
                    <a:pt x="85" y="665"/>
                  </a:cubicBezTo>
                  <a:lnTo>
                    <a:pt x="1137" y="2653"/>
                  </a:lnTo>
                  <a:cubicBezTo>
                    <a:pt x="1184" y="2740"/>
                    <a:pt x="1272" y="2797"/>
                    <a:pt x="1371" y="2803"/>
                  </a:cubicBezTo>
                  <a:lnTo>
                    <a:pt x="3358" y="2919"/>
                  </a:lnTo>
                  <a:lnTo>
                    <a:pt x="3376" y="2919"/>
                  </a:lnTo>
                  <a:lnTo>
                    <a:pt x="3376" y="2921"/>
                  </a:lnTo>
                  <a:cubicBezTo>
                    <a:pt x="3623" y="2921"/>
                    <a:pt x="3752" y="2627"/>
                    <a:pt x="3583" y="2445"/>
                  </a:cubicBezTo>
                  <a:lnTo>
                    <a:pt x="1405" y="91"/>
                  </a:lnTo>
                  <a:cubicBezTo>
                    <a:pt x="1351" y="32"/>
                    <a:pt x="127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13">
                                            <p:txEl>
                                              <p:pRg st="0" end="0"/>
                                            </p:txEl>
                                          </p:spTgt>
                                        </p:tgtEl>
                                        <p:attrNameLst>
                                          <p:attrName>style.visibility</p:attrName>
                                        </p:attrNameLst>
                                      </p:cBhvr>
                                      <p:to>
                                        <p:strVal val="visible"/>
                                      </p:to>
                                    </p:set>
                                    <p:animEffect transition="in" filter="fade">
                                      <p:cBhvr>
                                        <p:cTn id="7" dur="1000"/>
                                        <p:tgtEl>
                                          <p:spTgt spid="913">
                                            <p:txEl>
                                              <p:pRg st="0" end="0"/>
                                            </p:txEl>
                                          </p:spTgt>
                                        </p:tgtEl>
                                      </p:cBhvr>
                                    </p:animEffect>
                                    <p:anim calcmode="lin" valueType="num">
                                      <p:cBhvr>
                                        <p:cTn id="8" dur="1000" fill="hold"/>
                                        <p:tgtEl>
                                          <p:spTgt spid="91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1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5"/>
        <p:cNvGrpSpPr/>
        <p:nvPr/>
      </p:nvGrpSpPr>
      <p:grpSpPr>
        <a:xfrm>
          <a:off x="0" y="0"/>
          <a:ext cx="0" cy="0"/>
          <a:chOff x="0" y="0"/>
          <a:chExt cx="0" cy="0"/>
        </a:xfrm>
      </p:grpSpPr>
      <p:sp>
        <p:nvSpPr>
          <p:cNvPr id="2086" name="Google Shape;2086;p51"/>
          <p:cNvSpPr txBox="1">
            <a:spLocks noGrp="1"/>
          </p:cNvSpPr>
          <p:nvPr>
            <p:ph type="title"/>
          </p:nvPr>
        </p:nvSpPr>
        <p:spPr>
          <a:xfrm>
            <a:off x="132202" y="1458975"/>
            <a:ext cx="5303223" cy="167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PHASES OF RECONNAISANCE:</a:t>
            </a:r>
            <a:endParaRPr dirty="0"/>
          </a:p>
        </p:txBody>
      </p:sp>
      <p:grpSp>
        <p:nvGrpSpPr>
          <p:cNvPr id="2089" name="Google Shape;2089;p51"/>
          <p:cNvGrpSpPr/>
          <p:nvPr/>
        </p:nvGrpSpPr>
        <p:grpSpPr>
          <a:xfrm>
            <a:off x="5191074" y="918576"/>
            <a:ext cx="4095849" cy="4053140"/>
            <a:chOff x="1179935" y="-209451"/>
            <a:chExt cx="5745334" cy="5685426"/>
          </a:xfrm>
        </p:grpSpPr>
        <p:sp>
          <p:nvSpPr>
            <p:cNvPr id="2090" name="Google Shape;2090;p51"/>
            <p:cNvSpPr/>
            <p:nvPr/>
          </p:nvSpPr>
          <p:spPr>
            <a:xfrm>
              <a:off x="1179935" y="-209451"/>
              <a:ext cx="5745334" cy="4760386"/>
            </a:xfrm>
            <a:custGeom>
              <a:avLst/>
              <a:gdLst/>
              <a:ahLst/>
              <a:cxnLst/>
              <a:rect l="l" t="t" r="r" b="b"/>
              <a:pathLst>
                <a:path w="208202" h="172509" extrusionOk="0">
                  <a:moveTo>
                    <a:pt x="90297" y="0"/>
                  </a:moveTo>
                  <a:cubicBezTo>
                    <a:pt x="60081" y="0"/>
                    <a:pt x="29711" y="6469"/>
                    <a:pt x="13646" y="23022"/>
                  </a:cubicBezTo>
                  <a:cubicBezTo>
                    <a:pt x="13646" y="23022"/>
                    <a:pt x="3033" y="29085"/>
                    <a:pt x="1517" y="44245"/>
                  </a:cubicBezTo>
                  <a:cubicBezTo>
                    <a:pt x="1" y="59406"/>
                    <a:pt x="16677" y="80631"/>
                    <a:pt x="19204" y="99833"/>
                  </a:cubicBezTo>
                  <a:cubicBezTo>
                    <a:pt x="21730" y="119036"/>
                    <a:pt x="1517" y="123584"/>
                    <a:pt x="9603" y="147841"/>
                  </a:cubicBezTo>
                  <a:cubicBezTo>
                    <a:pt x="15216" y="164681"/>
                    <a:pt x="37392" y="172509"/>
                    <a:pt x="58037" y="172509"/>
                  </a:cubicBezTo>
                  <a:cubicBezTo>
                    <a:pt x="67129" y="172509"/>
                    <a:pt x="75924" y="170991"/>
                    <a:pt x="82877" y="168055"/>
                  </a:cubicBezTo>
                  <a:cubicBezTo>
                    <a:pt x="105618" y="158453"/>
                    <a:pt x="116230" y="134197"/>
                    <a:pt x="150088" y="134197"/>
                  </a:cubicBezTo>
                  <a:cubicBezTo>
                    <a:pt x="183946" y="134197"/>
                    <a:pt x="208202" y="118531"/>
                    <a:pt x="206181" y="83662"/>
                  </a:cubicBezTo>
                  <a:cubicBezTo>
                    <a:pt x="204160" y="48794"/>
                    <a:pt x="196580" y="38181"/>
                    <a:pt x="169290" y="17967"/>
                  </a:cubicBezTo>
                  <a:cubicBezTo>
                    <a:pt x="155147" y="7490"/>
                    <a:pt x="122811" y="0"/>
                    <a:pt x="90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1"/>
            <p:cNvSpPr/>
            <p:nvPr/>
          </p:nvSpPr>
          <p:spPr>
            <a:xfrm>
              <a:off x="1436950" y="5221775"/>
              <a:ext cx="4967025" cy="254200"/>
            </a:xfrm>
            <a:custGeom>
              <a:avLst/>
              <a:gdLst/>
              <a:ahLst/>
              <a:cxnLst/>
              <a:rect l="l" t="t" r="r" b="b"/>
              <a:pathLst>
                <a:path w="198681" h="10168" extrusionOk="0">
                  <a:moveTo>
                    <a:pt x="99341" y="0"/>
                  </a:moveTo>
                  <a:cubicBezTo>
                    <a:pt x="72994" y="0"/>
                    <a:pt x="47726" y="536"/>
                    <a:pt x="29096" y="1489"/>
                  </a:cubicBezTo>
                  <a:cubicBezTo>
                    <a:pt x="10467" y="2443"/>
                    <a:pt x="0" y="3736"/>
                    <a:pt x="0" y="5084"/>
                  </a:cubicBezTo>
                  <a:cubicBezTo>
                    <a:pt x="0" y="6432"/>
                    <a:pt x="10467" y="7724"/>
                    <a:pt x="29096" y="8679"/>
                  </a:cubicBezTo>
                  <a:cubicBezTo>
                    <a:pt x="47726" y="9632"/>
                    <a:pt x="72994" y="10167"/>
                    <a:pt x="99341" y="10167"/>
                  </a:cubicBezTo>
                  <a:cubicBezTo>
                    <a:pt x="125687" y="10167"/>
                    <a:pt x="150954" y="9632"/>
                    <a:pt x="169584" y="8679"/>
                  </a:cubicBezTo>
                  <a:cubicBezTo>
                    <a:pt x="188215" y="7724"/>
                    <a:pt x="198680" y="6432"/>
                    <a:pt x="198680" y="5084"/>
                  </a:cubicBezTo>
                  <a:cubicBezTo>
                    <a:pt x="198680" y="3736"/>
                    <a:pt x="188215" y="2443"/>
                    <a:pt x="169584" y="1489"/>
                  </a:cubicBezTo>
                  <a:cubicBezTo>
                    <a:pt x="150954" y="536"/>
                    <a:pt x="125687" y="0"/>
                    <a:pt x="9934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1"/>
            <p:cNvSpPr/>
            <p:nvPr/>
          </p:nvSpPr>
          <p:spPr>
            <a:xfrm>
              <a:off x="1830725" y="499100"/>
              <a:ext cx="4045100" cy="2678700"/>
            </a:xfrm>
            <a:custGeom>
              <a:avLst/>
              <a:gdLst/>
              <a:ahLst/>
              <a:cxnLst/>
              <a:rect l="l" t="t" r="r" b="b"/>
              <a:pathLst>
                <a:path w="161804" h="107148" extrusionOk="0">
                  <a:moveTo>
                    <a:pt x="161235" y="569"/>
                  </a:moveTo>
                  <a:lnTo>
                    <a:pt x="161235" y="106580"/>
                  </a:lnTo>
                  <a:lnTo>
                    <a:pt x="568" y="106580"/>
                  </a:lnTo>
                  <a:lnTo>
                    <a:pt x="569" y="569"/>
                  </a:lnTo>
                  <a:close/>
                  <a:moveTo>
                    <a:pt x="285" y="1"/>
                  </a:moveTo>
                  <a:cubicBezTo>
                    <a:pt x="128" y="1"/>
                    <a:pt x="1" y="128"/>
                    <a:pt x="1" y="285"/>
                  </a:cubicBezTo>
                  <a:lnTo>
                    <a:pt x="1" y="106863"/>
                  </a:lnTo>
                  <a:cubicBezTo>
                    <a:pt x="1" y="107019"/>
                    <a:pt x="128" y="107147"/>
                    <a:pt x="285" y="107147"/>
                  </a:cubicBezTo>
                  <a:lnTo>
                    <a:pt x="161518" y="107147"/>
                  </a:lnTo>
                  <a:cubicBezTo>
                    <a:pt x="161674" y="107147"/>
                    <a:pt x="161802" y="107021"/>
                    <a:pt x="161803" y="10686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1"/>
            <p:cNvSpPr/>
            <p:nvPr/>
          </p:nvSpPr>
          <p:spPr>
            <a:xfrm>
              <a:off x="1837825" y="506225"/>
              <a:ext cx="4030850" cy="2664475"/>
            </a:xfrm>
            <a:custGeom>
              <a:avLst/>
              <a:gdLst/>
              <a:ahLst/>
              <a:cxnLst/>
              <a:rect l="l" t="t" r="r" b="b"/>
              <a:pathLst>
                <a:path w="161234" h="106579" extrusionOk="0">
                  <a:moveTo>
                    <a:pt x="0" y="0"/>
                  </a:moveTo>
                  <a:lnTo>
                    <a:pt x="0" y="106579"/>
                  </a:lnTo>
                  <a:lnTo>
                    <a:pt x="161234" y="106579"/>
                  </a:lnTo>
                  <a:lnTo>
                    <a:pt x="161234" y="0"/>
                  </a:lnTo>
                  <a:close/>
                </a:path>
              </a:pathLst>
            </a:custGeom>
            <a:solidFill>
              <a:srgbClr val="FFFFFF"/>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1"/>
            <p:cNvSpPr/>
            <p:nvPr/>
          </p:nvSpPr>
          <p:spPr>
            <a:xfrm>
              <a:off x="2953725" y="803275"/>
              <a:ext cx="2811775" cy="2285975"/>
            </a:xfrm>
            <a:custGeom>
              <a:avLst/>
              <a:gdLst/>
              <a:ahLst/>
              <a:cxnLst/>
              <a:rect l="l" t="t" r="r" b="b"/>
              <a:pathLst>
                <a:path w="112471" h="91439" extrusionOk="0">
                  <a:moveTo>
                    <a:pt x="1" y="0"/>
                  </a:moveTo>
                  <a:lnTo>
                    <a:pt x="1" y="91438"/>
                  </a:lnTo>
                  <a:lnTo>
                    <a:pt x="112470" y="91438"/>
                  </a:lnTo>
                  <a:lnTo>
                    <a:pt x="1124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1"/>
            <p:cNvSpPr/>
            <p:nvPr/>
          </p:nvSpPr>
          <p:spPr>
            <a:xfrm>
              <a:off x="3342350" y="1015575"/>
              <a:ext cx="407700" cy="827825"/>
            </a:xfrm>
            <a:custGeom>
              <a:avLst/>
              <a:gdLst/>
              <a:ahLst/>
              <a:cxnLst/>
              <a:rect l="l" t="t" r="r" b="b"/>
              <a:pathLst>
                <a:path w="16308" h="33113" extrusionOk="0">
                  <a:moveTo>
                    <a:pt x="1" y="1"/>
                  </a:moveTo>
                  <a:lnTo>
                    <a:pt x="1" y="33112"/>
                  </a:lnTo>
                  <a:lnTo>
                    <a:pt x="16307" y="33112"/>
                  </a:lnTo>
                  <a:lnTo>
                    <a:pt x="16307"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1"/>
            <p:cNvSpPr/>
            <p:nvPr/>
          </p:nvSpPr>
          <p:spPr>
            <a:xfrm>
              <a:off x="5361625" y="1020425"/>
              <a:ext cx="407675" cy="411500"/>
            </a:xfrm>
            <a:custGeom>
              <a:avLst/>
              <a:gdLst/>
              <a:ahLst/>
              <a:cxnLst/>
              <a:rect l="l" t="t" r="r" b="b"/>
              <a:pathLst>
                <a:path w="16307" h="16460" extrusionOk="0">
                  <a:moveTo>
                    <a:pt x="0" y="0"/>
                  </a:moveTo>
                  <a:lnTo>
                    <a:pt x="0"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1"/>
            <p:cNvSpPr/>
            <p:nvPr/>
          </p:nvSpPr>
          <p:spPr>
            <a:xfrm>
              <a:off x="4148400" y="1020425"/>
              <a:ext cx="407675" cy="411500"/>
            </a:xfrm>
            <a:custGeom>
              <a:avLst/>
              <a:gdLst/>
              <a:ahLst/>
              <a:cxnLst/>
              <a:rect l="l" t="t" r="r" b="b"/>
              <a:pathLst>
                <a:path w="16307" h="16460" extrusionOk="0">
                  <a:moveTo>
                    <a:pt x="1" y="0"/>
                  </a:moveTo>
                  <a:lnTo>
                    <a:pt x="1" y="16459"/>
                  </a:lnTo>
                  <a:lnTo>
                    <a:pt x="16307" y="16459"/>
                  </a:lnTo>
                  <a:lnTo>
                    <a:pt x="16307"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1"/>
            <p:cNvSpPr/>
            <p:nvPr/>
          </p:nvSpPr>
          <p:spPr>
            <a:xfrm>
              <a:off x="2950050" y="2262200"/>
              <a:ext cx="798775" cy="411500"/>
            </a:xfrm>
            <a:custGeom>
              <a:avLst/>
              <a:gdLst/>
              <a:ahLst/>
              <a:cxnLst/>
              <a:rect l="l" t="t" r="r" b="b"/>
              <a:pathLst>
                <a:path w="31951" h="16460" extrusionOk="0">
                  <a:moveTo>
                    <a:pt x="1" y="1"/>
                  </a:moveTo>
                  <a:lnTo>
                    <a:pt x="1" y="16460"/>
                  </a:lnTo>
                  <a:lnTo>
                    <a:pt x="31950" y="16460"/>
                  </a:lnTo>
                  <a:lnTo>
                    <a:pt x="31950"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1"/>
            <p:cNvSpPr/>
            <p:nvPr/>
          </p:nvSpPr>
          <p:spPr>
            <a:xfrm>
              <a:off x="1837825" y="506225"/>
              <a:ext cx="4030850" cy="258950"/>
            </a:xfrm>
            <a:custGeom>
              <a:avLst/>
              <a:gdLst/>
              <a:ahLst/>
              <a:cxnLst/>
              <a:rect l="l" t="t" r="r" b="b"/>
              <a:pathLst>
                <a:path w="161234" h="10358" extrusionOk="0">
                  <a:moveTo>
                    <a:pt x="0" y="0"/>
                  </a:moveTo>
                  <a:lnTo>
                    <a:pt x="0" y="10358"/>
                  </a:lnTo>
                  <a:lnTo>
                    <a:pt x="161234" y="10358"/>
                  </a:lnTo>
                  <a:lnTo>
                    <a:pt x="161234" y="0"/>
                  </a:lnTo>
                  <a:close/>
                </a:path>
              </a:pathLst>
            </a:custGeom>
            <a:solidFill>
              <a:schemeClr val="accen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1"/>
            <p:cNvSpPr/>
            <p:nvPr/>
          </p:nvSpPr>
          <p:spPr>
            <a:xfrm>
              <a:off x="1830725" y="499100"/>
              <a:ext cx="4045100" cy="273175"/>
            </a:xfrm>
            <a:custGeom>
              <a:avLst/>
              <a:gdLst/>
              <a:ahLst/>
              <a:cxnLst/>
              <a:rect l="l" t="t" r="r" b="b"/>
              <a:pathLst>
                <a:path w="161804" h="10927" extrusionOk="0">
                  <a:moveTo>
                    <a:pt x="161235" y="569"/>
                  </a:moveTo>
                  <a:lnTo>
                    <a:pt x="161235" y="10359"/>
                  </a:lnTo>
                  <a:lnTo>
                    <a:pt x="568" y="10359"/>
                  </a:lnTo>
                  <a:lnTo>
                    <a:pt x="569" y="569"/>
                  </a:lnTo>
                  <a:close/>
                  <a:moveTo>
                    <a:pt x="285" y="1"/>
                  </a:moveTo>
                  <a:cubicBezTo>
                    <a:pt x="128" y="1"/>
                    <a:pt x="1" y="128"/>
                    <a:pt x="1" y="285"/>
                  </a:cubicBezTo>
                  <a:lnTo>
                    <a:pt x="1" y="10643"/>
                  </a:lnTo>
                  <a:cubicBezTo>
                    <a:pt x="1" y="10799"/>
                    <a:pt x="128" y="10926"/>
                    <a:pt x="285" y="10926"/>
                  </a:cubicBezTo>
                  <a:lnTo>
                    <a:pt x="161518" y="10926"/>
                  </a:lnTo>
                  <a:cubicBezTo>
                    <a:pt x="161674" y="10926"/>
                    <a:pt x="161802" y="10800"/>
                    <a:pt x="161803" y="10644"/>
                  </a:cubicBezTo>
                  <a:lnTo>
                    <a:pt x="161803" y="285"/>
                  </a:lnTo>
                  <a:cubicBezTo>
                    <a:pt x="161803" y="128"/>
                    <a:pt x="161676" y="1"/>
                    <a:pt x="1615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1"/>
            <p:cNvSpPr/>
            <p:nvPr/>
          </p:nvSpPr>
          <p:spPr>
            <a:xfrm>
              <a:off x="2946650" y="796150"/>
              <a:ext cx="2825925" cy="2300175"/>
            </a:xfrm>
            <a:custGeom>
              <a:avLst/>
              <a:gdLst/>
              <a:ahLst/>
              <a:cxnLst/>
              <a:rect l="l" t="t" r="r" b="b"/>
              <a:pathLst>
                <a:path w="113037" h="92007" extrusionOk="0">
                  <a:moveTo>
                    <a:pt x="112470" y="569"/>
                  </a:moveTo>
                  <a:lnTo>
                    <a:pt x="112470" y="91440"/>
                  </a:lnTo>
                  <a:lnTo>
                    <a:pt x="567" y="91440"/>
                  </a:lnTo>
                  <a:lnTo>
                    <a:pt x="567" y="569"/>
                  </a:lnTo>
                  <a:close/>
                  <a:moveTo>
                    <a:pt x="284" y="1"/>
                  </a:moveTo>
                  <a:cubicBezTo>
                    <a:pt x="127" y="1"/>
                    <a:pt x="0" y="128"/>
                    <a:pt x="0" y="285"/>
                  </a:cubicBezTo>
                  <a:lnTo>
                    <a:pt x="0" y="91723"/>
                  </a:lnTo>
                  <a:cubicBezTo>
                    <a:pt x="0" y="91880"/>
                    <a:pt x="127" y="92007"/>
                    <a:pt x="284" y="92007"/>
                  </a:cubicBezTo>
                  <a:lnTo>
                    <a:pt x="112753" y="92007"/>
                  </a:lnTo>
                  <a:cubicBezTo>
                    <a:pt x="112909" y="92007"/>
                    <a:pt x="113037" y="91880"/>
                    <a:pt x="113037" y="91723"/>
                  </a:cubicBezTo>
                  <a:lnTo>
                    <a:pt x="113037" y="285"/>
                  </a:lnTo>
                  <a:cubicBezTo>
                    <a:pt x="113037" y="128"/>
                    <a:pt x="112910" y="1"/>
                    <a:pt x="1127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1"/>
            <p:cNvSpPr/>
            <p:nvPr/>
          </p:nvSpPr>
          <p:spPr>
            <a:xfrm>
              <a:off x="33417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1"/>
            <p:cNvSpPr/>
            <p:nvPr/>
          </p:nvSpPr>
          <p:spPr>
            <a:xfrm>
              <a:off x="3744550" y="1025150"/>
              <a:ext cx="14200" cy="2063575"/>
            </a:xfrm>
            <a:custGeom>
              <a:avLst/>
              <a:gdLst/>
              <a:ahLst/>
              <a:cxnLst/>
              <a:rect l="l" t="t" r="r" b="b"/>
              <a:pathLst>
                <a:path w="568" h="82543" extrusionOk="0">
                  <a:moveTo>
                    <a:pt x="284" y="1"/>
                  </a:moveTo>
                  <a:cubicBezTo>
                    <a:pt x="134" y="1"/>
                    <a:pt x="9" y="118"/>
                    <a:pt x="1" y="269"/>
                  </a:cubicBezTo>
                  <a:lnTo>
                    <a:pt x="1" y="82258"/>
                  </a:lnTo>
                  <a:cubicBezTo>
                    <a:pt x="1" y="82415"/>
                    <a:pt x="127" y="82543"/>
                    <a:pt x="284" y="82543"/>
                  </a:cubicBezTo>
                  <a:cubicBezTo>
                    <a:pt x="441" y="82542"/>
                    <a:pt x="567" y="82415"/>
                    <a:pt x="567" y="82259"/>
                  </a:cubicBezTo>
                  <a:lnTo>
                    <a:pt x="567" y="269"/>
                  </a:lnTo>
                  <a:cubicBezTo>
                    <a:pt x="559"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1"/>
            <p:cNvSpPr/>
            <p:nvPr/>
          </p:nvSpPr>
          <p:spPr>
            <a:xfrm>
              <a:off x="4147325"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7" y="82543"/>
                    <a:pt x="284"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1"/>
            <p:cNvSpPr/>
            <p:nvPr/>
          </p:nvSpPr>
          <p:spPr>
            <a:xfrm>
              <a:off x="4550075" y="1025150"/>
              <a:ext cx="14200" cy="2063575"/>
            </a:xfrm>
            <a:custGeom>
              <a:avLst/>
              <a:gdLst/>
              <a:ahLst/>
              <a:cxnLst/>
              <a:rect l="l" t="t" r="r" b="b"/>
              <a:pathLst>
                <a:path w="568" h="82543" extrusionOk="0">
                  <a:moveTo>
                    <a:pt x="284" y="1"/>
                  </a:moveTo>
                  <a:cubicBezTo>
                    <a:pt x="134" y="1"/>
                    <a:pt x="10" y="118"/>
                    <a:pt x="1" y="269"/>
                  </a:cubicBezTo>
                  <a:lnTo>
                    <a:pt x="1" y="82258"/>
                  </a:lnTo>
                  <a:cubicBezTo>
                    <a:pt x="1" y="82415"/>
                    <a:pt x="127" y="82543"/>
                    <a:pt x="284" y="82543"/>
                  </a:cubicBezTo>
                  <a:cubicBezTo>
                    <a:pt x="441" y="82542"/>
                    <a:pt x="568" y="82415"/>
                    <a:pt x="568" y="82259"/>
                  </a:cubicBezTo>
                  <a:lnTo>
                    <a:pt x="568" y="269"/>
                  </a:lnTo>
                  <a:cubicBezTo>
                    <a:pt x="559" y="118"/>
                    <a:pt x="435"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1"/>
            <p:cNvSpPr/>
            <p:nvPr/>
          </p:nvSpPr>
          <p:spPr>
            <a:xfrm>
              <a:off x="4952850" y="1025150"/>
              <a:ext cx="14200" cy="2063575"/>
            </a:xfrm>
            <a:custGeom>
              <a:avLst/>
              <a:gdLst/>
              <a:ahLst/>
              <a:cxnLst/>
              <a:rect l="l" t="t" r="r" b="b"/>
              <a:pathLst>
                <a:path w="568" h="82543" extrusionOk="0">
                  <a:moveTo>
                    <a:pt x="284" y="1"/>
                  </a:moveTo>
                  <a:cubicBezTo>
                    <a:pt x="133" y="1"/>
                    <a:pt x="9" y="118"/>
                    <a:pt x="1" y="269"/>
                  </a:cubicBezTo>
                  <a:lnTo>
                    <a:pt x="1" y="82258"/>
                  </a:lnTo>
                  <a:cubicBezTo>
                    <a:pt x="1" y="82415"/>
                    <a:pt x="127" y="82543"/>
                    <a:pt x="284" y="82543"/>
                  </a:cubicBezTo>
                  <a:cubicBezTo>
                    <a:pt x="440" y="82542"/>
                    <a:pt x="566" y="82415"/>
                    <a:pt x="567" y="82259"/>
                  </a:cubicBezTo>
                  <a:lnTo>
                    <a:pt x="567" y="269"/>
                  </a:lnTo>
                  <a:cubicBezTo>
                    <a:pt x="559" y="118"/>
                    <a:pt x="434" y="1"/>
                    <a:pt x="28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1"/>
            <p:cNvSpPr/>
            <p:nvPr/>
          </p:nvSpPr>
          <p:spPr>
            <a:xfrm>
              <a:off x="5355600" y="1025150"/>
              <a:ext cx="14200" cy="2063575"/>
            </a:xfrm>
            <a:custGeom>
              <a:avLst/>
              <a:gdLst/>
              <a:ahLst/>
              <a:cxnLst/>
              <a:rect l="l" t="t" r="r" b="b"/>
              <a:pathLst>
                <a:path w="568" h="82543" extrusionOk="0">
                  <a:moveTo>
                    <a:pt x="284" y="1"/>
                  </a:moveTo>
                  <a:cubicBezTo>
                    <a:pt x="133" y="1"/>
                    <a:pt x="9" y="118"/>
                    <a:pt x="0" y="269"/>
                  </a:cubicBezTo>
                  <a:lnTo>
                    <a:pt x="0" y="82258"/>
                  </a:lnTo>
                  <a:cubicBezTo>
                    <a:pt x="0" y="82415"/>
                    <a:pt x="128" y="82543"/>
                    <a:pt x="285" y="82543"/>
                  </a:cubicBezTo>
                  <a:cubicBezTo>
                    <a:pt x="441" y="82542"/>
                    <a:pt x="567" y="82415"/>
                    <a:pt x="567" y="82259"/>
                  </a:cubicBezTo>
                  <a:lnTo>
                    <a:pt x="567" y="269"/>
                  </a:lnTo>
                  <a:cubicBezTo>
                    <a:pt x="558" y="118"/>
                    <a:pt x="434" y="1"/>
                    <a:pt x="2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1"/>
            <p:cNvSpPr/>
            <p:nvPr/>
          </p:nvSpPr>
          <p:spPr>
            <a:xfrm>
              <a:off x="2953725" y="1024225"/>
              <a:ext cx="2811775" cy="25"/>
            </a:xfrm>
            <a:custGeom>
              <a:avLst/>
              <a:gdLst/>
              <a:ahLst/>
              <a:cxnLst/>
              <a:rect l="l" t="t" r="r" b="b"/>
              <a:pathLst>
                <a:path w="112471" h="1" extrusionOk="0">
                  <a:moveTo>
                    <a:pt x="1" y="1"/>
                  </a:moveTo>
                  <a:lnTo>
                    <a:pt x="11247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1"/>
            <p:cNvSpPr/>
            <p:nvPr/>
          </p:nvSpPr>
          <p:spPr>
            <a:xfrm>
              <a:off x="2947075" y="1017125"/>
              <a:ext cx="2825950" cy="14225"/>
            </a:xfrm>
            <a:custGeom>
              <a:avLst/>
              <a:gdLst/>
              <a:ahLst/>
              <a:cxnLst/>
              <a:rect l="l" t="t" r="r" b="b"/>
              <a:pathLst>
                <a:path w="113038" h="569" extrusionOk="0">
                  <a:moveTo>
                    <a:pt x="112754" y="1"/>
                  </a:moveTo>
                  <a:cubicBezTo>
                    <a:pt x="112748" y="1"/>
                    <a:pt x="112742" y="1"/>
                    <a:pt x="112736" y="1"/>
                  </a:cubicBezTo>
                  <a:lnTo>
                    <a:pt x="267" y="1"/>
                  </a:lnTo>
                  <a:cubicBezTo>
                    <a:pt x="117" y="10"/>
                    <a:pt x="1" y="134"/>
                    <a:pt x="1" y="285"/>
                  </a:cubicBezTo>
                  <a:cubicBezTo>
                    <a:pt x="1" y="435"/>
                    <a:pt x="117" y="558"/>
                    <a:pt x="267" y="568"/>
                  </a:cubicBezTo>
                  <a:lnTo>
                    <a:pt x="112736" y="568"/>
                  </a:lnTo>
                  <a:cubicBezTo>
                    <a:pt x="112742" y="569"/>
                    <a:pt x="112748" y="569"/>
                    <a:pt x="112754" y="569"/>
                  </a:cubicBezTo>
                  <a:cubicBezTo>
                    <a:pt x="112909" y="569"/>
                    <a:pt x="113037" y="442"/>
                    <a:pt x="113037" y="285"/>
                  </a:cubicBezTo>
                  <a:cubicBezTo>
                    <a:pt x="113037" y="127"/>
                    <a:pt x="112909" y="1"/>
                    <a:pt x="112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1"/>
            <p:cNvSpPr/>
            <p:nvPr/>
          </p:nvSpPr>
          <p:spPr>
            <a:xfrm>
              <a:off x="2947050" y="1428600"/>
              <a:ext cx="2825950" cy="14225"/>
            </a:xfrm>
            <a:custGeom>
              <a:avLst/>
              <a:gdLst/>
              <a:ahLst/>
              <a:cxnLst/>
              <a:rect l="l" t="t" r="r" b="b"/>
              <a:pathLst>
                <a:path w="113038" h="569" extrusionOk="0">
                  <a:moveTo>
                    <a:pt x="112755" y="1"/>
                  </a:moveTo>
                  <a:cubicBezTo>
                    <a:pt x="112749" y="1"/>
                    <a:pt x="112743" y="1"/>
                    <a:pt x="112737" y="1"/>
                  </a:cubicBezTo>
                  <a:lnTo>
                    <a:pt x="268" y="1"/>
                  </a:lnTo>
                  <a:cubicBezTo>
                    <a:pt x="117" y="10"/>
                    <a:pt x="0" y="134"/>
                    <a:pt x="0" y="285"/>
                  </a:cubicBezTo>
                  <a:cubicBezTo>
                    <a:pt x="0" y="435"/>
                    <a:pt x="117" y="560"/>
                    <a:pt x="268" y="568"/>
                  </a:cubicBezTo>
                  <a:lnTo>
                    <a:pt x="112737" y="568"/>
                  </a:lnTo>
                  <a:cubicBezTo>
                    <a:pt x="112743" y="569"/>
                    <a:pt x="112749" y="569"/>
                    <a:pt x="112755" y="569"/>
                  </a:cubicBezTo>
                  <a:cubicBezTo>
                    <a:pt x="112909" y="569"/>
                    <a:pt x="113037" y="442"/>
                    <a:pt x="113037" y="285"/>
                  </a:cubicBezTo>
                  <a:cubicBezTo>
                    <a:pt x="113037" y="127"/>
                    <a:pt x="112909"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1"/>
            <p:cNvSpPr/>
            <p:nvPr/>
          </p:nvSpPr>
          <p:spPr>
            <a:xfrm>
              <a:off x="2947075" y="1840075"/>
              <a:ext cx="2825950" cy="14225"/>
            </a:xfrm>
            <a:custGeom>
              <a:avLst/>
              <a:gdLst/>
              <a:ahLst/>
              <a:cxnLst/>
              <a:rect l="l" t="t" r="r" b="b"/>
              <a:pathLst>
                <a:path w="113038" h="569" extrusionOk="0">
                  <a:moveTo>
                    <a:pt x="112755" y="1"/>
                  </a:moveTo>
                  <a:cubicBezTo>
                    <a:pt x="112749" y="1"/>
                    <a:pt x="112743" y="1"/>
                    <a:pt x="112736" y="1"/>
                  </a:cubicBezTo>
                  <a:lnTo>
                    <a:pt x="267" y="1"/>
                  </a:lnTo>
                  <a:cubicBezTo>
                    <a:pt x="117" y="10"/>
                    <a:pt x="1" y="135"/>
                    <a:pt x="1" y="285"/>
                  </a:cubicBezTo>
                  <a:cubicBezTo>
                    <a:pt x="1" y="434"/>
                    <a:pt x="117" y="559"/>
                    <a:pt x="267" y="568"/>
                  </a:cubicBezTo>
                  <a:lnTo>
                    <a:pt x="112736" y="568"/>
                  </a:lnTo>
                  <a:cubicBezTo>
                    <a:pt x="112742" y="569"/>
                    <a:pt x="112748" y="569"/>
                    <a:pt x="112754" y="569"/>
                  </a:cubicBezTo>
                  <a:cubicBezTo>
                    <a:pt x="112909" y="569"/>
                    <a:pt x="113037" y="442"/>
                    <a:pt x="113037" y="285"/>
                  </a:cubicBezTo>
                  <a:cubicBezTo>
                    <a:pt x="113037" y="127"/>
                    <a:pt x="112910" y="1"/>
                    <a:pt x="112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51"/>
            <p:cNvSpPr/>
            <p:nvPr/>
          </p:nvSpPr>
          <p:spPr>
            <a:xfrm>
              <a:off x="2947050" y="2251575"/>
              <a:ext cx="2825950" cy="14200"/>
            </a:xfrm>
            <a:custGeom>
              <a:avLst/>
              <a:gdLst/>
              <a:ahLst/>
              <a:cxnLst/>
              <a:rect l="l" t="t" r="r" b="b"/>
              <a:pathLst>
                <a:path w="113038" h="568" extrusionOk="0">
                  <a:moveTo>
                    <a:pt x="112755" y="0"/>
                  </a:moveTo>
                  <a:cubicBezTo>
                    <a:pt x="112749" y="0"/>
                    <a:pt x="112743" y="0"/>
                    <a:pt x="112737" y="1"/>
                  </a:cubicBezTo>
                  <a:lnTo>
                    <a:pt x="268" y="1"/>
                  </a:lnTo>
                  <a:cubicBezTo>
                    <a:pt x="117" y="9"/>
                    <a:pt x="0" y="134"/>
                    <a:pt x="0" y="284"/>
                  </a:cubicBezTo>
                  <a:cubicBezTo>
                    <a:pt x="0" y="434"/>
                    <a:pt x="117" y="559"/>
                    <a:pt x="268" y="567"/>
                  </a:cubicBezTo>
                  <a:lnTo>
                    <a:pt x="112737" y="567"/>
                  </a:lnTo>
                  <a:cubicBezTo>
                    <a:pt x="112743" y="568"/>
                    <a:pt x="112748" y="568"/>
                    <a:pt x="112753" y="568"/>
                  </a:cubicBezTo>
                  <a:cubicBezTo>
                    <a:pt x="112908" y="568"/>
                    <a:pt x="113037" y="442"/>
                    <a:pt x="113037" y="284"/>
                  </a:cubicBezTo>
                  <a:cubicBezTo>
                    <a:pt x="113037" y="126"/>
                    <a:pt x="112909"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51"/>
            <p:cNvSpPr/>
            <p:nvPr/>
          </p:nvSpPr>
          <p:spPr>
            <a:xfrm>
              <a:off x="2947075" y="2663050"/>
              <a:ext cx="2825950" cy="14225"/>
            </a:xfrm>
            <a:custGeom>
              <a:avLst/>
              <a:gdLst/>
              <a:ahLst/>
              <a:cxnLst/>
              <a:rect l="l" t="t" r="r" b="b"/>
              <a:pathLst>
                <a:path w="113038" h="569" extrusionOk="0">
                  <a:moveTo>
                    <a:pt x="112755" y="0"/>
                  </a:moveTo>
                  <a:cubicBezTo>
                    <a:pt x="112749" y="0"/>
                    <a:pt x="112743" y="0"/>
                    <a:pt x="112736" y="1"/>
                  </a:cubicBezTo>
                  <a:lnTo>
                    <a:pt x="267" y="1"/>
                  </a:lnTo>
                  <a:cubicBezTo>
                    <a:pt x="117" y="9"/>
                    <a:pt x="1" y="134"/>
                    <a:pt x="1" y="284"/>
                  </a:cubicBezTo>
                  <a:cubicBezTo>
                    <a:pt x="1" y="433"/>
                    <a:pt x="117" y="558"/>
                    <a:pt x="267" y="568"/>
                  </a:cubicBezTo>
                  <a:lnTo>
                    <a:pt x="112736" y="568"/>
                  </a:lnTo>
                  <a:cubicBezTo>
                    <a:pt x="112742" y="568"/>
                    <a:pt x="112748" y="568"/>
                    <a:pt x="112754" y="568"/>
                  </a:cubicBezTo>
                  <a:cubicBezTo>
                    <a:pt x="112909" y="568"/>
                    <a:pt x="113037" y="442"/>
                    <a:pt x="113037" y="284"/>
                  </a:cubicBezTo>
                  <a:cubicBezTo>
                    <a:pt x="113037" y="126"/>
                    <a:pt x="112910" y="0"/>
                    <a:pt x="112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1"/>
            <p:cNvSpPr/>
            <p:nvPr/>
          </p:nvSpPr>
          <p:spPr>
            <a:xfrm>
              <a:off x="199362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1"/>
            <p:cNvSpPr/>
            <p:nvPr/>
          </p:nvSpPr>
          <p:spPr>
            <a:xfrm>
              <a:off x="2118150" y="918350"/>
              <a:ext cx="45325" cy="45325"/>
            </a:xfrm>
            <a:custGeom>
              <a:avLst/>
              <a:gdLst/>
              <a:ahLst/>
              <a:cxnLst/>
              <a:rect l="l" t="t" r="r" b="b"/>
              <a:pathLst>
                <a:path w="1813" h="1813" extrusionOk="0">
                  <a:moveTo>
                    <a:pt x="906" y="0"/>
                  </a:moveTo>
                  <a:cubicBezTo>
                    <a:pt x="406" y="0"/>
                    <a:pt x="0" y="406"/>
                    <a:pt x="0" y="906"/>
                  </a:cubicBezTo>
                  <a:cubicBezTo>
                    <a:pt x="0"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1"/>
            <p:cNvSpPr/>
            <p:nvPr/>
          </p:nvSpPr>
          <p:spPr>
            <a:xfrm>
              <a:off x="2242700" y="918350"/>
              <a:ext cx="45300" cy="45325"/>
            </a:xfrm>
            <a:custGeom>
              <a:avLst/>
              <a:gdLst/>
              <a:ahLst/>
              <a:cxnLst/>
              <a:rect l="l" t="t" r="r" b="b"/>
              <a:pathLst>
                <a:path w="1812" h="1813" extrusionOk="0">
                  <a:moveTo>
                    <a:pt x="906" y="0"/>
                  </a:moveTo>
                  <a:cubicBezTo>
                    <a:pt x="406" y="0"/>
                    <a:pt x="0" y="406"/>
                    <a:pt x="0" y="906"/>
                  </a:cubicBezTo>
                  <a:cubicBezTo>
                    <a:pt x="0" y="1407"/>
                    <a:pt x="406"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1"/>
            <p:cNvSpPr/>
            <p:nvPr/>
          </p:nvSpPr>
          <p:spPr>
            <a:xfrm>
              <a:off x="2365425" y="918350"/>
              <a:ext cx="47125" cy="45325"/>
            </a:xfrm>
            <a:custGeom>
              <a:avLst/>
              <a:gdLst/>
              <a:ahLst/>
              <a:cxnLst/>
              <a:rect l="l" t="t" r="r" b="b"/>
              <a:pathLst>
                <a:path w="1885" h="1813" extrusionOk="0">
                  <a:moveTo>
                    <a:pt x="978" y="0"/>
                  </a:moveTo>
                  <a:cubicBezTo>
                    <a:pt x="611" y="0"/>
                    <a:pt x="281" y="221"/>
                    <a:pt x="140" y="560"/>
                  </a:cubicBezTo>
                  <a:cubicBezTo>
                    <a:pt x="1" y="898"/>
                    <a:pt x="77" y="1288"/>
                    <a:pt x="337" y="1547"/>
                  </a:cubicBezTo>
                  <a:cubicBezTo>
                    <a:pt x="510" y="1720"/>
                    <a:pt x="742" y="1812"/>
                    <a:pt x="978" y="1812"/>
                  </a:cubicBezTo>
                  <a:cubicBezTo>
                    <a:pt x="1095" y="1812"/>
                    <a:pt x="1213" y="1790"/>
                    <a:pt x="1325" y="1743"/>
                  </a:cubicBezTo>
                  <a:cubicBezTo>
                    <a:pt x="1662" y="1603"/>
                    <a:pt x="1884" y="1273"/>
                    <a:pt x="1884" y="906"/>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1"/>
            <p:cNvSpPr/>
            <p:nvPr/>
          </p:nvSpPr>
          <p:spPr>
            <a:xfrm>
              <a:off x="2491750" y="918350"/>
              <a:ext cx="45300" cy="45325"/>
            </a:xfrm>
            <a:custGeom>
              <a:avLst/>
              <a:gdLst/>
              <a:ahLst/>
              <a:cxnLst/>
              <a:rect l="l" t="t" r="r" b="b"/>
              <a:pathLst>
                <a:path w="1812" h="1813" extrusionOk="0">
                  <a:moveTo>
                    <a:pt x="906" y="0"/>
                  </a:moveTo>
                  <a:cubicBezTo>
                    <a:pt x="405" y="0"/>
                    <a:pt x="1" y="406"/>
                    <a:pt x="1" y="906"/>
                  </a:cubicBezTo>
                  <a:cubicBezTo>
                    <a:pt x="1" y="1407"/>
                    <a:pt x="405" y="1812"/>
                    <a:pt x="906" y="1812"/>
                  </a:cubicBezTo>
                  <a:cubicBezTo>
                    <a:pt x="1406" y="1812"/>
                    <a:pt x="1812" y="1407"/>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1"/>
            <p:cNvSpPr/>
            <p:nvPr/>
          </p:nvSpPr>
          <p:spPr>
            <a:xfrm>
              <a:off x="2616275" y="918350"/>
              <a:ext cx="45300" cy="45325"/>
            </a:xfrm>
            <a:custGeom>
              <a:avLst/>
              <a:gdLst/>
              <a:ahLst/>
              <a:cxnLst/>
              <a:rect l="l" t="t" r="r" b="b"/>
              <a:pathLst>
                <a:path w="1812" h="1813" extrusionOk="0">
                  <a:moveTo>
                    <a:pt x="906" y="0"/>
                  </a:moveTo>
                  <a:cubicBezTo>
                    <a:pt x="406" y="0"/>
                    <a:pt x="1" y="406"/>
                    <a:pt x="1" y="906"/>
                  </a:cubicBezTo>
                  <a:cubicBezTo>
                    <a:pt x="1" y="1407"/>
                    <a:pt x="406" y="1812"/>
                    <a:pt x="906" y="1812"/>
                  </a:cubicBezTo>
                  <a:cubicBezTo>
                    <a:pt x="1407" y="1812"/>
                    <a:pt x="1812" y="1407"/>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1"/>
            <p:cNvSpPr/>
            <p:nvPr/>
          </p:nvSpPr>
          <p:spPr>
            <a:xfrm>
              <a:off x="2740825" y="918350"/>
              <a:ext cx="45300" cy="45325"/>
            </a:xfrm>
            <a:custGeom>
              <a:avLst/>
              <a:gdLst/>
              <a:ahLst/>
              <a:cxnLst/>
              <a:rect l="l" t="t" r="r" b="b"/>
              <a:pathLst>
                <a:path w="1812" h="1813" extrusionOk="0">
                  <a:moveTo>
                    <a:pt x="906" y="0"/>
                  </a:moveTo>
                  <a:cubicBezTo>
                    <a:pt x="405" y="0"/>
                    <a:pt x="0" y="406"/>
                    <a:pt x="0" y="906"/>
                  </a:cubicBezTo>
                  <a:cubicBezTo>
                    <a:pt x="0" y="1407"/>
                    <a:pt x="405" y="1812"/>
                    <a:pt x="906" y="1812"/>
                  </a:cubicBezTo>
                  <a:cubicBezTo>
                    <a:pt x="1406" y="1812"/>
                    <a:pt x="1811" y="1407"/>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1"/>
            <p:cNvSpPr/>
            <p:nvPr/>
          </p:nvSpPr>
          <p:spPr>
            <a:xfrm>
              <a:off x="199362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1"/>
            <p:cNvSpPr/>
            <p:nvPr/>
          </p:nvSpPr>
          <p:spPr>
            <a:xfrm>
              <a:off x="2118150" y="1032300"/>
              <a:ext cx="45325" cy="45300"/>
            </a:xfrm>
            <a:custGeom>
              <a:avLst/>
              <a:gdLst/>
              <a:ahLst/>
              <a:cxnLst/>
              <a:rect l="l" t="t" r="r" b="b"/>
              <a:pathLst>
                <a:path w="1813" h="1812" extrusionOk="0">
                  <a:moveTo>
                    <a:pt x="906" y="0"/>
                  </a:moveTo>
                  <a:cubicBezTo>
                    <a:pt x="406" y="0"/>
                    <a:pt x="0" y="406"/>
                    <a:pt x="0" y="906"/>
                  </a:cubicBezTo>
                  <a:cubicBezTo>
                    <a:pt x="0"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1"/>
            <p:cNvSpPr/>
            <p:nvPr/>
          </p:nvSpPr>
          <p:spPr>
            <a:xfrm>
              <a:off x="2242700" y="1032300"/>
              <a:ext cx="45300" cy="45300"/>
            </a:xfrm>
            <a:custGeom>
              <a:avLst/>
              <a:gdLst/>
              <a:ahLst/>
              <a:cxnLst/>
              <a:rect l="l" t="t" r="r" b="b"/>
              <a:pathLst>
                <a:path w="1812" h="1812" extrusionOk="0">
                  <a:moveTo>
                    <a:pt x="906" y="0"/>
                  </a:moveTo>
                  <a:cubicBezTo>
                    <a:pt x="406" y="0"/>
                    <a:pt x="0" y="406"/>
                    <a:pt x="0" y="906"/>
                  </a:cubicBezTo>
                  <a:cubicBezTo>
                    <a:pt x="0" y="1405"/>
                    <a:pt x="406"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1"/>
            <p:cNvSpPr/>
            <p:nvPr/>
          </p:nvSpPr>
          <p:spPr>
            <a:xfrm>
              <a:off x="2365425" y="1032300"/>
              <a:ext cx="47125" cy="45300"/>
            </a:xfrm>
            <a:custGeom>
              <a:avLst/>
              <a:gdLst/>
              <a:ahLst/>
              <a:cxnLst/>
              <a:rect l="l" t="t" r="r" b="b"/>
              <a:pathLst>
                <a:path w="1885" h="1812" extrusionOk="0">
                  <a:moveTo>
                    <a:pt x="978" y="0"/>
                  </a:moveTo>
                  <a:cubicBezTo>
                    <a:pt x="611" y="0"/>
                    <a:pt x="281" y="221"/>
                    <a:pt x="140" y="558"/>
                  </a:cubicBezTo>
                  <a:cubicBezTo>
                    <a:pt x="1" y="897"/>
                    <a:pt x="77" y="1288"/>
                    <a:pt x="337" y="1546"/>
                  </a:cubicBezTo>
                  <a:cubicBezTo>
                    <a:pt x="510" y="1720"/>
                    <a:pt x="742" y="1812"/>
                    <a:pt x="978" y="1812"/>
                  </a:cubicBezTo>
                  <a:cubicBezTo>
                    <a:pt x="1095" y="1812"/>
                    <a:pt x="1213" y="1789"/>
                    <a:pt x="1325" y="1743"/>
                  </a:cubicBezTo>
                  <a:cubicBezTo>
                    <a:pt x="1662" y="1602"/>
                    <a:pt x="1884" y="1272"/>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1"/>
            <p:cNvSpPr/>
            <p:nvPr/>
          </p:nvSpPr>
          <p:spPr>
            <a:xfrm>
              <a:off x="2491750" y="1032300"/>
              <a:ext cx="45300" cy="45300"/>
            </a:xfrm>
            <a:custGeom>
              <a:avLst/>
              <a:gdLst/>
              <a:ahLst/>
              <a:cxnLst/>
              <a:rect l="l" t="t" r="r" b="b"/>
              <a:pathLst>
                <a:path w="1812" h="1812" extrusionOk="0">
                  <a:moveTo>
                    <a:pt x="906" y="0"/>
                  </a:moveTo>
                  <a:cubicBezTo>
                    <a:pt x="405" y="0"/>
                    <a:pt x="1" y="406"/>
                    <a:pt x="1" y="906"/>
                  </a:cubicBezTo>
                  <a:cubicBezTo>
                    <a:pt x="1" y="1405"/>
                    <a:pt x="405" y="1811"/>
                    <a:pt x="906" y="1811"/>
                  </a:cubicBezTo>
                  <a:cubicBezTo>
                    <a:pt x="1406" y="1811"/>
                    <a:pt x="1812" y="1405"/>
                    <a:pt x="1812" y="906"/>
                  </a:cubicBezTo>
                  <a:cubicBezTo>
                    <a:pt x="1812"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1"/>
            <p:cNvSpPr/>
            <p:nvPr/>
          </p:nvSpPr>
          <p:spPr>
            <a:xfrm>
              <a:off x="2616275" y="1032300"/>
              <a:ext cx="45300" cy="45300"/>
            </a:xfrm>
            <a:custGeom>
              <a:avLst/>
              <a:gdLst/>
              <a:ahLst/>
              <a:cxnLst/>
              <a:rect l="l" t="t" r="r" b="b"/>
              <a:pathLst>
                <a:path w="1812" h="1812" extrusionOk="0">
                  <a:moveTo>
                    <a:pt x="906" y="0"/>
                  </a:moveTo>
                  <a:cubicBezTo>
                    <a:pt x="406" y="0"/>
                    <a:pt x="1" y="406"/>
                    <a:pt x="1" y="906"/>
                  </a:cubicBezTo>
                  <a:cubicBezTo>
                    <a:pt x="1" y="1405"/>
                    <a:pt x="406" y="1811"/>
                    <a:pt x="906" y="1811"/>
                  </a:cubicBezTo>
                  <a:cubicBezTo>
                    <a:pt x="1407" y="1811"/>
                    <a:pt x="1812" y="1405"/>
                    <a:pt x="1812" y="906"/>
                  </a:cubicBezTo>
                  <a:cubicBezTo>
                    <a:pt x="1812" y="406"/>
                    <a:pt x="1407"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1"/>
            <p:cNvSpPr/>
            <p:nvPr/>
          </p:nvSpPr>
          <p:spPr>
            <a:xfrm>
              <a:off x="2740825" y="1032300"/>
              <a:ext cx="45300" cy="45300"/>
            </a:xfrm>
            <a:custGeom>
              <a:avLst/>
              <a:gdLst/>
              <a:ahLst/>
              <a:cxnLst/>
              <a:rect l="l" t="t" r="r" b="b"/>
              <a:pathLst>
                <a:path w="1812" h="1812" extrusionOk="0">
                  <a:moveTo>
                    <a:pt x="906" y="0"/>
                  </a:moveTo>
                  <a:cubicBezTo>
                    <a:pt x="405" y="0"/>
                    <a:pt x="0" y="406"/>
                    <a:pt x="0" y="906"/>
                  </a:cubicBezTo>
                  <a:cubicBezTo>
                    <a:pt x="0" y="1405"/>
                    <a:pt x="405" y="1811"/>
                    <a:pt x="906" y="1811"/>
                  </a:cubicBezTo>
                  <a:cubicBezTo>
                    <a:pt x="1406" y="1811"/>
                    <a:pt x="1811" y="1405"/>
                    <a:pt x="1811" y="906"/>
                  </a:cubicBezTo>
                  <a:cubicBezTo>
                    <a:pt x="1811" y="406"/>
                    <a:pt x="1406" y="0"/>
                    <a:pt x="9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51"/>
            <p:cNvSpPr/>
            <p:nvPr/>
          </p:nvSpPr>
          <p:spPr>
            <a:xfrm>
              <a:off x="199362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51"/>
            <p:cNvSpPr/>
            <p:nvPr/>
          </p:nvSpPr>
          <p:spPr>
            <a:xfrm>
              <a:off x="2118150" y="1146225"/>
              <a:ext cx="45325" cy="45300"/>
            </a:xfrm>
            <a:custGeom>
              <a:avLst/>
              <a:gdLst/>
              <a:ahLst/>
              <a:cxnLst/>
              <a:rect l="l" t="t" r="r" b="b"/>
              <a:pathLst>
                <a:path w="1813" h="1812" extrusionOk="0">
                  <a:moveTo>
                    <a:pt x="906" y="1"/>
                  </a:moveTo>
                  <a:cubicBezTo>
                    <a:pt x="406" y="1"/>
                    <a:pt x="0" y="406"/>
                    <a:pt x="0" y="906"/>
                  </a:cubicBezTo>
                  <a:cubicBezTo>
                    <a:pt x="0"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51"/>
            <p:cNvSpPr/>
            <p:nvPr/>
          </p:nvSpPr>
          <p:spPr>
            <a:xfrm>
              <a:off x="2242700" y="1146225"/>
              <a:ext cx="45300" cy="45300"/>
            </a:xfrm>
            <a:custGeom>
              <a:avLst/>
              <a:gdLst/>
              <a:ahLst/>
              <a:cxnLst/>
              <a:rect l="l" t="t" r="r" b="b"/>
              <a:pathLst>
                <a:path w="1812" h="1812" extrusionOk="0">
                  <a:moveTo>
                    <a:pt x="906" y="1"/>
                  </a:moveTo>
                  <a:cubicBezTo>
                    <a:pt x="406" y="1"/>
                    <a:pt x="0" y="406"/>
                    <a:pt x="0" y="906"/>
                  </a:cubicBezTo>
                  <a:cubicBezTo>
                    <a:pt x="0" y="1406"/>
                    <a:pt x="406"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51"/>
            <p:cNvSpPr/>
            <p:nvPr/>
          </p:nvSpPr>
          <p:spPr>
            <a:xfrm>
              <a:off x="2365425" y="1146200"/>
              <a:ext cx="47125" cy="45325"/>
            </a:xfrm>
            <a:custGeom>
              <a:avLst/>
              <a:gdLst/>
              <a:ahLst/>
              <a:cxnLst/>
              <a:rect l="l" t="t" r="r" b="b"/>
              <a:pathLst>
                <a:path w="1885" h="1813" extrusionOk="0">
                  <a:moveTo>
                    <a:pt x="978" y="1"/>
                  </a:moveTo>
                  <a:cubicBezTo>
                    <a:pt x="611" y="1"/>
                    <a:pt x="281" y="222"/>
                    <a:pt x="140" y="560"/>
                  </a:cubicBezTo>
                  <a:cubicBezTo>
                    <a:pt x="1" y="899"/>
                    <a:pt x="77" y="1288"/>
                    <a:pt x="337" y="1548"/>
                  </a:cubicBezTo>
                  <a:cubicBezTo>
                    <a:pt x="510" y="1721"/>
                    <a:pt x="742" y="1813"/>
                    <a:pt x="978" y="1813"/>
                  </a:cubicBezTo>
                  <a:cubicBezTo>
                    <a:pt x="1095" y="1813"/>
                    <a:pt x="1213" y="1790"/>
                    <a:pt x="1325" y="1744"/>
                  </a:cubicBezTo>
                  <a:cubicBezTo>
                    <a:pt x="1662" y="1604"/>
                    <a:pt x="1884" y="1273"/>
                    <a:pt x="1884" y="907"/>
                  </a:cubicBezTo>
                  <a:cubicBezTo>
                    <a:pt x="1884" y="407"/>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51"/>
            <p:cNvSpPr/>
            <p:nvPr/>
          </p:nvSpPr>
          <p:spPr>
            <a:xfrm>
              <a:off x="2491750" y="1146225"/>
              <a:ext cx="45300" cy="45300"/>
            </a:xfrm>
            <a:custGeom>
              <a:avLst/>
              <a:gdLst/>
              <a:ahLst/>
              <a:cxnLst/>
              <a:rect l="l" t="t" r="r" b="b"/>
              <a:pathLst>
                <a:path w="1812" h="1812" extrusionOk="0">
                  <a:moveTo>
                    <a:pt x="906" y="1"/>
                  </a:moveTo>
                  <a:cubicBezTo>
                    <a:pt x="405" y="1"/>
                    <a:pt x="1" y="406"/>
                    <a:pt x="1" y="906"/>
                  </a:cubicBezTo>
                  <a:cubicBezTo>
                    <a:pt x="1" y="1406"/>
                    <a:pt x="405" y="1812"/>
                    <a:pt x="906" y="1812"/>
                  </a:cubicBezTo>
                  <a:cubicBezTo>
                    <a:pt x="1406" y="1812"/>
                    <a:pt x="1812" y="1406"/>
                    <a:pt x="1812" y="906"/>
                  </a:cubicBezTo>
                  <a:cubicBezTo>
                    <a:pt x="1812"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51"/>
            <p:cNvSpPr/>
            <p:nvPr/>
          </p:nvSpPr>
          <p:spPr>
            <a:xfrm>
              <a:off x="2616275" y="1146225"/>
              <a:ext cx="45300" cy="45300"/>
            </a:xfrm>
            <a:custGeom>
              <a:avLst/>
              <a:gdLst/>
              <a:ahLst/>
              <a:cxnLst/>
              <a:rect l="l" t="t" r="r" b="b"/>
              <a:pathLst>
                <a:path w="1812" h="1812" extrusionOk="0">
                  <a:moveTo>
                    <a:pt x="906" y="1"/>
                  </a:moveTo>
                  <a:cubicBezTo>
                    <a:pt x="406" y="1"/>
                    <a:pt x="1" y="406"/>
                    <a:pt x="1" y="906"/>
                  </a:cubicBezTo>
                  <a:cubicBezTo>
                    <a:pt x="1" y="1406"/>
                    <a:pt x="406" y="1812"/>
                    <a:pt x="906" y="1812"/>
                  </a:cubicBezTo>
                  <a:cubicBezTo>
                    <a:pt x="1407" y="1812"/>
                    <a:pt x="1812" y="1406"/>
                    <a:pt x="1812" y="906"/>
                  </a:cubicBezTo>
                  <a:cubicBezTo>
                    <a:pt x="1812" y="406"/>
                    <a:pt x="1407"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51"/>
            <p:cNvSpPr/>
            <p:nvPr/>
          </p:nvSpPr>
          <p:spPr>
            <a:xfrm>
              <a:off x="2740825" y="1146225"/>
              <a:ext cx="45300" cy="45300"/>
            </a:xfrm>
            <a:custGeom>
              <a:avLst/>
              <a:gdLst/>
              <a:ahLst/>
              <a:cxnLst/>
              <a:rect l="l" t="t" r="r" b="b"/>
              <a:pathLst>
                <a:path w="1812" h="1812" extrusionOk="0">
                  <a:moveTo>
                    <a:pt x="906" y="1"/>
                  </a:moveTo>
                  <a:cubicBezTo>
                    <a:pt x="405" y="1"/>
                    <a:pt x="0" y="406"/>
                    <a:pt x="0" y="906"/>
                  </a:cubicBezTo>
                  <a:cubicBezTo>
                    <a:pt x="0" y="1406"/>
                    <a:pt x="405" y="1812"/>
                    <a:pt x="906" y="1812"/>
                  </a:cubicBezTo>
                  <a:cubicBezTo>
                    <a:pt x="1406" y="1812"/>
                    <a:pt x="1811" y="1406"/>
                    <a:pt x="1811" y="906"/>
                  </a:cubicBezTo>
                  <a:cubicBezTo>
                    <a:pt x="1811" y="406"/>
                    <a:pt x="1406" y="1"/>
                    <a:pt x="9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51"/>
            <p:cNvSpPr/>
            <p:nvPr/>
          </p:nvSpPr>
          <p:spPr>
            <a:xfrm>
              <a:off x="1991825" y="1260150"/>
              <a:ext cx="47100" cy="45325"/>
            </a:xfrm>
            <a:custGeom>
              <a:avLst/>
              <a:gdLst/>
              <a:ahLst/>
              <a:cxnLst/>
              <a:rect l="l" t="t" r="r" b="b"/>
              <a:pathLst>
                <a:path w="1884" h="1813" extrusionOk="0">
                  <a:moveTo>
                    <a:pt x="978" y="1"/>
                  </a:moveTo>
                  <a:cubicBezTo>
                    <a:pt x="611" y="1"/>
                    <a:pt x="281" y="221"/>
                    <a:pt x="141" y="560"/>
                  </a:cubicBezTo>
                  <a:cubicBezTo>
                    <a:pt x="0" y="899"/>
                    <a:pt x="78" y="1288"/>
                    <a:pt x="338" y="1548"/>
                  </a:cubicBezTo>
                  <a:cubicBezTo>
                    <a:pt x="511" y="1721"/>
                    <a:pt x="742" y="1813"/>
                    <a:pt x="978" y="1813"/>
                  </a:cubicBezTo>
                  <a:cubicBezTo>
                    <a:pt x="1094" y="1813"/>
                    <a:pt x="1212" y="1790"/>
                    <a:pt x="1324"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51"/>
            <p:cNvSpPr/>
            <p:nvPr/>
          </p:nvSpPr>
          <p:spPr>
            <a:xfrm>
              <a:off x="211637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51"/>
            <p:cNvSpPr/>
            <p:nvPr/>
          </p:nvSpPr>
          <p:spPr>
            <a:xfrm>
              <a:off x="2240875" y="1260150"/>
              <a:ext cx="47125" cy="45325"/>
            </a:xfrm>
            <a:custGeom>
              <a:avLst/>
              <a:gdLst/>
              <a:ahLst/>
              <a:cxnLst/>
              <a:rect l="l" t="t" r="r" b="b"/>
              <a:pathLst>
                <a:path w="1885" h="1813" extrusionOk="0">
                  <a:moveTo>
                    <a:pt x="979" y="1"/>
                  </a:moveTo>
                  <a:cubicBezTo>
                    <a:pt x="612" y="1"/>
                    <a:pt x="282" y="221"/>
                    <a:pt x="141" y="560"/>
                  </a:cubicBezTo>
                  <a:cubicBezTo>
                    <a:pt x="1" y="899"/>
                    <a:pt x="79" y="1288"/>
                    <a:pt x="337" y="1548"/>
                  </a:cubicBezTo>
                  <a:cubicBezTo>
                    <a:pt x="511" y="1721"/>
                    <a:pt x="743" y="1813"/>
                    <a:pt x="978" y="1813"/>
                  </a:cubicBezTo>
                  <a:cubicBezTo>
                    <a:pt x="1095" y="1813"/>
                    <a:pt x="1213" y="1790"/>
                    <a:pt x="1325" y="1743"/>
                  </a:cubicBezTo>
                  <a:cubicBezTo>
                    <a:pt x="1664" y="1603"/>
                    <a:pt x="1884" y="1273"/>
                    <a:pt x="1884" y="906"/>
                  </a:cubicBezTo>
                  <a:cubicBezTo>
                    <a:pt x="1884" y="406"/>
                    <a:pt x="1479"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51"/>
            <p:cNvSpPr/>
            <p:nvPr/>
          </p:nvSpPr>
          <p:spPr>
            <a:xfrm>
              <a:off x="2365425" y="1260150"/>
              <a:ext cx="47125" cy="45325"/>
            </a:xfrm>
            <a:custGeom>
              <a:avLst/>
              <a:gdLst/>
              <a:ahLst/>
              <a:cxnLst/>
              <a:rect l="l" t="t" r="r" b="b"/>
              <a:pathLst>
                <a:path w="1885" h="1813" extrusionOk="0">
                  <a:moveTo>
                    <a:pt x="978" y="1"/>
                  </a:moveTo>
                  <a:cubicBezTo>
                    <a:pt x="611" y="1"/>
                    <a:pt x="281" y="221"/>
                    <a:pt x="140" y="560"/>
                  </a:cubicBezTo>
                  <a:cubicBezTo>
                    <a:pt x="1" y="899"/>
                    <a:pt x="77" y="1288"/>
                    <a:pt x="337" y="1548"/>
                  </a:cubicBezTo>
                  <a:cubicBezTo>
                    <a:pt x="510" y="1721"/>
                    <a:pt x="742" y="1813"/>
                    <a:pt x="978" y="1813"/>
                  </a:cubicBezTo>
                  <a:cubicBezTo>
                    <a:pt x="1095" y="1813"/>
                    <a:pt x="1213" y="1790"/>
                    <a:pt x="1325" y="1743"/>
                  </a:cubicBezTo>
                  <a:cubicBezTo>
                    <a:pt x="1662"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51"/>
            <p:cNvSpPr/>
            <p:nvPr/>
          </p:nvSpPr>
          <p:spPr>
            <a:xfrm>
              <a:off x="2489950" y="1260150"/>
              <a:ext cx="47100" cy="45325"/>
            </a:xfrm>
            <a:custGeom>
              <a:avLst/>
              <a:gdLst/>
              <a:ahLst/>
              <a:cxnLst/>
              <a:rect l="l" t="t" r="r" b="b"/>
              <a:pathLst>
                <a:path w="1884" h="1813" extrusionOk="0">
                  <a:moveTo>
                    <a:pt x="978" y="1"/>
                  </a:moveTo>
                  <a:cubicBezTo>
                    <a:pt x="612" y="1"/>
                    <a:pt x="281" y="221"/>
                    <a:pt x="141" y="560"/>
                  </a:cubicBezTo>
                  <a:cubicBezTo>
                    <a:pt x="0" y="899"/>
                    <a:pt x="78" y="1288"/>
                    <a:pt x="337" y="1548"/>
                  </a:cubicBezTo>
                  <a:cubicBezTo>
                    <a:pt x="510" y="1721"/>
                    <a:pt x="742" y="1813"/>
                    <a:pt x="978" y="1813"/>
                  </a:cubicBezTo>
                  <a:cubicBezTo>
                    <a:pt x="1095" y="1813"/>
                    <a:pt x="1212" y="1790"/>
                    <a:pt x="1325" y="1743"/>
                  </a:cubicBezTo>
                  <a:cubicBezTo>
                    <a:pt x="1663" y="1603"/>
                    <a:pt x="1884" y="1273"/>
                    <a:pt x="1884" y="906"/>
                  </a:cubicBezTo>
                  <a:cubicBezTo>
                    <a:pt x="1884" y="406"/>
                    <a:pt x="1478" y="1"/>
                    <a:pt x="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51"/>
            <p:cNvSpPr/>
            <p:nvPr/>
          </p:nvSpPr>
          <p:spPr>
            <a:xfrm>
              <a:off x="2614500" y="1260150"/>
              <a:ext cx="47075" cy="45325"/>
            </a:xfrm>
            <a:custGeom>
              <a:avLst/>
              <a:gdLst/>
              <a:ahLst/>
              <a:cxnLst/>
              <a:rect l="l" t="t" r="r" b="b"/>
              <a:pathLst>
                <a:path w="1883" h="1813" extrusionOk="0">
                  <a:moveTo>
                    <a:pt x="977" y="1"/>
                  </a:moveTo>
                  <a:cubicBezTo>
                    <a:pt x="610" y="1"/>
                    <a:pt x="280" y="221"/>
                    <a:pt x="140" y="560"/>
                  </a:cubicBezTo>
                  <a:cubicBezTo>
                    <a:pt x="0" y="899"/>
                    <a:pt x="77" y="1288"/>
                    <a:pt x="337" y="1548"/>
                  </a:cubicBezTo>
                  <a:cubicBezTo>
                    <a:pt x="510" y="1721"/>
                    <a:pt x="741" y="1813"/>
                    <a:pt x="977" y="1813"/>
                  </a:cubicBezTo>
                  <a:cubicBezTo>
                    <a:pt x="1093" y="1813"/>
                    <a:pt x="1211" y="1790"/>
                    <a:pt x="1323" y="1743"/>
                  </a:cubicBezTo>
                  <a:cubicBezTo>
                    <a:pt x="1662" y="1603"/>
                    <a:pt x="1883" y="1273"/>
                    <a:pt x="1883" y="906"/>
                  </a:cubicBezTo>
                  <a:cubicBezTo>
                    <a:pt x="1883" y="406"/>
                    <a:pt x="1477"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51"/>
            <p:cNvSpPr/>
            <p:nvPr/>
          </p:nvSpPr>
          <p:spPr>
            <a:xfrm>
              <a:off x="2739025" y="1260150"/>
              <a:ext cx="47100" cy="45325"/>
            </a:xfrm>
            <a:custGeom>
              <a:avLst/>
              <a:gdLst/>
              <a:ahLst/>
              <a:cxnLst/>
              <a:rect l="l" t="t" r="r" b="b"/>
              <a:pathLst>
                <a:path w="1884" h="1813" extrusionOk="0">
                  <a:moveTo>
                    <a:pt x="977" y="1"/>
                  </a:moveTo>
                  <a:cubicBezTo>
                    <a:pt x="611" y="1"/>
                    <a:pt x="280" y="221"/>
                    <a:pt x="141" y="560"/>
                  </a:cubicBezTo>
                  <a:cubicBezTo>
                    <a:pt x="0" y="899"/>
                    <a:pt x="78" y="1288"/>
                    <a:pt x="336" y="1548"/>
                  </a:cubicBezTo>
                  <a:cubicBezTo>
                    <a:pt x="510" y="1721"/>
                    <a:pt x="742" y="1813"/>
                    <a:pt x="977" y="1813"/>
                  </a:cubicBezTo>
                  <a:cubicBezTo>
                    <a:pt x="1094" y="1813"/>
                    <a:pt x="1212" y="1790"/>
                    <a:pt x="1324" y="1743"/>
                  </a:cubicBezTo>
                  <a:cubicBezTo>
                    <a:pt x="1663" y="1603"/>
                    <a:pt x="1883" y="1273"/>
                    <a:pt x="1883" y="906"/>
                  </a:cubicBezTo>
                  <a:cubicBezTo>
                    <a:pt x="1883" y="406"/>
                    <a:pt x="1478" y="1"/>
                    <a:pt x="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51"/>
            <p:cNvSpPr/>
            <p:nvPr/>
          </p:nvSpPr>
          <p:spPr>
            <a:xfrm>
              <a:off x="1991825" y="1374100"/>
              <a:ext cx="47100" cy="45300"/>
            </a:xfrm>
            <a:custGeom>
              <a:avLst/>
              <a:gdLst/>
              <a:ahLst/>
              <a:cxnLst/>
              <a:rect l="l" t="t" r="r" b="b"/>
              <a:pathLst>
                <a:path w="1884" h="1812" extrusionOk="0">
                  <a:moveTo>
                    <a:pt x="978" y="0"/>
                  </a:moveTo>
                  <a:cubicBezTo>
                    <a:pt x="611" y="0"/>
                    <a:pt x="281" y="221"/>
                    <a:pt x="141" y="559"/>
                  </a:cubicBezTo>
                  <a:cubicBezTo>
                    <a:pt x="0" y="897"/>
                    <a:pt x="78" y="1288"/>
                    <a:pt x="338" y="1546"/>
                  </a:cubicBezTo>
                  <a:cubicBezTo>
                    <a:pt x="511" y="1720"/>
                    <a:pt x="742" y="1812"/>
                    <a:pt x="978" y="1812"/>
                  </a:cubicBezTo>
                  <a:cubicBezTo>
                    <a:pt x="1095" y="1812"/>
                    <a:pt x="1212" y="1789"/>
                    <a:pt x="1324"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51"/>
            <p:cNvSpPr/>
            <p:nvPr/>
          </p:nvSpPr>
          <p:spPr>
            <a:xfrm>
              <a:off x="211637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1"/>
            <p:cNvSpPr/>
            <p:nvPr/>
          </p:nvSpPr>
          <p:spPr>
            <a:xfrm>
              <a:off x="2240875" y="1374100"/>
              <a:ext cx="47125" cy="45300"/>
            </a:xfrm>
            <a:custGeom>
              <a:avLst/>
              <a:gdLst/>
              <a:ahLst/>
              <a:cxnLst/>
              <a:rect l="l" t="t" r="r" b="b"/>
              <a:pathLst>
                <a:path w="1885" h="1812" extrusionOk="0">
                  <a:moveTo>
                    <a:pt x="979" y="0"/>
                  </a:moveTo>
                  <a:cubicBezTo>
                    <a:pt x="612" y="0"/>
                    <a:pt x="282" y="221"/>
                    <a:pt x="141" y="559"/>
                  </a:cubicBezTo>
                  <a:cubicBezTo>
                    <a:pt x="1" y="897"/>
                    <a:pt x="79" y="1288"/>
                    <a:pt x="337" y="1546"/>
                  </a:cubicBezTo>
                  <a:cubicBezTo>
                    <a:pt x="511" y="1720"/>
                    <a:pt x="743" y="1812"/>
                    <a:pt x="979" y="1812"/>
                  </a:cubicBezTo>
                  <a:cubicBezTo>
                    <a:pt x="1095" y="1812"/>
                    <a:pt x="1213" y="1789"/>
                    <a:pt x="1325" y="1743"/>
                  </a:cubicBezTo>
                  <a:cubicBezTo>
                    <a:pt x="1664" y="1603"/>
                    <a:pt x="1884" y="1273"/>
                    <a:pt x="1884" y="906"/>
                  </a:cubicBezTo>
                  <a:cubicBezTo>
                    <a:pt x="1884" y="405"/>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1"/>
            <p:cNvSpPr/>
            <p:nvPr/>
          </p:nvSpPr>
          <p:spPr>
            <a:xfrm>
              <a:off x="2365425" y="1374100"/>
              <a:ext cx="47125" cy="45300"/>
            </a:xfrm>
            <a:custGeom>
              <a:avLst/>
              <a:gdLst/>
              <a:ahLst/>
              <a:cxnLst/>
              <a:rect l="l" t="t" r="r" b="b"/>
              <a:pathLst>
                <a:path w="1885" h="1812" extrusionOk="0">
                  <a:moveTo>
                    <a:pt x="978" y="0"/>
                  </a:moveTo>
                  <a:cubicBezTo>
                    <a:pt x="611" y="0"/>
                    <a:pt x="281" y="221"/>
                    <a:pt x="140" y="559"/>
                  </a:cubicBezTo>
                  <a:cubicBezTo>
                    <a:pt x="1" y="897"/>
                    <a:pt x="77" y="1288"/>
                    <a:pt x="337" y="1546"/>
                  </a:cubicBezTo>
                  <a:cubicBezTo>
                    <a:pt x="510" y="1720"/>
                    <a:pt x="742" y="1812"/>
                    <a:pt x="978" y="1812"/>
                  </a:cubicBezTo>
                  <a:cubicBezTo>
                    <a:pt x="1095" y="1812"/>
                    <a:pt x="1213" y="1789"/>
                    <a:pt x="1325" y="1743"/>
                  </a:cubicBezTo>
                  <a:cubicBezTo>
                    <a:pt x="1662"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1"/>
            <p:cNvSpPr/>
            <p:nvPr/>
          </p:nvSpPr>
          <p:spPr>
            <a:xfrm>
              <a:off x="2489950" y="1374100"/>
              <a:ext cx="47100" cy="45300"/>
            </a:xfrm>
            <a:custGeom>
              <a:avLst/>
              <a:gdLst/>
              <a:ahLst/>
              <a:cxnLst/>
              <a:rect l="l" t="t" r="r" b="b"/>
              <a:pathLst>
                <a:path w="1884" h="1812" extrusionOk="0">
                  <a:moveTo>
                    <a:pt x="978" y="0"/>
                  </a:moveTo>
                  <a:cubicBezTo>
                    <a:pt x="612" y="0"/>
                    <a:pt x="281" y="221"/>
                    <a:pt x="141" y="559"/>
                  </a:cubicBezTo>
                  <a:cubicBezTo>
                    <a:pt x="0" y="897"/>
                    <a:pt x="78" y="1288"/>
                    <a:pt x="337" y="1546"/>
                  </a:cubicBezTo>
                  <a:cubicBezTo>
                    <a:pt x="511" y="1720"/>
                    <a:pt x="742" y="1812"/>
                    <a:pt x="978" y="1812"/>
                  </a:cubicBezTo>
                  <a:cubicBezTo>
                    <a:pt x="1095" y="1812"/>
                    <a:pt x="1212" y="1789"/>
                    <a:pt x="1325" y="1743"/>
                  </a:cubicBezTo>
                  <a:cubicBezTo>
                    <a:pt x="1663" y="1603"/>
                    <a:pt x="1884" y="1273"/>
                    <a:pt x="1884" y="906"/>
                  </a:cubicBezTo>
                  <a:cubicBezTo>
                    <a:pt x="1884" y="405"/>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1"/>
            <p:cNvSpPr/>
            <p:nvPr/>
          </p:nvSpPr>
          <p:spPr>
            <a:xfrm>
              <a:off x="2614500" y="1374100"/>
              <a:ext cx="47075" cy="45300"/>
            </a:xfrm>
            <a:custGeom>
              <a:avLst/>
              <a:gdLst/>
              <a:ahLst/>
              <a:cxnLst/>
              <a:rect l="l" t="t" r="r" b="b"/>
              <a:pathLst>
                <a:path w="1883" h="1812" extrusionOk="0">
                  <a:moveTo>
                    <a:pt x="977" y="0"/>
                  </a:moveTo>
                  <a:cubicBezTo>
                    <a:pt x="610" y="0"/>
                    <a:pt x="280" y="221"/>
                    <a:pt x="140" y="559"/>
                  </a:cubicBezTo>
                  <a:cubicBezTo>
                    <a:pt x="0" y="897"/>
                    <a:pt x="77" y="1288"/>
                    <a:pt x="337" y="1546"/>
                  </a:cubicBezTo>
                  <a:cubicBezTo>
                    <a:pt x="510" y="1720"/>
                    <a:pt x="741" y="1812"/>
                    <a:pt x="977" y="1812"/>
                  </a:cubicBezTo>
                  <a:cubicBezTo>
                    <a:pt x="1094" y="1812"/>
                    <a:pt x="1211" y="1789"/>
                    <a:pt x="1323" y="1743"/>
                  </a:cubicBezTo>
                  <a:cubicBezTo>
                    <a:pt x="1662" y="1603"/>
                    <a:pt x="1883" y="1273"/>
                    <a:pt x="1883" y="906"/>
                  </a:cubicBezTo>
                  <a:cubicBezTo>
                    <a:pt x="1883" y="405"/>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51"/>
            <p:cNvSpPr/>
            <p:nvPr/>
          </p:nvSpPr>
          <p:spPr>
            <a:xfrm>
              <a:off x="2739025" y="1374100"/>
              <a:ext cx="47100" cy="45300"/>
            </a:xfrm>
            <a:custGeom>
              <a:avLst/>
              <a:gdLst/>
              <a:ahLst/>
              <a:cxnLst/>
              <a:rect l="l" t="t" r="r" b="b"/>
              <a:pathLst>
                <a:path w="1884" h="1812" extrusionOk="0">
                  <a:moveTo>
                    <a:pt x="977" y="0"/>
                  </a:moveTo>
                  <a:cubicBezTo>
                    <a:pt x="611" y="0"/>
                    <a:pt x="280" y="221"/>
                    <a:pt x="141" y="559"/>
                  </a:cubicBezTo>
                  <a:cubicBezTo>
                    <a:pt x="0" y="897"/>
                    <a:pt x="78" y="1288"/>
                    <a:pt x="336" y="1546"/>
                  </a:cubicBezTo>
                  <a:cubicBezTo>
                    <a:pt x="510" y="1720"/>
                    <a:pt x="742" y="1812"/>
                    <a:pt x="978" y="1812"/>
                  </a:cubicBezTo>
                  <a:cubicBezTo>
                    <a:pt x="1094" y="1812"/>
                    <a:pt x="1212" y="1789"/>
                    <a:pt x="1324" y="1743"/>
                  </a:cubicBezTo>
                  <a:cubicBezTo>
                    <a:pt x="1663" y="1603"/>
                    <a:pt x="1883" y="1273"/>
                    <a:pt x="1883" y="906"/>
                  </a:cubicBezTo>
                  <a:cubicBezTo>
                    <a:pt x="1883" y="405"/>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51"/>
            <p:cNvSpPr/>
            <p:nvPr/>
          </p:nvSpPr>
          <p:spPr>
            <a:xfrm>
              <a:off x="1991825" y="1488025"/>
              <a:ext cx="47100" cy="45325"/>
            </a:xfrm>
            <a:custGeom>
              <a:avLst/>
              <a:gdLst/>
              <a:ahLst/>
              <a:cxnLst/>
              <a:rect l="l" t="t" r="r" b="b"/>
              <a:pathLst>
                <a:path w="1884" h="1813" extrusionOk="0">
                  <a:moveTo>
                    <a:pt x="978" y="0"/>
                  </a:moveTo>
                  <a:cubicBezTo>
                    <a:pt x="611" y="0"/>
                    <a:pt x="281" y="221"/>
                    <a:pt x="141" y="559"/>
                  </a:cubicBezTo>
                  <a:cubicBezTo>
                    <a:pt x="0" y="898"/>
                    <a:pt x="78" y="1287"/>
                    <a:pt x="338" y="1547"/>
                  </a:cubicBezTo>
                  <a:cubicBezTo>
                    <a:pt x="511" y="1720"/>
                    <a:pt x="742" y="1812"/>
                    <a:pt x="978" y="1812"/>
                  </a:cubicBezTo>
                  <a:cubicBezTo>
                    <a:pt x="1094" y="1812"/>
                    <a:pt x="1212" y="1790"/>
                    <a:pt x="1324"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1"/>
            <p:cNvSpPr/>
            <p:nvPr/>
          </p:nvSpPr>
          <p:spPr>
            <a:xfrm>
              <a:off x="211637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1"/>
            <p:cNvSpPr/>
            <p:nvPr/>
          </p:nvSpPr>
          <p:spPr>
            <a:xfrm>
              <a:off x="2240875" y="1488025"/>
              <a:ext cx="47125" cy="45325"/>
            </a:xfrm>
            <a:custGeom>
              <a:avLst/>
              <a:gdLst/>
              <a:ahLst/>
              <a:cxnLst/>
              <a:rect l="l" t="t" r="r" b="b"/>
              <a:pathLst>
                <a:path w="1885" h="1813" extrusionOk="0">
                  <a:moveTo>
                    <a:pt x="979" y="0"/>
                  </a:moveTo>
                  <a:cubicBezTo>
                    <a:pt x="612" y="0"/>
                    <a:pt x="282" y="221"/>
                    <a:pt x="141" y="559"/>
                  </a:cubicBezTo>
                  <a:cubicBezTo>
                    <a:pt x="1" y="898"/>
                    <a:pt x="79" y="1287"/>
                    <a:pt x="337" y="1547"/>
                  </a:cubicBezTo>
                  <a:cubicBezTo>
                    <a:pt x="511" y="1720"/>
                    <a:pt x="743" y="1812"/>
                    <a:pt x="978" y="1812"/>
                  </a:cubicBezTo>
                  <a:cubicBezTo>
                    <a:pt x="1095" y="1812"/>
                    <a:pt x="1213" y="1790"/>
                    <a:pt x="1325" y="1743"/>
                  </a:cubicBezTo>
                  <a:cubicBezTo>
                    <a:pt x="1664" y="1603"/>
                    <a:pt x="1884" y="1272"/>
                    <a:pt x="1884" y="907"/>
                  </a:cubicBezTo>
                  <a:cubicBezTo>
                    <a:pt x="1884" y="406"/>
                    <a:pt x="1479" y="0"/>
                    <a:pt x="9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1"/>
            <p:cNvSpPr/>
            <p:nvPr/>
          </p:nvSpPr>
          <p:spPr>
            <a:xfrm>
              <a:off x="2365425" y="1488025"/>
              <a:ext cx="47125" cy="45325"/>
            </a:xfrm>
            <a:custGeom>
              <a:avLst/>
              <a:gdLst/>
              <a:ahLst/>
              <a:cxnLst/>
              <a:rect l="l" t="t" r="r" b="b"/>
              <a:pathLst>
                <a:path w="1885" h="1813" extrusionOk="0">
                  <a:moveTo>
                    <a:pt x="978" y="0"/>
                  </a:moveTo>
                  <a:cubicBezTo>
                    <a:pt x="611" y="0"/>
                    <a:pt x="281" y="221"/>
                    <a:pt x="140" y="559"/>
                  </a:cubicBezTo>
                  <a:cubicBezTo>
                    <a:pt x="1" y="898"/>
                    <a:pt x="77" y="1287"/>
                    <a:pt x="337" y="1547"/>
                  </a:cubicBezTo>
                  <a:cubicBezTo>
                    <a:pt x="510" y="1720"/>
                    <a:pt x="742" y="1812"/>
                    <a:pt x="978" y="1812"/>
                  </a:cubicBezTo>
                  <a:cubicBezTo>
                    <a:pt x="1095" y="1812"/>
                    <a:pt x="1213" y="1790"/>
                    <a:pt x="1325" y="1743"/>
                  </a:cubicBezTo>
                  <a:cubicBezTo>
                    <a:pt x="1662"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1"/>
            <p:cNvSpPr/>
            <p:nvPr/>
          </p:nvSpPr>
          <p:spPr>
            <a:xfrm>
              <a:off x="2489950" y="1488025"/>
              <a:ext cx="47100" cy="45325"/>
            </a:xfrm>
            <a:custGeom>
              <a:avLst/>
              <a:gdLst/>
              <a:ahLst/>
              <a:cxnLst/>
              <a:rect l="l" t="t" r="r" b="b"/>
              <a:pathLst>
                <a:path w="1884" h="1813" extrusionOk="0">
                  <a:moveTo>
                    <a:pt x="978" y="0"/>
                  </a:moveTo>
                  <a:cubicBezTo>
                    <a:pt x="612" y="0"/>
                    <a:pt x="281" y="221"/>
                    <a:pt x="141" y="559"/>
                  </a:cubicBezTo>
                  <a:cubicBezTo>
                    <a:pt x="0" y="898"/>
                    <a:pt x="78" y="1287"/>
                    <a:pt x="337" y="1547"/>
                  </a:cubicBezTo>
                  <a:cubicBezTo>
                    <a:pt x="510" y="1720"/>
                    <a:pt x="742" y="1812"/>
                    <a:pt x="978" y="1812"/>
                  </a:cubicBezTo>
                  <a:cubicBezTo>
                    <a:pt x="1095" y="1812"/>
                    <a:pt x="1212" y="1790"/>
                    <a:pt x="1325" y="1743"/>
                  </a:cubicBezTo>
                  <a:cubicBezTo>
                    <a:pt x="1663" y="1603"/>
                    <a:pt x="1884" y="1272"/>
                    <a:pt x="1884" y="907"/>
                  </a:cubicBezTo>
                  <a:cubicBezTo>
                    <a:pt x="1884" y="406"/>
                    <a:pt x="1478" y="0"/>
                    <a:pt x="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51"/>
            <p:cNvSpPr/>
            <p:nvPr/>
          </p:nvSpPr>
          <p:spPr>
            <a:xfrm>
              <a:off x="2614500" y="1488025"/>
              <a:ext cx="47075" cy="45325"/>
            </a:xfrm>
            <a:custGeom>
              <a:avLst/>
              <a:gdLst/>
              <a:ahLst/>
              <a:cxnLst/>
              <a:rect l="l" t="t" r="r" b="b"/>
              <a:pathLst>
                <a:path w="1883" h="1813" extrusionOk="0">
                  <a:moveTo>
                    <a:pt x="977" y="0"/>
                  </a:moveTo>
                  <a:cubicBezTo>
                    <a:pt x="610" y="0"/>
                    <a:pt x="280" y="221"/>
                    <a:pt x="140" y="559"/>
                  </a:cubicBezTo>
                  <a:cubicBezTo>
                    <a:pt x="0" y="898"/>
                    <a:pt x="77" y="1287"/>
                    <a:pt x="337" y="1547"/>
                  </a:cubicBezTo>
                  <a:cubicBezTo>
                    <a:pt x="510" y="1720"/>
                    <a:pt x="741" y="1812"/>
                    <a:pt x="977" y="1812"/>
                  </a:cubicBezTo>
                  <a:cubicBezTo>
                    <a:pt x="1093" y="1812"/>
                    <a:pt x="1211" y="1790"/>
                    <a:pt x="1323" y="1743"/>
                  </a:cubicBezTo>
                  <a:cubicBezTo>
                    <a:pt x="1662" y="1603"/>
                    <a:pt x="1883" y="1272"/>
                    <a:pt x="1883" y="907"/>
                  </a:cubicBezTo>
                  <a:cubicBezTo>
                    <a:pt x="1883" y="406"/>
                    <a:pt x="1477"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51"/>
            <p:cNvSpPr/>
            <p:nvPr/>
          </p:nvSpPr>
          <p:spPr>
            <a:xfrm>
              <a:off x="2739025" y="1488025"/>
              <a:ext cx="47100" cy="45325"/>
            </a:xfrm>
            <a:custGeom>
              <a:avLst/>
              <a:gdLst/>
              <a:ahLst/>
              <a:cxnLst/>
              <a:rect l="l" t="t" r="r" b="b"/>
              <a:pathLst>
                <a:path w="1884" h="1813" extrusionOk="0">
                  <a:moveTo>
                    <a:pt x="977" y="0"/>
                  </a:moveTo>
                  <a:cubicBezTo>
                    <a:pt x="611" y="0"/>
                    <a:pt x="280" y="221"/>
                    <a:pt x="141" y="559"/>
                  </a:cubicBezTo>
                  <a:cubicBezTo>
                    <a:pt x="0" y="898"/>
                    <a:pt x="78" y="1287"/>
                    <a:pt x="336" y="1547"/>
                  </a:cubicBezTo>
                  <a:cubicBezTo>
                    <a:pt x="510" y="1720"/>
                    <a:pt x="742" y="1812"/>
                    <a:pt x="977" y="1812"/>
                  </a:cubicBezTo>
                  <a:cubicBezTo>
                    <a:pt x="1094" y="1812"/>
                    <a:pt x="1212" y="1790"/>
                    <a:pt x="1324" y="1743"/>
                  </a:cubicBezTo>
                  <a:cubicBezTo>
                    <a:pt x="1663" y="1603"/>
                    <a:pt x="1883" y="1272"/>
                    <a:pt x="1883" y="907"/>
                  </a:cubicBezTo>
                  <a:cubicBezTo>
                    <a:pt x="1883" y="406"/>
                    <a:pt x="1478" y="0"/>
                    <a:pt x="9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1"/>
            <p:cNvSpPr/>
            <p:nvPr/>
          </p:nvSpPr>
          <p:spPr>
            <a:xfrm>
              <a:off x="1988475" y="1756475"/>
              <a:ext cx="362075" cy="14225"/>
            </a:xfrm>
            <a:custGeom>
              <a:avLst/>
              <a:gdLst/>
              <a:ahLst/>
              <a:cxnLst/>
              <a:rect l="l" t="t" r="r" b="b"/>
              <a:pathLst>
                <a:path w="14483" h="569" extrusionOk="0">
                  <a:moveTo>
                    <a:pt x="14198" y="0"/>
                  </a:moveTo>
                  <a:cubicBezTo>
                    <a:pt x="14193" y="0"/>
                    <a:pt x="14188" y="0"/>
                    <a:pt x="14183" y="0"/>
                  </a:cubicBezTo>
                  <a:lnTo>
                    <a:pt x="267" y="0"/>
                  </a:lnTo>
                  <a:cubicBezTo>
                    <a:pt x="117" y="9"/>
                    <a:pt x="0" y="133"/>
                    <a:pt x="0" y="284"/>
                  </a:cubicBezTo>
                  <a:cubicBezTo>
                    <a:pt x="0" y="435"/>
                    <a:pt x="117" y="559"/>
                    <a:pt x="267" y="568"/>
                  </a:cubicBezTo>
                  <a:lnTo>
                    <a:pt x="14183" y="568"/>
                  </a:lnTo>
                  <a:cubicBezTo>
                    <a:pt x="14188" y="569"/>
                    <a:pt x="14193" y="569"/>
                    <a:pt x="14198" y="569"/>
                  </a:cubicBezTo>
                  <a:cubicBezTo>
                    <a:pt x="14354" y="569"/>
                    <a:pt x="14483" y="442"/>
                    <a:pt x="14483" y="284"/>
                  </a:cubicBezTo>
                  <a:cubicBezTo>
                    <a:pt x="14483" y="127"/>
                    <a:pt x="14354" y="0"/>
                    <a:pt x="141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1"/>
            <p:cNvSpPr/>
            <p:nvPr/>
          </p:nvSpPr>
          <p:spPr>
            <a:xfrm>
              <a:off x="1988475" y="1991525"/>
              <a:ext cx="362075" cy="14225"/>
            </a:xfrm>
            <a:custGeom>
              <a:avLst/>
              <a:gdLst/>
              <a:ahLst/>
              <a:cxnLst/>
              <a:rect l="l" t="t" r="r" b="b"/>
              <a:pathLst>
                <a:path w="14483" h="569" extrusionOk="0">
                  <a:moveTo>
                    <a:pt x="14200" y="0"/>
                  </a:moveTo>
                  <a:cubicBezTo>
                    <a:pt x="14194" y="0"/>
                    <a:pt x="14189" y="0"/>
                    <a:pt x="14183" y="1"/>
                  </a:cubicBezTo>
                  <a:lnTo>
                    <a:pt x="267" y="1"/>
                  </a:lnTo>
                  <a:cubicBezTo>
                    <a:pt x="117" y="9"/>
                    <a:pt x="0" y="134"/>
                    <a:pt x="0" y="284"/>
                  </a:cubicBezTo>
                  <a:cubicBezTo>
                    <a:pt x="0" y="435"/>
                    <a:pt x="117" y="559"/>
                    <a:pt x="267" y="568"/>
                  </a:cubicBezTo>
                  <a:lnTo>
                    <a:pt x="14183" y="568"/>
                  </a:lnTo>
                  <a:cubicBezTo>
                    <a:pt x="14189" y="568"/>
                    <a:pt x="14194" y="568"/>
                    <a:pt x="14200" y="568"/>
                  </a:cubicBezTo>
                  <a:cubicBezTo>
                    <a:pt x="14355" y="568"/>
                    <a:pt x="14483" y="442"/>
                    <a:pt x="14483" y="284"/>
                  </a:cubicBezTo>
                  <a:cubicBezTo>
                    <a:pt x="14483" y="127"/>
                    <a:pt x="14355" y="0"/>
                    <a:pt x="142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1"/>
            <p:cNvSpPr/>
            <p:nvPr/>
          </p:nvSpPr>
          <p:spPr>
            <a:xfrm>
              <a:off x="1987625" y="2226550"/>
              <a:ext cx="362950" cy="14225"/>
            </a:xfrm>
            <a:custGeom>
              <a:avLst/>
              <a:gdLst/>
              <a:ahLst/>
              <a:cxnLst/>
              <a:rect l="l" t="t" r="r" b="b"/>
              <a:pathLst>
                <a:path w="14518" h="569" extrusionOk="0">
                  <a:moveTo>
                    <a:pt x="284" y="0"/>
                  </a:moveTo>
                  <a:cubicBezTo>
                    <a:pt x="128" y="0"/>
                    <a:pt x="0" y="127"/>
                    <a:pt x="0" y="284"/>
                  </a:cubicBezTo>
                  <a:cubicBezTo>
                    <a:pt x="0" y="442"/>
                    <a:pt x="127" y="568"/>
                    <a:pt x="282" y="568"/>
                  </a:cubicBezTo>
                  <a:cubicBezTo>
                    <a:pt x="289" y="568"/>
                    <a:pt x="295" y="568"/>
                    <a:pt x="301" y="568"/>
                  </a:cubicBezTo>
                  <a:lnTo>
                    <a:pt x="14217" y="568"/>
                  </a:lnTo>
                  <a:cubicBezTo>
                    <a:pt x="14223" y="568"/>
                    <a:pt x="14230" y="568"/>
                    <a:pt x="14236" y="568"/>
                  </a:cubicBezTo>
                  <a:cubicBezTo>
                    <a:pt x="14391" y="568"/>
                    <a:pt x="14518" y="442"/>
                    <a:pt x="14518" y="284"/>
                  </a:cubicBezTo>
                  <a:cubicBezTo>
                    <a:pt x="14518" y="127"/>
                    <a:pt x="14390" y="0"/>
                    <a:pt x="14234" y="0"/>
                  </a:cubicBezTo>
                  <a:cubicBezTo>
                    <a:pt x="14228" y="0"/>
                    <a:pt x="14223" y="1"/>
                    <a:pt x="14217" y="1"/>
                  </a:cubicBezTo>
                  <a:lnTo>
                    <a:pt x="301" y="1"/>
                  </a:lnTo>
                  <a:cubicBezTo>
                    <a:pt x="295" y="1"/>
                    <a:pt x="290" y="0"/>
                    <a:pt x="2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1"/>
            <p:cNvSpPr/>
            <p:nvPr/>
          </p:nvSpPr>
          <p:spPr>
            <a:xfrm>
              <a:off x="4707650" y="1162225"/>
              <a:ext cx="434275" cy="598325"/>
            </a:xfrm>
            <a:custGeom>
              <a:avLst/>
              <a:gdLst/>
              <a:ahLst/>
              <a:cxnLst/>
              <a:rect l="l" t="t" r="r" b="b"/>
              <a:pathLst>
                <a:path w="17371" h="23933" extrusionOk="0">
                  <a:moveTo>
                    <a:pt x="16538" y="0"/>
                  </a:moveTo>
                  <a:lnTo>
                    <a:pt x="2964" y="833"/>
                  </a:lnTo>
                  <a:cubicBezTo>
                    <a:pt x="2964" y="833"/>
                    <a:pt x="1247" y="5298"/>
                    <a:pt x="1604" y="5894"/>
                  </a:cubicBezTo>
                  <a:cubicBezTo>
                    <a:pt x="1961" y="6489"/>
                    <a:pt x="2845" y="7978"/>
                    <a:pt x="2368" y="9168"/>
                  </a:cubicBezTo>
                  <a:cubicBezTo>
                    <a:pt x="1892" y="10359"/>
                    <a:pt x="1" y="10562"/>
                    <a:pt x="239" y="11514"/>
                  </a:cubicBezTo>
                  <a:cubicBezTo>
                    <a:pt x="477" y="12467"/>
                    <a:pt x="1787" y="13181"/>
                    <a:pt x="1787" y="13181"/>
                  </a:cubicBezTo>
                  <a:cubicBezTo>
                    <a:pt x="1787" y="13181"/>
                    <a:pt x="3202" y="19527"/>
                    <a:pt x="3797" y="20360"/>
                  </a:cubicBezTo>
                  <a:cubicBezTo>
                    <a:pt x="4075" y="20750"/>
                    <a:pt x="4924" y="20854"/>
                    <a:pt x="5750" y="20854"/>
                  </a:cubicBezTo>
                  <a:cubicBezTo>
                    <a:pt x="6694" y="20854"/>
                    <a:pt x="7607" y="20719"/>
                    <a:pt x="7607" y="20719"/>
                  </a:cubicBezTo>
                  <a:lnTo>
                    <a:pt x="7845" y="23933"/>
                  </a:lnTo>
                  <a:lnTo>
                    <a:pt x="17371" y="23338"/>
                  </a:lnTo>
                  <a:lnTo>
                    <a:pt x="17014" y="17622"/>
                  </a:lnTo>
                  <a:lnTo>
                    <a:pt x="165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1"/>
            <p:cNvSpPr/>
            <p:nvPr/>
          </p:nvSpPr>
          <p:spPr>
            <a:xfrm>
              <a:off x="4702350" y="1155125"/>
              <a:ext cx="446900" cy="612525"/>
            </a:xfrm>
            <a:custGeom>
              <a:avLst/>
              <a:gdLst/>
              <a:ahLst/>
              <a:cxnLst/>
              <a:rect l="l" t="t" r="r" b="b"/>
              <a:pathLst>
                <a:path w="17876" h="24501" extrusionOk="0">
                  <a:moveTo>
                    <a:pt x="16474" y="585"/>
                  </a:moveTo>
                  <a:lnTo>
                    <a:pt x="16942" y="17924"/>
                  </a:lnTo>
                  <a:lnTo>
                    <a:pt x="17282" y="23357"/>
                  </a:lnTo>
                  <a:lnTo>
                    <a:pt x="8319" y="23917"/>
                  </a:lnTo>
                  <a:lnTo>
                    <a:pt x="8103" y="20981"/>
                  </a:lnTo>
                  <a:cubicBezTo>
                    <a:pt x="8091" y="20833"/>
                    <a:pt x="7967" y="20719"/>
                    <a:pt x="7819" y="20719"/>
                  </a:cubicBezTo>
                  <a:cubicBezTo>
                    <a:pt x="7805" y="20719"/>
                    <a:pt x="7791" y="20720"/>
                    <a:pt x="7778" y="20722"/>
                  </a:cubicBezTo>
                  <a:cubicBezTo>
                    <a:pt x="7242" y="20801"/>
                    <a:pt x="6586" y="20855"/>
                    <a:pt x="5983" y="20855"/>
                  </a:cubicBezTo>
                  <a:cubicBezTo>
                    <a:pt x="5161" y="20855"/>
                    <a:pt x="4435" y="20755"/>
                    <a:pt x="4239" y="20480"/>
                  </a:cubicBezTo>
                  <a:cubicBezTo>
                    <a:pt x="3827" y="19903"/>
                    <a:pt x="2838" y="15933"/>
                    <a:pt x="2275" y="13404"/>
                  </a:cubicBezTo>
                  <a:cubicBezTo>
                    <a:pt x="2257" y="13325"/>
                    <a:pt x="2205" y="13257"/>
                    <a:pt x="2134" y="13218"/>
                  </a:cubicBezTo>
                  <a:cubicBezTo>
                    <a:pt x="2122" y="13210"/>
                    <a:pt x="930" y="12549"/>
                    <a:pt x="725" y="11730"/>
                  </a:cubicBezTo>
                  <a:cubicBezTo>
                    <a:pt x="657" y="11455"/>
                    <a:pt x="903" y="11267"/>
                    <a:pt x="1480" y="10903"/>
                  </a:cubicBezTo>
                  <a:cubicBezTo>
                    <a:pt x="1998" y="10576"/>
                    <a:pt x="2584" y="10206"/>
                    <a:pt x="2843" y="9557"/>
                  </a:cubicBezTo>
                  <a:cubicBezTo>
                    <a:pt x="3376" y="8226"/>
                    <a:pt x="2419" y="6631"/>
                    <a:pt x="2063" y="6039"/>
                  </a:cubicBezTo>
                  <a:cubicBezTo>
                    <a:pt x="1918" y="5672"/>
                    <a:pt x="2621" y="3376"/>
                    <a:pt x="3375" y="1389"/>
                  </a:cubicBezTo>
                  <a:lnTo>
                    <a:pt x="16474" y="585"/>
                  </a:lnTo>
                  <a:close/>
                  <a:moveTo>
                    <a:pt x="16752" y="0"/>
                  </a:moveTo>
                  <a:cubicBezTo>
                    <a:pt x="16745" y="0"/>
                    <a:pt x="16739" y="0"/>
                    <a:pt x="16732" y="1"/>
                  </a:cubicBezTo>
                  <a:lnTo>
                    <a:pt x="3159" y="834"/>
                  </a:lnTo>
                  <a:cubicBezTo>
                    <a:pt x="3048" y="841"/>
                    <a:pt x="2951" y="912"/>
                    <a:pt x="2911" y="1016"/>
                  </a:cubicBezTo>
                  <a:cubicBezTo>
                    <a:pt x="2381" y="2397"/>
                    <a:pt x="1187" y="5679"/>
                    <a:pt x="1574" y="6323"/>
                  </a:cubicBezTo>
                  <a:cubicBezTo>
                    <a:pt x="1894" y="6858"/>
                    <a:pt x="2745" y="8277"/>
                    <a:pt x="2317" y="9347"/>
                  </a:cubicBezTo>
                  <a:cubicBezTo>
                    <a:pt x="2125" y="9825"/>
                    <a:pt x="1644" y="10129"/>
                    <a:pt x="1178" y="10423"/>
                  </a:cubicBezTo>
                  <a:cubicBezTo>
                    <a:pt x="626" y="10772"/>
                    <a:pt x="1" y="11166"/>
                    <a:pt x="176" y="11866"/>
                  </a:cubicBezTo>
                  <a:cubicBezTo>
                    <a:pt x="399" y="12762"/>
                    <a:pt x="1405" y="13439"/>
                    <a:pt x="1749" y="13648"/>
                  </a:cubicBezTo>
                  <a:cubicBezTo>
                    <a:pt x="1985" y="14699"/>
                    <a:pt x="3195" y="19993"/>
                    <a:pt x="3777" y="20809"/>
                  </a:cubicBezTo>
                  <a:cubicBezTo>
                    <a:pt x="4127" y="21297"/>
                    <a:pt x="5083" y="21426"/>
                    <a:pt x="5992" y="21426"/>
                  </a:cubicBezTo>
                  <a:cubicBezTo>
                    <a:pt x="6600" y="21426"/>
                    <a:pt x="7187" y="21369"/>
                    <a:pt x="7559" y="21323"/>
                  </a:cubicBezTo>
                  <a:lnTo>
                    <a:pt x="7775" y="24238"/>
                  </a:lnTo>
                  <a:cubicBezTo>
                    <a:pt x="7786" y="24385"/>
                    <a:pt x="7909" y="24500"/>
                    <a:pt x="8057" y="24500"/>
                  </a:cubicBezTo>
                  <a:lnTo>
                    <a:pt x="8075" y="24500"/>
                  </a:lnTo>
                  <a:lnTo>
                    <a:pt x="17601" y="23905"/>
                  </a:lnTo>
                  <a:cubicBezTo>
                    <a:pt x="17757" y="23895"/>
                    <a:pt x="17876" y="23760"/>
                    <a:pt x="17866" y="23604"/>
                  </a:cubicBezTo>
                  <a:lnTo>
                    <a:pt x="17509" y="17899"/>
                  </a:lnTo>
                  <a:lnTo>
                    <a:pt x="17033" y="276"/>
                  </a:lnTo>
                  <a:cubicBezTo>
                    <a:pt x="17031" y="199"/>
                    <a:pt x="16997" y="126"/>
                    <a:pt x="16941" y="74"/>
                  </a:cubicBezTo>
                  <a:cubicBezTo>
                    <a:pt x="16890" y="27"/>
                    <a:pt x="16822" y="0"/>
                    <a:pt x="167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1"/>
            <p:cNvSpPr/>
            <p:nvPr/>
          </p:nvSpPr>
          <p:spPr>
            <a:xfrm>
              <a:off x="4660275" y="1011275"/>
              <a:ext cx="612600" cy="600325"/>
            </a:xfrm>
            <a:custGeom>
              <a:avLst/>
              <a:gdLst/>
              <a:ahLst/>
              <a:cxnLst/>
              <a:rect l="l" t="t" r="r" b="b"/>
              <a:pathLst>
                <a:path w="24504" h="24013" extrusionOk="0">
                  <a:moveTo>
                    <a:pt x="12830" y="1"/>
                  </a:moveTo>
                  <a:cubicBezTo>
                    <a:pt x="10402" y="1"/>
                    <a:pt x="9363" y="1214"/>
                    <a:pt x="7801" y="1214"/>
                  </a:cubicBezTo>
                  <a:cubicBezTo>
                    <a:pt x="6898" y="1214"/>
                    <a:pt x="6169" y="575"/>
                    <a:pt x="5211" y="575"/>
                  </a:cubicBezTo>
                  <a:cubicBezTo>
                    <a:pt x="4514" y="575"/>
                    <a:pt x="3695" y="913"/>
                    <a:pt x="2600" y="2081"/>
                  </a:cubicBezTo>
                  <a:cubicBezTo>
                    <a:pt x="0" y="4855"/>
                    <a:pt x="3295" y="7803"/>
                    <a:pt x="3295" y="7803"/>
                  </a:cubicBezTo>
                  <a:cubicBezTo>
                    <a:pt x="4135" y="8560"/>
                    <a:pt x="4782" y="8727"/>
                    <a:pt x="5437" y="8727"/>
                  </a:cubicBezTo>
                  <a:cubicBezTo>
                    <a:pt x="5581" y="8727"/>
                    <a:pt x="5724" y="8719"/>
                    <a:pt x="5870" y="8707"/>
                  </a:cubicBezTo>
                  <a:lnTo>
                    <a:pt x="5870" y="8707"/>
                  </a:lnTo>
                  <a:cubicBezTo>
                    <a:pt x="5764" y="9236"/>
                    <a:pt x="5543" y="10388"/>
                    <a:pt x="5454" y="11277"/>
                  </a:cubicBezTo>
                  <a:cubicBezTo>
                    <a:pt x="5335" y="12468"/>
                    <a:pt x="7478" y="13778"/>
                    <a:pt x="7478" y="13778"/>
                  </a:cubicBezTo>
                  <a:cubicBezTo>
                    <a:pt x="7478" y="13778"/>
                    <a:pt x="7359" y="15564"/>
                    <a:pt x="7597" y="16159"/>
                  </a:cubicBezTo>
                  <a:cubicBezTo>
                    <a:pt x="7736" y="16506"/>
                    <a:pt x="7995" y="16691"/>
                    <a:pt x="8259" y="16691"/>
                  </a:cubicBezTo>
                  <a:cubicBezTo>
                    <a:pt x="8447" y="16691"/>
                    <a:pt x="8638" y="16596"/>
                    <a:pt x="8787" y="16397"/>
                  </a:cubicBezTo>
                  <a:cubicBezTo>
                    <a:pt x="9083" y="16002"/>
                    <a:pt x="9297" y="14379"/>
                    <a:pt x="9566" y="14379"/>
                  </a:cubicBezTo>
                  <a:cubicBezTo>
                    <a:pt x="9621" y="14379"/>
                    <a:pt x="9679" y="14448"/>
                    <a:pt x="9740" y="14611"/>
                  </a:cubicBezTo>
                  <a:cubicBezTo>
                    <a:pt x="10097" y="15564"/>
                    <a:pt x="11525" y="22707"/>
                    <a:pt x="12478" y="23541"/>
                  </a:cubicBezTo>
                  <a:cubicBezTo>
                    <a:pt x="12883" y="23895"/>
                    <a:pt x="13889" y="24013"/>
                    <a:pt x="15004" y="24013"/>
                  </a:cubicBezTo>
                  <a:cubicBezTo>
                    <a:pt x="16514" y="24013"/>
                    <a:pt x="18223" y="23797"/>
                    <a:pt x="18908" y="23660"/>
                  </a:cubicBezTo>
                  <a:cubicBezTo>
                    <a:pt x="20099" y="23422"/>
                    <a:pt x="22361" y="18421"/>
                    <a:pt x="23433" y="15445"/>
                  </a:cubicBezTo>
                  <a:cubicBezTo>
                    <a:pt x="24504" y="12468"/>
                    <a:pt x="24029" y="7228"/>
                    <a:pt x="22481" y="4847"/>
                  </a:cubicBezTo>
                  <a:cubicBezTo>
                    <a:pt x="21320" y="3061"/>
                    <a:pt x="19287" y="2279"/>
                    <a:pt x="17690" y="2101"/>
                  </a:cubicBezTo>
                  <a:cubicBezTo>
                    <a:pt x="17687" y="2090"/>
                    <a:pt x="17684" y="2081"/>
                    <a:pt x="17684" y="2081"/>
                  </a:cubicBezTo>
                  <a:cubicBezTo>
                    <a:pt x="17684" y="2081"/>
                    <a:pt x="15257" y="1"/>
                    <a:pt x="128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1"/>
            <p:cNvSpPr/>
            <p:nvPr/>
          </p:nvSpPr>
          <p:spPr>
            <a:xfrm>
              <a:off x="4692250" y="1004200"/>
              <a:ext cx="587825" cy="614425"/>
            </a:xfrm>
            <a:custGeom>
              <a:avLst/>
              <a:gdLst/>
              <a:ahLst/>
              <a:cxnLst/>
              <a:rect l="l" t="t" r="r" b="b"/>
              <a:pathLst>
                <a:path w="23513" h="24577" extrusionOk="0">
                  <a:moveTo>
                    <a:pt x="11552" y="567"/>
                  </a:moveTo>
                  <a:cubicBezTo>
                    <a:pt x="13669" y="567"/>
                    <a:pt x="15841" y="2268"/>
                    <a:pt x="16177" y="2542"/>
                  </a:cubicBezTo>
                  <a:cubicBezTo>
                    <a:pt x="16223" y="2611"/>
                    <a:pt x="16298" y="2656"/>
                    <a:pt x="16380" y="2666"/>
                  </a:cubicBezTo>
                  <a:cubicBezTo>
                    <a:pt x="17109" y="2747"/>
                    <a:pt x="19594" y="3176"/>
                    <a:pt x="20965" y="5284"/>
                  </a:cubicBezTo>
                  <a:cubicBezTo>
                    <a:pt x="22474" y="7606"/>
                    <a:pt x="22932" y="12732"/>
                    <a:pt x="21888" y="15632"/>
                  </a:cubicBezTo>
                  <a:cubicBezTo>
                    <a:pt x="20574" y="19278"/>
                    <a:pt x="18451" y="23489"/>
                    <a:pt x="17574" y="23665"/>
                  </a:cubicBezTo>
                  <a:cubicBezTo>
                    <a:pt x="16752" y="23830"/>
                    <a:pt x="15119" y="24010"/>
                    <a:pt x="13719" y="24010"/>
                  </a:cubicBezTo>
                  <a:cubicBezTo>
                    <a:pt x="12654" y="24010"/>
                    <a:pt x="11724" y="23906"/>
                    <a:pt x="11386" y="23611"/>
                  </a:cubicBezTo>
                  <a:cubicBezTo>
                    <a:pt x="10778" y="23079"/>
                    <a:pt x="9805" y="19071"/>
                    <a:pt x="9281" y="16918"/>
                  </a:cubicBezTo>
                  <a:cubicBezTo>
                    <a:pt x="9025" y="15854"/>
                    <a:pt x="8838" y="15087"/>
                    <a:pt x="8727" y="14794"/>
                  </a:cubicBezTo>
                  <a:cubicBezTo>
                    <a:pt x="8688" y="14690"/>
                    <a:pt x="8571" y="14379"/>
                    <a:pt x="8290" y="14379"/>
                  </a:cubicBezTo>
                  <a:lnTo>
                    <a:pt x="8289" y="14379"/>
                  </a:lnTo>
                  <a:cubicBezTo>
                    <a:pt x="8284" y="14379"/>
                    <a:pt x="8277" y="14379"/>
                    <a:pt x="8272" y="14378"/>
                  </a:cubicBezTo>
                  <a:cubicBezTo>
                    <a:pt x="7921" y="14394"/>
                    <a:pt x="7801" y="14835"/>
                    <a:pt x="7603" y="15568"/>
                  </a:cubicBezTo>
                  <a:cubicBezTo>
                    <a:pt x="7507" y="15926"/>
                    <a:pt x="7386" y="16372"/>
                    <a:pt x="7283" y="16508"/>
                  </a:cubicBezTo>
                  <a:cubicBezTo>
                    <a:pt x="7194" y="16626"/>
                    <a:pt x="7087" y="16689"/>
                    <a:pt x="6979" y="16689"/>
                  </a:cubicBezTo>
                  <a:cubicBezTo>
                    <a:pt x="6968" y="16689"/>
                    <a:pt x="6956" y="16688"/>
                    <a:pt x="6944" y="16686"/>
                  </a:cubicBezTo>
                  <a:cubicBezTo>
                    <a:pt x="6798" y="16667"/>
                    <a:pt x="6662" y="16536"/>
                    <a:pt x="6582" y="16335"/>
                  </a:cubicBezTo>
                  <a:cubicBezTo>
                    <a:pt x="6407" y="15897"/>
                    <a:pt x="6451" y="14557"/>
                    <a:pt x="6482" y="14078"/>
                  </a:cubicBezTo>
                  <a:cubicBezTo>
                    <a:pt x="6490" y="13972"/>
                    <a:pt x="6438" y="13871"/>
                    <a:pt x="6347" y="13817"/>
                  </a:cubicBezTo>
                  <a:cubicBezTo>
                    <a:pt x="5831" y="13501"/>
                    <a:pt x="4375" y="12414"/>
                    <a:pt x="4457" y="11587"/>
                  </a:cubicBezTo>
                  <a:cubicBezTo>
                    <a:pt x="4547" y="10690"/>
                    <a:pt x="4775" y="9511"/>
                    <a:pt x="4870" y="9045"/>
                  </a:cubicBezTo>
                  <a:cubicBezTo>
                    <a:pt x="4905" y="8868"/>
                    <a:pt x="4768" y="8706"/>
                    <a:pt x="4592" y="8706"/>
                  </a:cubicBezTo>
                  <a:cubicBezTo>
                    <a:pt x="4584" y="8706"/>
                    <a:pt x="4577" y="8706"/>
                    <a:pt x="4570" y="8707"/>
                  </a:cubicBezTo>
                  <a:cubicBezTo>
                    <a:pt x="4428" y="8718"/>
                    <a:pt x="4289" y="8726"/>
                    <a:pt x="4151" y="8726"/>
                  </a:cubicBezTo>
                  <a:cubicBezTo>
                    <a:pt x="3562" y="8726"/>
                    <a:pt x="2986" y="8577"/>
                    <a:pt x="2205" y="7874"/>
                  </a:cubicBezTo>
                  <a:cubicBezTo>
                    <a:pt x="2191" y="7860"/>
                    <a:pt x="683" y="6492"/>
                    <a:pt x="609" y="4815"/>
                  </a:cubicBezTo>
                  <a:cubicBezTo>
                    <a:pt x="573" y="4006"/>
                    <a:pt x="883" y="3247"/>
                    <a:pt x="1530" y="2558"/>
                  </a:cubicBezTo>
                  <a:cubicBezTo>
                    <a:pt x="2555" y="1463"/>
                    <a:pt x="3298" y="1144"/>
                    <a:pt x="3937" y="1144"/>
                  </a:cubicBezTo>
                  <a:cubicBezTo>
                    <a:pt x="4376" y="1144"/>
                    <a:pt x="4767" y="1295"/>
                    <a:pt x="5166" y="1449"/>
                  </a:cubicBezTo>
                  <a:cubicBezTo>
                    <a:pt x="5589" y="1611"/>
                    <a:pt x="6026" y="1780"/>
                    <a:pt x="6524" y="1780"/>
                  </a:cubicBezTo>
                  <a:cubicBezTo>
                    <a:pt x="7273" y="1780"/>
                    <a:pt x="7905" y="1524"/>
                    <a:pt x="8573" y="1253"/>
                  </a:cubicBezTo>
                  <a:cubicBezTo>
                    <a:pt x="9364" y="930"/>
                    <a:pt x="10260" y="567"/>
                    <a:pt x="11552" y="567"/>
                  </a:cubicBezTo>
                  <a:close/>
                  <a:moveTo>
                    <a:pt x="11551" y="0"/>
                  </a:moveTo>
                  <a:cubicBezTo>
                    <a:pt x="10149" y="0"/>
                    <a:pt x="9198" y="386"/>
                    <a:pt x="8359" y="727"/>
                  </a:cubicBezTo>
                  <a:cubicBezTo>
                    <a:pt x="7717" y="988"/>
                    <a:pt x="7163" y="1214"/>
                    <a:pt x="6524" y="1214"/>
                  </a:cubicBezTo>
                  <a:cubicBezTo>
                    <a:pt x="6132" y="1214"/>
                    <a:pt x="5762" y="1071"/>
                    <a:pt x="5369" y="920"/>
                  </a:cubicBezTo>
                  <a:cubicBezTo>
                    <a:pt x="4929" y="750"/>
                    <a:pt x="4465" y="571"/>
                    <a:pt x="3930" y="571"/>
                  </a:cubicBezTo>
                  <a:cubicBezTo>
                    <a:pt x="3176" y="571"/>
                    <a:pt x="2281" y="928"/>
                    <a:pt x="1115" y="2170"/>
                  </a:cubicBezTo>
                  <a:cubicBezTo>
                    <a:pt x="361" y="2975"/>
                    <a:pt x="0" y="3873"/>
                    <a:pt x="42" y="4841"/>
                  </a:cubicBezTo>
                  <a:cubicBezTo>
                    <a:pt x="127" y="6754"/>
                    <a:pt x="1757" y="8234"/>
                    <a:pt x="1826" y="8296"/>
                  </a:cubicBezTo>
                  <a:cubicBezTo>
                    <a:pt x="2755" y="9132"/>
                    <a:pt x="3493" y="9294"/>
                    <a:pt x="4175" y="9294"/>
                  </a:cubicBezTo>
                  <a:cubicBezTo>
                    <a:pt x="4198" y="9294"/>
                    <a:pt x="4221" y="9293"/>
                    <a:pt x="4244" y="9293"/>
                  </a:cubicBezTo>
                  <a:lnTo>
                    <a:pt x="4244" y="9293"/>
                  </a:lnTo>
                  <a:cubicBezTo>
                    <a:pt x="4133" y="9872"/>
                    <a:pt x="3968" y="10791"/>
                    <a:pt x="3894" y="11531"/>
                  </a:cubicBezTo>
                  <a:cubicBezTo>
                    <a:pt x="3776" y="12710"/>
                    <a:pt x="5378" y="13863"/>
                    <a:pt x="5907" y="14210"/>
                  </a:cubicBezTo>
                  <a:cubicBezTo>
                    <a:pt x="5882" y="14696"/>
                    <a:pt x="5838" y="16003"/>
                    <a:pt x="6056" y="16547"/>
                  </a:cubicBezTo>
                  <a:cubicBezTo>
                    <a:pt x="6213" y="16941"/>
                    <a:pt x="6517" y="17203"/>
                    <a:pt x="6869" y="17250"/>
                  </a:cubicBezTo>
                  <a:cubicBezTo>
                    <a:pt x="6907" y="17255"/>
                    <a:pt x="6944" y="17257"/>
                    <a:pt x="6982" y="17257"/>
                  </a:cubicBezTo>
                  <a:cubicBezTo>
                    <a:pt x="7268" y="17257"/>
                    <a:pt x="7539" y="17113"/>
                    <a:pt x="7736" y="16850"/>
                  </a:cubicBezTo>
                  <a:cubicBezTo>
                    <a:pt x="7904" y="16626"/>
                    <a:pt x="8024" y="16184"/>
                    <a:pt x="8151" y="15717"/>
                  </a:cubicBezTo>
                  <a:cubicBezTo>
                    <a:pt x="8187" y="15580"/>
                    <a:pt x="8234" y="15410"/>
                    <a:pt x="8279" y="15258"/>
                  </a:cubicBezTo>
                  <a:cubicBezTo>
                    <a:pt x="8389" y="15645"/>
                    <a:pt x="8551" y="16309"/>
                    <a:pt x="8732" y="17052"/>
                  </a:cubicBezTo>
                  <a:cubicBezTo>
                    <a:pt x="9573" y="20518"/>
                    <a:pt x="10326" y="23436"/>
                    <a:pt x="11014" y="24037"/>
                  </a:cubicBezTo>
                  <a:cubicBezTo>
                    <a:pt x="11482" y="24447"/>
                    <a:pt x="12561" y="24576"/>
                    <a:pt x="13724" y="24576"/>
                  </a:cubicBezTo>
                  <a:cubicBezTo>
                    <a:pt x="15413" y="24576"/>
                    <a:pt x="17277" y="24304"/>
                    <a:pt x="17686" y="24221"/>
                  </a:cubicBezTo>
                  <a:cubicBezTo>
                    <a:pt x="19482" y="23862"/>
                    <a:pt x="22393" y="15903"/>
                    <a:pt x="22421" y="15823"/>
                  </a:cubicBezTo>
                  <a:cubicBezTo>
                    <a:pt x="23513" y="12791"/>
                    <a:pt x="23027" y="7417"/>
                    <a:pt x="21440" y="4975"/>
                  </a:cubicBezTo>
                  <a:cubicBezTo>
                    <a:pt x="19997" y="2754"/>
                    <a:pt x="17454" y="2232"/>
                    <a:pt x="16550" y="2115"/>
                  </a:cubicBezTo>
                  <a:cubicBezTo>
                    <a:pt x="16209" y="1832"/>
                    <a:pt x="13911" y="0"/>
                    <a:pt x="1155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1"/>
            <p:cNvSpPr/>
            <p:nvPr/>
          </p:nvSpPr>
          <p:spPr>
            <a:xfrm>
              <a:off x="4863625" y="1358700"/>
              <a:ext cx="69050" cy="172750"/>
            </a:xfrm>
            <a:custGeom>
              <a:avLst/>
              <a:gdLst/>
              <a:ahLst/>
              <a:cxnLst/>
              <a:rect l="l" t="t" r="r" b="b"/>
              <a:pathLst>
                <a:path w="2762" h="6910" extrusionOk="0">
                  <a:moveTo>
                    <a:pt x="1674" y="0"/>
                  </a:moveTo>
                  <a:cubicBezTo>
                    <a:pt x="1405" y="0"/>
                    <a:pt x="1051" y="186"/>
                    <a:pt x="582" y="655"/>
                  </a:cubicBezTo>
                  <a:cubicBezTo>
                    <a:pt x="582" y="655"/>
                    <a:pt x="873" y="2689"/>
                    <a:pt x="873" y="3997"/>
                  </a:cubicBezTo>
                  <a:cubicBezTo>
                    <a:pt x="873" y="5305"/>
                    <a:pt x="1" y="6032"/>
                    <a:pt x="582" y="6613"/>
                  </a:cubicBezTo>
                  <a:cubicBezTo>
                    <a:pt x="781" y="6813"/>
                    <a:pt x="964" y="6910"/>
                    <a:pt x="1135" y="6910"/>
                  </a:cubicBezTo>
                  <a:cubicBezTo>
                    <a:pt x="1463" y="6910"/>
                    <a:pt x="1749" y="6555"/>
                    <a:pt x="2036" y="5887"/>
                  </a:cubicBezTo>
                  <a:cubicBezTo>
                    <a:pt x="2472" y="4869"/>
                    <a:pt x="2761" y="3125"/>
                    <a:pt x="2617" y="2108"/>
                  </a:cubicBezTo>
                  <a:cubicBezTo>
                    <a:pt x="2511" y="1365"/>
                    <a:pt x="2404" y="0"/>
                    <a:pt x="1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1"/>
            <p:cNvSpPr/>
            <p:nvPr/>
          </p:nvSpPr>
          <p:spPr>
            <a:xfrm>
              <a:off x="4861750" y="1351575"/>
              <a:ext cx="77975" cy="186950"/>
            </a:xfrm>
            <a:custGeom>
              <a:avLst/>
              <a:gdLst/>
              <a:ahLst/>
              <a:cxnLst/>
              <a:rect l="l" t="t" r="r" b="b"/>
              <a:pathLst>
                <a:path w="3119" h="7478" extrusionOk="0">
                  <a:moveTo>
                    <a:pt x="1752" y="569"/>
                  </a:moveTo>
                  <a:cubicBezTo>
                    <a:pt x="1785" y="569"/>
                    <a:pt x="1810" y="574"/>
                    <a:pt x="1828" y="580"/>
                  </a:cubicBezTo>
                  <a:cubicBezTo>
                    <a:pt x="2181" y="700"/>
                    <a:pt x="2311" y="1681"/>
                    <a:pt x="2381" y="2209"/>
                  </a:cubicBezTo>
                  <a:lnTo>
                    <a:pt x="2411" y="2432"/>
                  </a:lnTo>
                  <a:cubicBezTo>
                    <a:pt x="2543" y="3358"/>
                    <a:pt x="2281" y="5053"/>
                    <a:pt x="1850" y="6060"/>
                  </a:cubicBezTo>
                  <a:cubicBezTo>
                    <a:pt x="1552" y="6753"/>
                    <a:pt x="1341" y="6888"/>
                    <a:pt x="1242" y="6908"/>
                  </a:cubicBezTo>
                  <a:cubicBezTo>
                    <a:pt x="1232" y="6910"/>
                    <a:pt x="1221" y="6911"/>
                    <a:pt x="1210" y="6911"/>
                  </a:cubicBezTo>
                  <a:cubicBezTo>
                    <a:pt x="1096" y="6911"/>
                    <a:pt x="957" y="6796"/>
                    <a:pt x="857" y="6697"/>
                  </a:cubicBezTo>
                  <a:cubicBezTo>
                    <a:pt x="672" y="6512"/>
                    <a:pt x="718" y="6325"/>
                    <a:pt x="911" y="5792"/>
                  </a:cubicBezTo>
                  <a:cubicBezTo>
                    <a:pt x="1054" y="5395"/>
                    <a:pt x="1231" y="4901"/>
                    <a:pt x="1231" y="4282"/>
                  </a:cubicBezTo>
                  <a:cubicBezTo>
                    <a:pt x="1231" y="3155"/>
                    <a:pt x="1024" y="1533"/>
                    <a:pt x="957" y="1043"/>
                  </a:cubicBezTo>
                  <a:cubicBezTo>
                    <a:pt x="1378" y="645"/>
                    <a:pt x="1625" y="569"/>
                    <a:pt x="1752" y="569"/>
                  </a:cubicBezTo>
                  <a:close/>
                  <a:moveTo>
                    <a:pt x="1748" y="0"/>
                  </a:moveTo>
                  <a:cubicBezTo>
                    <a:pt x="1376" y="0"/>
                    <a:pt x="951" y="245"/>
                    <a:pt x="456" y="739"/>
                  </a:cubicBezTo>
                  <a:cubicBezTo>
                    <a:pt x="394" y="802"/>
                    <a:pt x="363" y="892"/>
                    <a:pt x="376" y="979"/>
                  </a:cubicBezTo>
                  <a:cubicBezTo>
                    <a:pt x="379" y="1000"/>
                    <a:pt x="664" y="3009"/>
                    <a:pt x="664" y="4282"/>
                  </a:cubicBezTo>
                  <a:cubicBezTo>
                    <a:pt x="664" y="4803"/>
                    <a:pt x="512" y="5227"/>
                    <a:pt x="376" y="5601"/>
                  </a:cubicBezTo>
                  <a:cubicBezTo>
                    <a:pt x="192" y="6113"/>
                    <a:pt x="1" y="6643"/>
                    <a:pt x="456" y="7098"/>
                  </a:cubicBezTo>
                  <a:cubicBezTo>
                    <a:pt x="709" y="7350"/>
                    <a:pt x="962" y="7478"/>
                    <a:pt x="1210" y="7478"/>
                  </a:cubicBezTo>
                  <a:cubicBezTo>
                    <a:pt x="1257" y="7478"/>
                    <a:pt x="1304" y="7474"/>
                    <a:pt x="1349" y="7464"/>
                  </a:cubicBezTo>
                  <a:cubicBezTo>
                    <a:pt x="1737" y="7389"/>
                    <a:pt x="2053" y="7025"/>
                    <a:pt x="2371" y="6282"/>
                  </a:cubicBezTo>
                  <a:cubicBezTo>
                    <a:pt x="2844" y="5180"/>
                    <a:pt x="3119" y="3380"/>
                    <a:pt x="2973" y="2352"/>
                  </a:cubicBezTo>
                  <a:lnTo>
                    <a:pt x="2944" y="2135"/>
                  </a:lnTo>
                  <a:cubicBezTo>
                    <a:pt x="2839" y="1350"/>
                    <a:pt x="2697" y="276"/>
                    <a:pt x="2010" y="43"/>
                  </a:cubicBezTo>
                  <a:cubicBezTo>
                    <a:pt x="1926" y="15"/>
                    <a:pt x="1838" y="0"/>
                    <a:pt x="17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1"/>
            <p:cNvSpPr/>
            <p:nvPr/>
          </p:nvSpPr>
          <p:spPr>
            <a:xfrm>
              <a:off x="4446475" y="3047525"/>
              <a:ext cx="1082950" cy="2160925"/>
            </a:xfrm>
            <a:custGeom>
              <a:avLst/>
              <a:gdLst/>
              <a:ahLst/>
              <a:cxnLst/>
              <a:rect l="l" t="t" r="r" b="b"/>
              <a:pathLst>
                <a:path w="43318" h="86437" extrusionOk="0">
                  <a:moveTo>
                    <a:pt x="7576" y="0"/>
                  </a:moveTo>
                  <a:cubicBezTo>
                    <a:pt x="7576" y="0"/>
                    <a:pt x="4598" y="19855"/>
                    <a:pt x="2299" y="39393"/>
                  </a:cubicBezTo>
                  <a:cubicBezTo>
                    <a:pt x="0" y="58931"/>
                    <a:pt x="288" y="86228"/>
                    <a:pt x="288" y="86228"/>
                  </a:cubicBezTo>
                  <a:lnTo>
                    <a:pt x="6342" y="86194"/>
                  </a:lnTo>
                  <a:cubicBezTo>
                    <a:pt x="6342" y="86194"/>
                    <a:pt x="13217" y="48013"/>
                    <a:pt x="14654" y="43703"/>
                  </a:cubicBezTo>
                  <a:cubicBezTo>
                    <a:pt x="16091" y="39393"/>
                    <a:pt x="20975" y="21292"/>
                    <a:pt x="20975" y="21292"/>
                  </a:cubicBezTo>
                  <a:cubicBezTo>
                    <a:pt x="20975" y="21292"/>
                    <a:pt x="23562" y="41980"/>
                    <a:pt x="24424" y="43415"/>
                  </a:cubicBezTo>
                  <a:cubicBezTo>
                    <a:pt x="25286" y="44852"/>
                    <a:pt x="36988" y="86437"/>
                    <a:pt x="36988" y="86437"/>
                  </a:cubicBezTo>
                  <a:lnTo>
                    <a:pt x="43317" y="86356"/>
                  </a:lnTo>
                  <a:lnTo>
                    <a:pt x="37065" y="41405"/>
                  </a:lnTo>
                  <a:lnTo>
                    <a:pt x="33617" y="30"/>
                  </a:lnTo>
                  <a:lnTo>
                    <a:pt x="75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1"/>
            <p:cNvSpPr/>
            <p:nvPr/>
          </p:nvSpPr>
          <p:spPr>
            <a:xfrm>
              <a:off x="4440025" y="3040425"/>
              <a:ext cx="1096950" cy="2175150"/>
            </a:xfrm>
            <a:custGeom>
              <a:avLst/>
              <a:gdLst/>
              <a:ahLst/>
              <a:cxnLst/>
              <a:rect l="l" t="t" r="r" b="b"/>
              <a:pathLst>
                <a:path w="43878" h="87006" extrusionOk="0">
                  <a:moveTo>
                    <a:pt x="8079" y="569"/>
                  </a:moveTo>
                  <a:lnTo>
                    <a:pt x="33615" y="597"/>
                  </a:lnTo>
                  <a:lnTo>
                    <a:pt x="37043" y="41728"/>
                  </a:lnTo>
                  <a:lnTo>
                    <a:pt x="43249" y="86361"/>
                  </a:lnTo>
                  <a:lnTo>
                    <a:pt x="37461" y="86435"/>
                  </a:lnTo>
                  <a:cubicBezTo>
                    <a:pt x="36462" y="82889"/>
                    <a:pt x="25772" y="44968"/>
                    <a:pt x="24924" y="43553"/>
                  </a:cubicBezTo>
                  <a:cubicBezTo>
                    <a:pt x="24314" y="42537"/>
                    <a:pt x="22551" y="29832"/>
                    <a:pt x="21514" y="21540"/>
                  </a:cubicBezTo>
                  <a:cubicBezTo>
                    <a:pt x="21497" y="21406"/>
                    <a:pt x="21388" y="21302"/>
                    <a:pt x="21252" y="21292"/>
                  </a:cubicBezTo>
                  <a:lnTo>
                    <a:pt x="21233" y="21292"/>
                  </a:lnTo>
                  <a:cubicBezTo>
                    <a:pt x="21105" y="21292"/>
                    <a:pt x="20993" y="21379"/>
                    <a:pt x="20959" y="21502"/>
                  </a:cubicBezTo>
                  <a:cubicBezTo>
                    <a:pt x="20911" y="21683"/>
                    <a:pt x="16061" y="39645"/>
                    <a:pt x="14644" y="43897"/>
                  </a:cubicBezTo>
                  <a:cubicBezTo>
                    <a:pt x="13259" y="48049"/>
                    <a:pt x="6992" y="82707"/>
                    <a:pt x="6363" y="86196"/>
                  </a:cubicBezTo>
                  <a:lnTo>
                    <a:pt x="827" y="86226"/>
                  </a:lnTo>
                  <a:cubicBezTo>
                    <a:pt x="806" y="83275"/>
                    <a:pt x="693" y="57950"/>
                    <a:pt x="2839" y="39711"/>
                  </a:cubicBezTo>
                  <a:cubicBezTo>
                    <a:pt x="4975" y="21553"/>
                    <a:pt x="7733" y="2896"/>
                    <a:pt x="8079" y="569"/>
                  </a:cubicBezTo>
                  <a:close/>
                  <a:moveTo>
                    <a:pt x="7834" y="1"/>
                  </a:moveTo>
                  <a:cubicBezTo>
                    <a:pt x="7694" y="1"/>
                    <a:pt x="7575" y="103"/>
                    <a:pt x="7554" y="242"/>
                  </a:cubicBezTo>
                  <a:cubicBezTo>
                    <a:pt x="7524" y="441"/>
                    <a:pt x="4549" y="20325"/>
                    <a:pt x="2276" y="39645"/>
                  </a:cubicBezTo>
                  <a:cubicBezTo>
                    <a:pt x="1" y="58977"/>
                    <a:pt x="259" y="86242"/>
                    <a:pt x="263" y="86514"/>
                  </a:cubicBezTo>
                  <a:cubicBezTo>
                    <a:pt x="264" y="86670"/>
                    <a:pt x="390" y="86795"/>
                    <a:pt x="546" y="86795"/>
                  </a:cubicBezTo>
                  <a:lnTo>
                    <a:pt x="548" y="86795"/>
                  </a:lnTo>
                  <a:lnTo>
                    <a:pt x="6602" y="86762"/>
                  </a:lnTo>
                  <a:cubicBezTo>
                    <a:pt x="6739" y="86762"/>
                    <a:pt x="6855" y="86663"/>
                    <a:pt x="6879" y="86529"/>
                  </a:cubicBezTo>
                  <a:cubicBezTo>
                    <a:pt x="6948" y="86146"/>
                    <a:pt x="13767" y="48318"/>
                    <a:pt x="15181" y="44077"/>
                  </a:cubicBezTo>
                  <a:cubicBezTo>
                    <a:pt x="16370" y="40509"/>
                    <a:pt x="19959" y="27356"/>
                    <a:pt x="21131" y="23034"/>
                  </a:cubicBezTo>
                  <a:cubicBezTo>
                    <a:pt x="21761" y="27973"/>
                    <a:pt x="23675" y="42573"/>
                    <a:pt x="24439" y="43845"/>
                  </a:cubicBezTo>
                  <a:cubicBezTo>
                    <a:pt x="25104" y="44956"/>
                    <a:pt x="32929" y="72428"/>
                    <a:pt x="36974" y="86798"/>
                  </a:cubicBezTo>
                  <a:cubicBezTo>
                    <a:pt x="37008" y="86920"/>
                    <a:pt x="37120" y="87004"/>
                    <a:pt x="37246" y="87004"/>
                  </a:cubicBezTo>
                  <a:lnTo>
                    <a:pt x="37251" y="87005"/>
                  </a:lnTo>
                  <a:lnTo>
                    <a:pt x="43578" y="86924"/>
                  </a:lnTo>
                  <a:cubicBezTo>
                    <a:pt x="43748" y="86921"/>
                    <a:pt x="43878" y="86771"/>
                    <a:pt x="43855" y="86602"/>
                  </a:cubicBezTo>
                  <a:lnTo>
                    <a:pt x="37607" y="41664"/>
                  </a:lnTo>
                  <a:lnTo>
                    <a:pt x="34157" y="289"/>
                  </a:lnTo>
                  <a:cubicBezTo>
                    <a:pt x="34145" y="143"/>
                    <a:pt x="34022" y="30"/>
                    <a:pt x="33875" y="30"/>
                  </a:cubicBezTo>
                  <a:lnTo>
                    <a:pt x="78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1"/>
            <p:cNvSpPr/>
            <p:nvPr/>
          </p:nvSpPr>
          <p:spPr>
            <a:xfrm>
              <a:off x="4963975" y="3405300"/>
              <a:ext cx="291075" cy="179850"/>
            </a:xfrm>
            <a:custGeom>
              <a:avLst/>
              <a:gdLst/>
              <a:ahLst/>
              <a:cxnLst/>
              <a:rect l="l" t="t" r="r" b="b"/>
              <a:pathLst>
                <a:path w="11643" h="7194" extrusionOk="0">
                  <a:moveTo>
                    <a:pt x="11403" y="0"/>
                  </a:moveTo>
                  <a:cubicBezTo>
                    <a:pt x="11379" y="0"/>
                    <a:pt x="11355" y="4"/>
                    <a:pt x="11331" y="13"/>
                  </a:cubicBezTo>
                  <a:lnTo>
                    <a:pt x="2876" y="3212"/>
                  </a:lnTo>
                  <a:cubicBezTo>
                    <a:pt x="2838" y="3227"/>
                    <a:pt x="2805" y="3250"/>
                    <a:pt x="2782" y="3284"/>
                  </a:cubicBezTo>
                  <a:lnTo>
                    <a:pt x="105" y="6854"/>
                  </a:lnTo>
                  <a:cubicBezTo>
                    <a:pt x="0" y="6994"/>
                    <a:pt x="100" y="7194"/>
                    <a:pt x="275" y="7194"/>
                  </a:cubicBezTo>
                  <a:cubicBezTo>
                    <a:pt x="342" y="7194"/>
                    <a:pt x="405" y="7161"/>
                    <a:pt x="445" y="7108"/>
                  </a:cubicBezTo>
                  <a:lnTo>
                    <a:pt x="3083" y="3588"/>
                  </a:lnTo>
                  <a:lnTo>
                    <a:pt x="11482" y="411"/>
                  </a:lnTo>
                  <a:cubicBezTo>
                    <a:pt x="11590" y="367"/>
                    <a:pt x="11643" y="246"/>
                    <a:pt x="11602" y="138"/>
                  </a:cubicBezTo>
                  <a:cubicBezTo>
                    <a:pt x="11570" y="52"/>
                    <a:pt x="11489" y="0"/>
                    <a:pt x="114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1"/>
            <p:cNvSpPr/>
            <p:nvPr/>
          </p:nvSpPr>
          <p:spPr>
            <a:xfrm>
              <a:off x="4735375" y="3171050"/>
              <a:ext cx="199175" cy="10650"/>
            </a:xfrm>
            <a:custGeom>
              <a:avLst/>
              <a:gdLst/>
              <a:ahLst/>
              <a:cxnLst/>
              <a:rect l="l" t="t" r="r" b="b"/>
              <a:pathLst>
                <a:path w="7967" h="426" extrusionOk="0">
                  <a:moveTo>
                    <a:pt x="214" y="1"/>
                  </a:moveTo>
                  <a:cubicBezTo>
                    <a:pt x="96" y="1"/>
                    <a:pt x="1" y="96"/>
                    <a:pt x="1" y="213"/>
                  </a:cubicBezTo>
                  <a:cubicBezTo>
                    <a:pt x="1" y="331"/>
                    <a:pt x="96" y="426"/>
                    <a:pt x="214" y="426"/>
                  </a:cubicBezTo>
                  <a:lnTo>
                    <a:pt x="7754" y="426"/>
                  </a:lnTo>
                  <a:cubicBezTo>
                    <a:pt x="7872" y="426"/>
                    <a:pt x="7966" y="331"/>
                    <a:pt x="7966" y="213"/>
                  </a:cubicBezTo>
                  <a:cubicBezTo>
                    <a:pt x="7966" y="96"/>
                    <a:pt x="7872" y="1"/>
                    <a:pt x="775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1"/>
            <p:cNvSpPr/>
            <p:nvPr/>
          </p:nvSpPr>
          <p:spPr>
            <a:xfrm>
              <a:off x="5192400" y="3171050"/>
              <a:ext cx="84925" cy="10650"/>
            </a:xfrm>
            <a:custGeom>
              <a:avLst/>
              <a:gdLst/>
              <a:ahLst/>
              <a:cxnLst/>
              <a:rect l="l" t="t" r="r" b="b"/>
              <a:pathLst>
                <a:path w="3397" h="426" extrusionOk="0">
                  <a:moveTo>
                    <a:pt x="214" y="1"/>
                  </a:moveTo>
                  <a:cubicBezTo>
                    <a:pt x="96" y="1"/>
                    <a:pt x="0" y="96"/>
                    <a:pt x="0" y="213"/>
                  </a:cubicBezTo>
                  <a:cubicBezTo>
                    <a:pt x="0" y="331"/>
                    <a:pt x="96" y="426"/>
                    <a:pt x="214" y="426"/>
                  </a:cubicBezTo>
                  <a:lnTo>
                    <a:pt x="3184" y="426"/>
                  </a:lnTo>
                  <a:cubicBezTo>
                    <a:pt x="3301" y="426"/>
                    <a:pt x="3396" y="331"/>
                    <a:pt x="3396" y="213"/>
                  </a:cubicBezTo>
                  <a:cubicBezTo>
                    <a:pt x="3396" y="96"/>
                    <a:pt x="3301" y="1"/>
                    <a:pt x="31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1"/>
            <p:cNvSpPr/>
            <p:nvPr/>
          </p:nvSpPr>
          <p:spPr>
            <a:xfrm>
              <a:off x="4199325"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1"/>
            <p:cNvSpPr/>
            <p:nvPr/>
          </p:nvSpPr>
          <p:spPr>
            <a:xfrm>
              <a:off x="5125700" y="5206425"/>
              <a:ext cx="411775" cy="149375"/>
            </a:xfrm>
            <a:custGeom>
              <a:avLst/>
              <a:gdLst/>
              <a:ahLst/>
              <a:cxnLst/>
              <a:rect l="l" t="t" r="r" b="b"/>
              <a:pathLst>
                <a:path w="16471" h="5975" extrusionOk="0">
                  <a:moveTo>
                    <a:pt x="16470" y="1"/>
                  </a:moveTo>
                  <a:lnTo>
                    <a:pt x="9851" y="81"/>
                  </a:lnTo>
                  <a:lnTo>
                    <a:pt x="8801" y="1534"/>
                  </a:lnTo>
                  <a:cubicBezTo>
                    <a:pt x="8801" y="1534"/>
                    <a:pt x="82" y="5086"/>
                    <a:pt x="82" y="5409"/>
                  </a:cubicBezTo>
                  <a:cubicBezTo>
                    <a:pt x="82" y="5732"/>
                    <a:pt x="1" y="5975"/>
                    <a:pt x="728" y="5975"/>
                  </a:cubicBezTo>
                  <a:lnTo>
                    <a:pt x="11949" y="5975"/>
                  </a:lnTo>
                  <a:lnTo>
                    <a:pt x="13160" y="5571"/>
                  </a:lnTo>
                  <a:lnTo>
                    <a:pt x="13160" y="5975"/>
                  </a:lnTo>
                  <a:lnTo>
                    <a:pt x="16389" y="5975"/>
                  </a:lnTo>
                  <a:lnTo>
                    <a:pt x="1647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1"/>
            <p:cNvSpPr/>
            <p:nvPr/>
          </p:nvSpPr>
          <p:spPr>
            <a:xfrm>
              <a:off x="4781725" y="1727075"/>
              <a:ext cx="440575" cy="143650"/>
            </a:xfrm>
            <a:custGeom>
              <a:avLst/>
              <a:gdLst/>
              <a:ahLst/>
              <a:cxnLst/>
              <a:rect l="l" t="t" r="r" b="b"/>
              <a:pathLst>
                <a:path w="17623" h="5746" extrusionOk="0">
                  <a:moveTo>
                    <a:pt x="8537" y="1"/>
                  </a:moveTo>
                  <a:cubicBezTo>
                    <a:pt x="6393" y="1"/>
                    <a:pt x="4198" y="236"/>
                    <a:pt x="2620" y="982"/>
                  </a:cubicBezTo>
                  <a:lnTo>
                    <a:pt x="1" y="5745"/>
                  </a:lnTo>
                  <a:cubicBezTo>
                    <a:pt x="1" y="5745"/>
                    <a:pt x="6549" y="3840"/>
                    <a:pt x="10121" y="3840"/>
                  </a:cubicBezTo>
                  <a:cubicBezTo>
                    <a:pt x="13694" y="3840"/>
                    <a:pt x="17623" y="4555"/>
                    <a:pt x="17623" y="4555"/>
                  </a:cubicBezTo>
                  <a:lnTo>
                    <a:pt x="15739" y="694"/>
                  </a:lnTo>
                  <a:cubicBezTo>
                    <a:pt x="15739" y="694"/>
                    <a:pt x="12214" y="1"/>
                    <a:pt x="853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1"/>
            <p:cNvSpPr/>
            <p:nvPr/>
          </p:nvSpPr>
          <p:spPr>
            <a:xfrm>
              <a:off x="4772950" y="1719850"/>
              <a:ext cx="458075" cy="157950"/>
            </a:xfrm>
            <a:custGeom>
              <a:avLst/>
              <a:gdLst/>
              <a:ahLst/>
              <a:cxnLst/>
              <a:rect l="l" t="t" r="r" b="b"/>
              <a:pathLst>
                <a:path w="18323" h="6318" extrusionOk="0">
                  <a:moveTo>
                    <a:pt x="8873" y="576"/>
                  </a:moveTo>
                  <a:cubicBezTo>
                    <a:pt x="12090" y="576"/>
                    <a:pt x="15213" y="1111"/>
                    <a:pt x="15899" y="1235"/>
                  </a:cubicBezTo>
                  <a:lnTo>
                    <a:pt x="17477" y="4473"/>
                  </a:lnTo>
                  <a:cubicBezTo>
                    <a:pt x="16267" y="4279"/>
                    <a:pt x="13248" y="3845"/>
                    <a:pt x="10472" y="3845"/>
                  </a:cubicBezTo>
                  <a:cubicBezTo>
                    <a:pt x="7527" y="3845"/>
                    <a:pt x="2682" y="5097"/>
                    <a:pt x="925" y="5579"/>
                  </a:cubicBezTo>
                  <a:lnTo>
                    <a:pt x="3174" y="1490"/>
                  </a:lnTo>
                  <a:lnTo>
                    <a:pt x="3174" y="1489"/>
                  </a:lnTo>
                  <a:cubicBezTo>
                    <a:pt x="4697" y="797"/>
                    <a:pt x="6804" y="576"/>
                    <a:pt x="8873" y="576"/>
                  </a:cubicBezTo>
                  <a:close/>
                  <a:moveTo>
                    <a:pt x="8908" y="1"/>
                  </a:moveTo>
                  <a:cubicBezTo>
                    <a:pt x="6727" y="1"/>
                    <a:pt x="4482" y="243"/>
                    <a:pt x="2850" y="1014"/>
                  </a:cubicBezTo>
                  <a:cubicBezTo>
                    <a:pt x="2796" y="1040"/>
                    <a:pt x="2751" y="1082"/>
                    <a:pt x="2722" y="1134"/>
                  </a:cubicBezTo>
                  <a:lnTo>
                    <a:pt x="103" y="5898"/>
                  </a:lnTo>
                  <a:cubicBezTo>
                    <a:pt x="0" y="6086"/>
                    <a:pt x="137" y="6316"/>
                    <a:pt x="352" y="6317"/>
                  </a:cubicBezTo>
                  <a:cubicBezTo>
                    <a:pt x="378" y="6317"/>
                    <a:pt x="405" y="6313"/>
                    <a:pt x="431" y="6306"/>
                  </a:cubicBezTo>
                  <a:cubicBezTo>
                    <a:pt x="496" y="6287"/>
                    <a:pt x="6981" y="4412"/>
                    <a:pt x="10472" y="4412"/>
                  </a:cubicBezTo>
                  <a:cubicBezTo>
                    <a:pt x="13976" y="4412"/>
                    <a:pt x="17884" y="5114"/>
                    <a:pt x="17923" y="5122"/>
                  </a:cubicBezTo>
                  <a:cubicBezTo>
                    <a:pt x="17940" y="5125"/>
                    <a:pt x="17957" y="5127"/>
                    <a:pt x="17974" y="5127"/>
                  </a:cubicBezTo>
                  <a:cubicBezTo>
                    <a:pt x="18177" y="5127"/>
                    <a:pt x="18322" y="4911"/>
                    <a:pt x="18228" y="4719"/>
                  </a:cubicBezTo>
                  <a:lnTo>
                    <a:pt x="16346" y="857"/>
                  </a:lnTo>
                  <a:cubicBezTo>
                    <a:pt x="16307" y="777"/>
                    <a:pt x="16232" y="721"/>
                    <a:pt x="16146" y="704"/>
                  </a:cubicBezTo>
                  <a:cubicBezTo>
                    <a:pt x="15919" y="659"/>
                    <a:pt x="12500" y="1"/>
                    <a:pt x="8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1"/>
            <p:cNvSpPr/>
            <p:nvPr/>
          </p:nvSpPr>
          <p:spPr>
            <a:xfrm>
              <a:off x="5154275" y="1927700"/>
              <a:ext cx="518725" cy="985300"/>
            </a:xfrm>
            <a:custGeom>
              <a:avLst/>
              <a:gdLst/>
              <a:ahLst/>
              <a:cxnLst/>
              <a:rect l="l" t="t" r="r" b="b"/>
              <a:pathLst>
                <a:path w="20749" h="39412" extrusionOk="0">
                  <a:moveTo>
                    <a:pt x="12201" y="1"/>
                  </a:moveTo>
                  <a:cubicBezTo>
                    <a:pt x="9248" y="241"/>
                    <a:pt x="7266" y="20313"/>
                    <a:pt x="7266" y="20313"/>
                  </a:cubicBezTo>
                  <a:lnTo>
                    <a:pt x="9134" y="29655"/>
                  </a:lnTo>
                  <a:lnTo>
                    <a:pt x="415" y="33806"/>
                  </a:lnTo>
                  <a:lnTo>
                    <a:pt x="0" y="39412"/>
                  </a:lnTo>
                  <a:lnTo>
                    <a:pt x="0" y="39412"/>
                  </a:lnTo>
                  <a:lnTo>
                    <a:pt x="17363" y="37029"/>
                  </a:lnTo>
                  <a:cubicBezTo>
                    <a:pt x="19402" y="36748"/>
                    <a:pt x="20749" y="34765"/>
                    <a:pt x="20257" y="32768"/>
                  </a:cubicBezTo>
                  <a:lnTo>
                    <a:pt x="12201"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1"/>
            <p:cNvSpPr/>
            <p:nvPr/>
          </p:nvSpPr>
          <p:spPr>
            <a:xfrm>
              <a:off x="5146900" y="1920600"/>
              <a:ext cx="527025" cy="999500"/>
            </a:xfrm>
            <a:custGeom>
              <a:avLst/>
              <a:gdLst/>
              <a:ahLst/>
              <a:cxnLst/>
              <a:rect l="l" t="t" r="r" b="b"/>
              <a:pathLst>
                <a:path w="21081" h="39980" extrusionOk="0">
                  <a:moveTo>
                    <a:pt x="12291" y="638"/>
                  </a:moveTo>
                  <a:lnTo>
                    <a:pt x="20277" y="33121"/>
                  </a:lnTo>
                  <a:cubicBezTo>
                    <a:pt x="20492" y="33996"/>
                    <a:pt x="20326" y="34922"/>
                    <a:pt x="19819" y="35667"/>
                  </a:cubicBezTo>
                  <a:cubicBezTo>
                    <a:pt x="19313" y="36413"/>
                    <a:pt x="18513" y="36909"/>
                    <a:pt x="17620" y="37031"/>
                  </a:cubicBezTo>
                  <a:lnTo>
                    <a:pt x="604" y="39367"/>
                  </a:lnTo>
                  <a:lnTo>
                    <a:pt x="982" y="34276"/>
                  </a:lnTo>
                  <a:lnTo>
                    <a:pt x="9552" y="30194"/>
                  </a:lnTo>
                  <a:cubicBezTo>
                    <a:pt x="9669" y="30139"/>
                    <a:pt x="9734" y="30010"/>
                    <a:pt x="9708" y="29883"/>
                  </a:cubicBezTo>
                  <a:lnTo>
                    <a:pt x="7848" y="20582"/>
                  </a:lnTo>
                  <a:cubicBezTo>
                    <a:pt x="8579" y="13206"/>
                    <a:pt x="10395" y="1660"/>
                    <a:pt x="12291" y="638"/>
                  </a:cubicBezTo>
                  <a:close/>
                  <a:moveTo>
                    <a:pt x="12492" y="0"/>
                  </a:moveTo>
                  <a:cubicBezTo>
                    <a:pt x="12486" y="0"/>
                    <a:pt x="12479" y="1"/>
                    <a:pt x="12472" y="1"/>
                  </a:cubicBezTo>
                  <a:cubicBezTo>
                    <a:pt x="9437" y="249"/>
                    <a:pt x="7615" y="17177"/>
                    <a:pt x="7279" y="20568"/>
                  </a:cubicBezTo>
                  <a:cubicBezTo>
                    <a:pt x="7277" y="20596"/>
                    <a:pt x="7278" y="20624"/>
                    <a:pt x="7284" y="20652"/>
                  </a:cubicBezTo>
                  <a:lnTo>
                    <a:pt x="9109" y="29778"/>
                  </a:lnTo>
                  <a:lnTo>
                    <a:pt x="589" y="33835"/>
                  </a:lnTo>
                  <a:cubicBezTo>
                    <a:pt x="497" y="33878"/>
                    <a:pt x="436" y="33968"/>
                    <a:pt x="428" y="34069"/>
                  </a:cubicBezTo>
                  <a:lnTo>
                    <a:pt x="13" y="39674"/>
                  </a:lnTo>
                  <a:cubicBezTo>
                    <a:pt x="1" y="39839"/>
                    <a:pt x="131" y="39978"/>
                    <a:pt x="295" y="39979"/>
                  </a:cubicBezTo>
                  <a:cubicBezTo>
                    <a:pt x="308" y="39978"/>
                    <a:pt x="321" y="39978"/>
                    <a:pt x="333" y="39976"/>
                  </a:cubicBezTo>
                  <a:lnTo>
                    <a:pt x="17696" y="37593"/>
                  </a:lnTo>
                  <a:cubicBezTo>
                    <a:pt x="18749" y="37449"/>
                    <a:pt x="19690" y="36865"/>
                    <a:pt x="20287" y="35986"/>
                  </a:cubicBezTo>
                  <a:cubicBezTo>
                    <a:pt x="20885" y="35107"/>
                    <a:pt x="21080" y="34016"/>
                    <a:pt x="20826" y="32985"/>
                  </a:cubicBezTo>
                  <a:lnTo>
                    <a:pt x="12771" y="216"/>
                  </a:lnTo>
                  <a:cubicBezTo>
                    <a:pt x="12738" y="89"/>
                    <a:pt x="12623" y="0"/>
                    <a:pt x="12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1"/>
            <p:cNvSpPr/>
            <p:nvPr/>
          </p:nvSpPr>
          <p:spPr>
            <a:xfrm>
              <a:off x="4543950" y="1815650"/>
              <a:ext cx="918300" cy="1251350"/>
            </a:xfrm>
            <a:custGeom>
              <a:avLst/>
              <a:gdLst/>
              <a:ahLst/>
              <a:cxnLst/>
              <a:rect l="l" t="t" r="r" b="b"/>
              <a:pathLst>
                <a:path w="36732" h="50054" extrusionOk="0">
                  <a:moveTo>
                    <a:pt x="18657" y="0"/>
                  </a:moveTo>
                  <a:cubicBezTo>
                    <a:pt x="15879" y="0"/>
                    <a:pt x="13007" y="296"/>
                    <a:pt x="10308" y="861"/>
                  </a:cubicBezTo>
                  <a:cubicBezTo>
                    <a:pt x="7851" y="1374"/>
                    <a:pt x="5538" y="2109"/>
                    <a:pt x="3571" y="3046"/>
                  </a:cubicBezTo>
                  <a:cubicBezTo>
                    <a:pt x="1071" y="4236"/>
                    <a:pt x="0" y="4593"/>
                    <a:pt x="0" y="4593"/>
                  </a:cubicBezTo>
                  <a:cubicBezTo>
                    <a:pt x="0" y="4593"/>
                    <a:pt x="3081" y="44513"/>
                    <a:pt x="3081" y="46537"/>
                  </a:cubicBezTo>
                  <a:cubicBezTo>
                    <a:pt x="3081" y="48561"/>
                    <a:pt x="2962" y="48680"/>
                    <a:pt x="3676" y="49275"/>
                  </a:cubicBezTo>
                  <a:cubicBezTo>
                    <a:pt x="4281" y="49779"/>
                    <a:pt x="7024" y="50053"/>
                    <a:pt x="11825" y="50053"/>
                  </a:cubicBezTo>
                  <a:cubicBezTo>
                    <a:pt x="12695" y="50053"/>
                    <a:pt x="13632" y="50044"/>
                    <a:pt x="14635" y="50026"/>
                  </a:cubicBezTo>
                  <a:cubicBezTo>
                    <a:pt x="17364" y="49976"/>
                    <a:pt x="19968" y="49962"/>
                    <a:pt x="22121" y="49962"/>
                  </a:cubicBezTo>
                  <a:cubicBezTo>
                    <a:pt x="25134" y="49962"/>
                    <a:pt x="27263" y="49990"/>
                    <a:pt x="27610" y="49990"/>
                  </a:cubicBezTo>
                  <a:cubicBezTo>
                    <a:pt x="28205" y="49990"/>
                    <a:pt x="29277" y="49632"/>
                    <a:pt x="29991" y="48561"/>
                  </a:cubicBezTo>
                  <a:cubicBezTo>
                    <a:pt x="30706" y="47489"/>
                    <a:pt x="36496" y="4959"/>
                    <a:pt x="36614" y="4483"/>
                  </a:cubicBezTo>
                  <a:cubicBezTo>
                    <a:pt x="36732" y="4005"/>
                    <a:pt x="27619" y="1251"/>
                    <a:pt x="26777" y="1011"/>
                  </a:cubicBezTo>
                  <a:cubicBezTo>
                    <a:pt x="24383" y="327"/>
                    <a:pt x="21572" y="0"/>
                    <a:pt x="18657"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1"/>
            <p:cNvSpPr/>
            <p:nvPr/>
          </p:nvSpPr>
          <p:spPr>
            <a:xfrm>
              <a:off x="4536625" y="1808450"/>
              <a:ext cx="933050" cy="1265625"/>
            </a:xfrm>
            <a:custGeom>
              <a:avLst/>
              <a:gdLst/>
              <a:ahLst/>
              <a:cxnLst/>
              <a:rect l="l" t="t" r="r" b="b"/>
              <a:pathLst>
                <a:path w="37322" h="50625" extrusionOk="0">
                  <a:moveTo>
                    <a:pt x="18942" y="566"/>
                  </a:moveTo>
                  <a:cubicBezTo>
                    <a:pt x="21873" y="566"/>
                    <a:pt x="24649" y="902"/>
                    <a:pt x="26992" y="1572"/>
                  </a:cubicBezTo>
                  <a:cubicBezTo>
                    <a:pt x="28646" y="2044"/>
                    <a:pt x="35732" y="4245"/>
                    <a:pt x="36607" y="4844"/>
                  </a:cubicBezTo>
                  <a:cubicBezTo>
                    <a:pt x="36534" y="5315"/>
                    <a:pt x="36301" y="6968"/>
                    <a:pt x="35754" y="10873"/>
                  </a:cubicBezTo>
                  <a:cubicBezTo>
                    <a:pt x="34212" y="21871"/>
                    <a:pt x="30602" y="47625"/>
                    <a:pt x="30048" y="48691"/>
                  </a:cubicBezTo>
                  <a:cubicBezTo>
                    <a:pt x="29362" y="49721"/>
                    <a:pt x="28345" y="49994"/>
                    <a:pt x="27903" y="49994"/>
                  </a:cubicBezTo>
                  <a:lnTo>
                    <a:pt x="27314" y="49989"/>
                  </a:lnTo>
                  <a:cubicBezTo>
                    <a:pt x="26453" y="49982"/>
                    <a:pt x="24693" y="49966"/>
                    <a:pt x="22431" y="49966"/>
                  </a:cubicBezTo>
                  <a:cubicBezTo>
                    <a:pt x="20270" y="49966"/>
                    <a:pt x="17652" y="49981"/>
                    <a:pt x="14924" y="50030"/>
                  </a:cubicBezTo>
                  <a:cubicBezTo>
                    <a:pt x="13893" y="50049"/>
                    <a:pt x="12961" y="50058"/>
                    <a:pt x="12116" y="50058"/>
                  </a:cubicBezTo>
                  <a:cubicBezTo>
                    <a:pt x="5763" y="50058"/>
                    <a:pt x="4426" y="49575"/>
                    <a:pt x="4152" y="49346"/>
                  </a:cubicBezTo>
                  <a:cubicBezTo>
                    <a:pt x="3641" y="48920"/>
                    <a:pt x="3642" y="48870"/>
                    <a:pt x="3654" y="47575"/>
                  </a:cubicBezTo>
                  <a:cubicBezTo>
                    <a:pt x="3656" y="47358"/>
                    <a:pt x="3658" y="47110"/>
                    <a:pt x="3658" y="46825"/>
                  </a:cubicBezTo>
                  <a:cubicBezTo>
                    <a:pt x="3658" y="44868"/>
                    <a:pt x="861" y="8568"/>
                    <a:pt x="592" y="5075"/>
                  </a:cubicBezTo>
                  <a:cubicBezTo>
                    <a:pt x="1014" y="4918"/>
                    <a:pt x="2088" y="4494"/>
                    <a:pt x="3987" y="3589"/>
                  </a:cubicBezTo>
                  <a:cubicBezTo>
                    <a:pt x="5896" y="2679"/>
                    <a:pt x="8141" y="1951"/>
                    <a:pt x="10658" y="1426"/>
                  </a:cubicBezTo>
                  <a:cubicBezTo>
                    <a:pt x="13405" y="851"/>
                    <a:pt x="16239" y="566"/>
                    <a:pt x="18942" y="566"/>
                  </a:cubicBezTo>
                  <a:close/>
                  <a:moveTo>
                    <a:pt x="18942" y="1"/>
                  </a:moveTo>
                  <a:cubicBezTo>
                    <a:pt x="16199" y="1"/>
                    <a:pt x="13325" y="290"/>
                    <a:pt x="10543" y="872"/>
                  </a:cubicBezTo>
                  <a:cubicBezTo>
                    <a:pt x="7982" y="1406"/>
                    <a:pt x="5694" y="2149"/>
                    <a:pt x="3743" y="3077"/>
                  </a:cubicBezTo>
                  <a:cubicBezTo>
                    <a:pt x="1294" y="4244"/>
                    <a:pt x="213" y="4609"/>
                    <a:pt x="204" y="4613"/>
                  </a:cubicBezTo>
                  <a:cubicBezTo>
                    <a:pt x="79" y="4654"/>
                    <a:pt x="0" y="4774"/>
                    <a:pt x="10" y="4904"/>
                  </a:cubicBezTo>
                  <a:cubicBezTo>
                    <a:pt x="41" y="5302"/>
                    <a:pt x="3091" y="44834"/>
                    <a:pt x="3091" y="46825"/>
                  </a:cubicBezTo>
                  <a:cubicBezTo>
                    <a:pt x="3091" y="47108"/>
                    <a:pt x="3089" y="47355"/>
                    <a:pt x="3087" y="47569"/>
                  </a:cubicBezTo>
                  <a:cubicBezTo>
                    <a:pt x="3074" y="48905"/>
                    <a:pt x="3071" y="49183"/>
                    <a:pt x="3789" y="49780"/>
                  </a:cubicBezTo>
                  <a:cubicBezTo>
                    <a:pt x="4462" y="50342"/>
                    <a:pt x="7258" y="50624"/>
                    <a:pt x="12117" y="50624"/>
                  </a:cubicBezTo>
                  <a:cubicBezTo>
                    <a:pt x="12990" y="50624"/>
                    <a:pt x="13929" y="50616"/>
                    <a:pt x="14934" y="50597"/>
                  </a:cubicBezTo>
                  <a:cubicBezTo>
                    <a:pt x="17659" y="50548"/>
                    <a:pt x="20273" y="50533"/>
                    <a:pt x="22431" y="50533"/>
                  </a:cubicBezTo>
                  <a:cubicBezTo>
                    <a:pt x="24691" y="50533"/>
                    <a:pt x="26449" y="50549"/>
                    <a:pt x="27309" y="50556"/>
                  </a:cubicBezTo>
                  <a:lnTo>
                    <a:pt x="27903" y="50560"/>
                  </a:lnTo>
                  <a:cubicBezTo>
                    <a:pt x="28490" y="50560"/>
                    <a:pt x="29702" y="50234"/>
                    <a:pt x="30520" y="49006"/>
                  </a:cubicBezTo>
                  <a:cubicBezTo>
                    <a:pt x="31004" y="48279"/>
                    <a:pt x="33187" y="33267"/>
                    <a:pt x="36314" y="10952"/>
                  </a:cubicBezTo>
                  <a:cubicBezTo>
                    <a:pt x="36799" y="7494"/>
                    <a:pt x="37149" y="4994"/>
                    <a:pt x="37182" y="4839"/>
                  </a:cubicBezTo>
                  <a:cubicBezTo>
                    <a:pt x="37263" y="4515"/>
                    <a:pt x="37321" y="4280"/>
                    <a:pt x="32437" y="2676"/>
                  </a:cubicBezTo>
                  <a:cubicBezTo>
                    <a:pt x="30038" y="1890"/>
                    <a:pt x="27564" y="1145"/>
                    <a:pt x="27149" y="1026"/>
                  </a:cubicBezTo>
                  <a:cubicBezTo>
                    <a:pt x="24758" y="344"/>
                    <a:pt x="21927" y="1"/>
                    <a:pt x="189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1"/>
            <p:cNvSpPr/>
            <p:nvPr/>
          </p:nvSpPr>
          <p:spPr>
            <a:xfrm>
              <a:off x="5098750" y="2607025"/>
              <a:ext cx="76075" cy="61225"/>
            </a:xfrm>
            <a:custGeom>
              <a:avLst/>
              <a:gdLst/>
              <a:ahLst/>
              <a:cxnLst/>
              <a:rect l="l" t="t" r="r" b="b"/>
              <a:pathLst>
                <a:path w="3043" h="2449" extrusionOk="0">
                  <a:moveTo>
                    <a:pt x="2721" y="0"/>
                  </a:moveTo>
                  <a:cubicBezTo>
                    <a:pt x="2646" y="0"/>
                    <a:pt x="2571" y="30"/>
                    <a:pt x="2515" y="89"/>
                  </a:cubicBezTo>
                  <a:cubicBezTo>
                    <a:pt x="1775" y="762"/>
                    <a:pt x="984" y="1376"/>
                    <a:pt x="150" y="1928"/>
                  </a:cubicBezTo>
                  <a:cubicBezTo>
                    <a:pt x="47" y="1997"/>
                    <a:pt x="0" y="2126"/>
                    <a:pt x="36" y="2245"/>
                  </a:cubicBezTo>
                  <a:cubicBezTo>
                    <a:pt x="71" y="2365"/>
                    <a:pt x="182" y="2447"/>
                    <a:pt x="306" y="2448"/>
                  </a:cubicBezTo>
                  <a:cubicBezTo>
                    <a:pt x="361" y="2448"/>
                    <a:pt x="415" y="2432"/>
                    <a:pt x="462" y="2402"/>
                  </a:cubicBezTo>
                  <a:cubicBezTo>
                    <a:pt x="1321" y="1834"/>
                    <a:pt x="2134" y="1201"/>
                    <a:pt x="2896" y="507"/>
                  </a:cubicBezTo>
                  <a:cubicBezTo>
                    <a:pt x="3026" y="406"/>
                    <a:pt x="3042" y="215"/>
                    <a:pt x="2931" y="93"/>
                  </a:cubicBezTo>
                  <a:cubicBezTo>
                    <a:pt x="2875" y="31"/>
                    <a:pt x="2798"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1"/>
            <p:cNvSpPr/>
            <p:nvPr/>
          </p:nvSpPr>
          <p:spPr>
            <a:xfrm>
              <a:off x="5213825" y="2219000"/>
              <a:ext cx="179225" cy="342950"/>
            </a:xfrm>
            <a:custGeom>
              <a:avLst/>
              <a:gdLst/>
              <a:ahLst/>
              <a:cxnLst/>
              <a:rect l="l" t="t" r="r" b="b"/>
              <a:pathLst>
                <a:path w="7169" h="13718" extrusionOk="0">
                  <a:moveTo>
                    <a:pt x="6857" y="1"/>
                  </a:moveTo>
                  <a:cubicBezTo>
                    <a:pt x="6726" y="1"/>
                    <a:pt x="6608" y="92"/>
                    <a:pt x="6580" y="225"/>
                  </a:cubicBezTo>
                  <a:cubicBezTo>
                    <a:pt x="6563" y="297"/>
                    <a:pt x="4880" y="7540"/>
                    <a:pt x="153" y="13252"/>
                  </a:cubicBezTo>
                  <a:cubicBezTo>
                    <a:pt x="0" y="13437"/>
                    <a:pt x="131" y="13717"/>
                    <a:pt x="371" y="13718"/>
                  </a:cubicBezTo>
                  <a:cubicBezTo>
                    <a:pt x="456" y="13718"/>
                    <a:pt x="536" y="13680"/>
                    <a:pt x="589" y="13615"/>
                  </a:cubicBezTo>
                  <a:cubicBezTo>
                    <a:pt x="5406" y="7795"/>
                    <a:pt x="7115" y="424"/>
                    <a:pt x="7132" y="350"/>
                  </a:cubicBezTo>
                  <a:cubicBezTo>
                    <a:pt x="7168" y="197"/>
                    <a:pt x="7073" y="43"/>
                    <a:pt x="6920" y="8"/>
                  </a:cubicBezTo>
                  <a:cubicBezTo>
                    <a:pt x="6899" y="3"/>
                    <a:pt x="6878" y="1"/>
                    <a:pt x="68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1"/>
            <p:cNvSpPr/>
            <p:nvPr/>
          </p:nvSpPr>
          <p:spPr>
            <a:xfrm>
              <a:off x="5395900" y="2664750"/>
              <a:ext cx="165100" cy="82175"/>
            </a:xfrm>
            <a:custGeom>
              <a:avLst/>
              <a:gdLst/>
              <a:ahLst/>
              <a:cxnLst/>
              <a:rect l="l" t="t" r="r" b="b"/>
              <a:pathLst>
                <a:path w="6604" h="3287" extrusionOk="0">
                  <a:moveTo>
                    <a:pt x="321" y="0"/>
                  </a:moveTo>
                  <a:cubicBezTo>
                    <a:pt x="264" y="0"/>
                    <a:pt x="206" y="17"/>
                    <a:pt x="156" y="53"/>
                  </a:cubicBezTo>
                  <a:cubicBezTo>
                    <a:pt x="34" y="140"/>
                    <a:pt x="0" y="307"/>
                    <a:pt x="80" y="435"/>
                  </a:cubicBezTo>
                  <a:cubicBezTo>
                    <a:pt x="154" y="538"/>
                    <a:pt x="1951" y="2996"/>
                    <a:pt x="6304" y="3285"/>
                  </a:cubicBezTo>
                  <a:cubicBezTo>
                    <a:pt x="6312" y="3286"/>
                    <a:pt x="6317" y="3286"/>
                    <a:pt x="6323" y="3286"/>
                  </a:cubicBezTo>
                  <a:lnTo>
                    <a:pt x="6325" y="3286"/>
                  </a:lnTo>
                  <a:cubicBezTo>
                    <a:pt x="6474" y="3281"/>
                    <a:pt x="6594" y="3161"/>
                    <a:pt x="6598" y="3012"/>
                  </a:cubicBezTo>
                  <a:cubicBezTo>
                    <a:pt x="6604" y="2861"/>
                    <a:pt x="6491" y="2734"/>
                    <a:pt x="6343" y="2719"/>
                  </a:cubicBezTo>
                  <a:cubicBezTo>
                    <a:pt x="2272" y="2449"/>
                    <a:pt x="558" y="128"/>
                    <a:pt x="541" y="105"/>
                  </a:cubicBezTo>
                  <a:cubicBezTo>
                    <a:pt x="485" y="36"/>
                    <a:pt x="404" y="0"/>
                    <a:pt x="3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1"/>
            <p:cNvSpPr/>
            <p:nvPr/>
          </p:nvSpPr>
          <p:spPr>
            <a:xfrm>
              <a:off x="5375050" y="2662275"/>
              <a:ext cx="104575" cy="116525"/>
            </a:xfrm>
            <a:custGeom>
              <a:avLst/>
              <a:gdLst/>
              <a:ahLst/>
              <a:cxnLst/>
              <a:rect l="l" t="t" r="r" b="b"/>
              <a:pathLst>
                <a:path w="4183" h="4661" extrusionOk="0">
                  <a:moveTo>
                    <a:pt x="308" y="0"/>
                  </a:moveTo>
                  <a:cubicBezTo>
                    <a:pt x="285" y="0"/>
                    <a:pt x="262" y="3"/>
                    <a:pt x="239" y="9"/>
                  </a:cubicBezTo>
                  <a:cubicBezTo>
                    <a:pt x="92" y="46"/>
                    <a:pt x="0" y="191"/>
                    <a:pt x="29" y="340"/>
                  </a:cubicBezTo>
                  <a:cubicBezTo>
                    <a:pt x="57" y="453"/>
                    <a:pt x="753" y="3131"/>
                    <a:pt x="3751" y="4631"/>
                  </a:cubicBezTo>
                  <a:cubicBezTo>
                    <a:pt x="3791" y="4650"/>
                    <a:pt x="3834" y="4660"/>
                    <a:pt x="3877" y="4661"/>
                  </a:cubicBezTo>
                  <a:cubicBezTo>
                    <a:pt x="4008" y="4660"/>
                    <a:pt x="4122" y="4569"/>
                    <a:pt x="4152" y="4441"/>
                  </a:cubicBezTo>
                  <a:cubicBezTo>
                    <a:pt x="4182" y="4315"/>
                    <a:pt x="4121" y="4183"/>
                    <a:pt x="4005" y="4123"/>
                  </a:cubicBezTo>
                  <a:cubicBezTo>
                    <a:pt x="1250" y="2746"/>
                    <a:pt x="585" y="227"/>
                    <a:pt x="580" y="203"/>
                  </a:cubicBezTo>
                  <a:cubicBezTo>
                    <a:pt x="543" y="80"/>
                    <a:pt x="430" y="0"/>
                    <a:pt x="3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1"/>
            <p:cNvSpPr/>
            <p:nvPr/>
          </p:nvSpPr>
          <p:spPr>
            <a:xfrm>
              <a:off x="3624925" y="1542075"/>
              <a:ext cx="1000550" cy="848475"/>
            </a:xfrm>
            <a:custGeom>
              <a:avLst/>
              <a:gdLst/>
              <a:ahLst/>
              <a:cxnLst/>
              <a:rect l="l" t="t" r="r" b="b"/>
              <a:pathLst>
                <a:path w="40022" h="33939" extrusionOk="0">
                  <a:moveTo>
                    <a:pt x="3242" y="1"/>
                  </a:moveTo>
                  <a:lnTo>
                    <a:pt x="1" y="2702"/>
                  </a:lnTo>
                  <a:lnTo>
                    <a:pt x="14963" y="31490"/>
                  </a:lnTo>
                  <a:cubicBezTo>
                    <a:pt x="15757" y="33017"/>
                    <a:pt x="17327" y="33938"/>
                    <a:pt x="18995" y="33938"/>
                  </a:cubicBezTo>
                  <a:cubicBezTo>
                    <a:pt x="19319" y="33938"/>
                    <a:pt x="19646" y="33904"/>
                    <a:pt x="19972" y="33832"/>
                  </a:cubicBezTo>
                  <a:lnTo>
                    <a:pt x="37823" y="29898"/>
                  </a:lnTo>
                  <a:cubicBezTo>
                    <a:pt x="37823" y="29898"/>
                    <a:pt x="40022" y="23868"/>
                    <a:pt x="36761" y="15536"/>
                  </a:cubicBezTo>
                  <a:lnTo>
                    <a:pt x="19940" y="20794"/>
                  </a:lnTo>
                  <a:lnTo>
                    <a:pt x="3242" y="1"/>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1"/>
            <p:cNvSpPr/>
            <p:nvPr/>
          </p:nvSpPr>
          <p:spPr>
            <a:xfrm>
              <a:off x="3617100" y="1535000"/>
              <a:ext cx="1015025" cy="862625"/>
            </a:xfrm>
            <a:custGeom>
              <a:avLst/>
              <a:gdLst/>
              <a:ahLst/>
              <a:cxnLst/>
              <a:rect l="l" t="t" r="r" b="b"/>
              <a:pathLst>
                <a:path w="40601" h="34505" extrusionOk="0">
                  <a:moveTo>
                    <a:pt x="3515" y="685"/>
                  </a:moveTo>
                  <a:lnTo>
                    <a:pt x="20032" y="21254"/>
                  </a:lnTo>
                  <a:cubicBezTo>
                    <a:pt x="20086" y="21322"/>
                    <a:pt x="20168" y="21360"/>
                    <a:pt x="20252" y="21360"/>
                  </a:cubicBezTo>
                  <a:cubicBezTo>
                    <a:pt x="20281" y="21360"/>
                    <a:pt x="20309" y="21356"/>
                    <a:pt x="20337" y="21347"/>
                  </a:cubicBezTo>
                  <a:lnTo>
                    <a:pt x="36904" y="16168"/>
                  </a:lnTo>
                  <a:cubicBezTo>
                    <a:pt x="39682" y="23470"/>
                    <a:pt x="38210" y="28988"/>
                    <a:pt x="37916" y="29939"/>
                  </a:cubicBezTo>
                  <a:lnTo>
                    <a:pt x="20225" y="33838"/>
                  </a:lnTo>
                  <a:cubicBezTo>
                    <a:pt x="19920" y="33905"/>
                    <a:pt x="19613" y="33938"/>
                    <a:pt x="19310" y="33938"/>
                  </a:cubicBezTo>
                  <a:cubicBezTo>
                    <a:pt x="17746" y="33938"/>
                    <a:pt x="16271" y="33072"/>
                    <a:pt x="15529" y="31643"/>
                  </a:cubicBezTo>
                  <a:lnTo>
                    <a:pt x="671" y="3056"/>
                  </a:lnTo>
                  <a:lnTo>
                    <a:pt x="3515" y="685"/>
                  </a:lnTo>
                  <a:close/>
                  <a:moveTo>
                    <a:pt x="3559" y="0"/>
                  </a:moveTo>
                  <a:cubicBezTo>
                    <a:pt x="3491" y="0"/>
                    <a:pt x="3426" y="23"/>
                    <a:pt x="3374" y="65"/>
                  </a:cubicBezTo>
                  <a:lnTo>
                    <a:pt x="132" y="2768"/>
                  </a:lnTo>
                  <a:cubicBezTo>
                    <a:pt x="30" y="2853"/>
                    <a:pt x="1" y="2998"/>
                    <a:pt x="62" y="3116"/>
                  </a:cubicBezTo>
                  <a:lnTo>
                    <a:pt x="15025" y="31904"/>
                  </a:lnTo>
                  <a:cubicBezTo>
                    <a:pt x="15867" y="33524"/>
                    <a:pt x="17540" y="34504"/>
                    <a:pt x="19311" y="34504"/>
                  </a:cubicBezTo>
                  <a:cubicBezTo>
                    <a:pt x="19659" y="34504"/>
                    <a:pt x="20006" y="34467"/>
                    <a:pt x="20346" y="34392"/>
                  </a:cubicBezTo>
                  <a:lnTo>
                    <a:pt x="38196" y="30458"/>
                  </a:lnTo>
                  <a:cubicBezTo>
                    <a:pt x="38291" y="30438"/>
                    <a:pt x="38368" y="30370"/>
                    <a:pt x="38402" y="30279"/>
                  </a:cubicBezTo>
                  <a:cubicBezTo>
                    <a:pt x="38494" y="30028"/>
                    <a:pt x="40600" y="24052"/>
                    <a:pt x="37338" y="15716"/>
                  </a:cubicBezTo>
                  <a:cubicBezTo>
                    <a:pt x="37294" y="15605"/>
                    <a:pt x="37187" y="15536"/>
                    <a:pt x="37073" y="15536"/>
                  </a:cubicBezTo>
                  <a:cubicBezTo>
                    <a:pt x="37045" y="15536"/>
                    <a:pt x="37017" y="15540"/>
                    <a:pt x="36989" y="15548"/>
                  </a:cubicBezTo>
                  <a:lnTo>
                    <a:pt x="20354" y="20748"/>
                  </a:lnTo>
                  <a:lnTo>
                    <a:pt x="3777" y="106"/>
                  </a:lnTo>
                  <a:cubicBezTo>
                    <a:pt x="3729" y="47"/>
                    <a:pt x="3659" y="9"/>
                    <a:pt x="3584" y="1"/>
                  </a:cubicBezTo>
                  <a:cubicBezTo>
                    <a:pt x="3575" y="1"/>
                    <a:pt x="3567" y="0"/>
                    <a:pt x="3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1"/>
            <p:cNvSpPr/>
            <p:nvPr/>
          </p:nvSpPr>
          <p:spPr>
            <a:xfrm>
              <a:off x="4061850" y="2072550"/>
              <a:ext cx="56025" cy="127775"/>
            </a:xfrm>
            <a:custGeom>
              <a:avLst/>
              <a:gdLst/>
              <a:ahLst/>
              <a:cxnLst/>
              <a:rect l="l" t="t" r="r" b="b"/>
              <a:pathLst>
                <a:path w="2241" h="5111" extrusionOk="0">
                  <a:moveTo>
                    <a:pt x="1920" y="0"/>
                  </a:moveTo>
                  <a:cubicBezTo>
                    <a:pt x="1839" y="0"/>
                    <a:pt x="1758" y="36"/>
                    <a:pt x="1702" y="103"/>
                  </a:cubicBezTo>
                  <a:cubicBezTo>
                    <a:pt x="1633" y="195"/>
                    <a:pt x="1" y="2403"/>
                    <a:pt x="189" y="4849"/>
                  </a:cubicBezTo>
                  <a:cubicBezTo>
                    <a:pt x="200" y="4996"/>
                    <a:pt x="323" y="5110"/>
                    <a:pt x="470" y="5110"/>
                  </a:cubicBezTo>
                  <a:lnTo>
                    <a:pt x="493" y="5110"/>
                  </a:lnTo>
                  <a:cubicBezTo>
                    <a:pt x="649" y="5097"/>
                    <a:pt x="765" y="4961"/>
                    <a:pt x="754" y="4805"/>
                  </a:cubicBezTo>
                  <a:cubicBezTo>
                    <a:pt x="583" y="2576"/>
                    <a:pt x="2139" y="464"/>
                    <a:pt x="2156" y="442"/>
                  </a:cubicBezTo>
                  <a:cubicBezTo>
                    <a:pt x="2240" y="317"/>
                    <a:pt x="2211" y="148"/>
                    <a:pt x="2090" y="57"/>
                  </a:cubicBezTo>
                  <a:cubicBezTo>
                    <a:pt x="2039" y="19"/>
                    <a:pt x="1980" y="0"/>
                    <a:pt x="19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1"/>
            <p:cNvSpPr/>
            <p:nvPr/>
          </p:nvSpPr>
          <p:spPr>
            <a:xfrm>
              <a:off x="4016325" y="2118125"/>
              <a:ext cx="48075" cy="145975"/>
            </a:xfrm>
            <a:custGeom>
              <a:avLst/>
              <a:gdLst/>
              <a:ahLst/>
              <a:cxnLst/>
              <a:rect l="l" t="t" r="r" b="b"/>
              <a:pathLst>
                <a:path w="1923" h="5839" extrusionOk="0">
                  <a:moveTo>
                    <a:pt x="1014" y="1"/>
                  </a:moveTo>
                  <a:cubicBezTo>
                    <a:pt x="889" y="1"/>
                    <a:pt x="774" y="84"/>
                    <a:pt x="740" y="210"/>
                  </a:cubicBezTo>
                  <a:cubicBezTo>
                    <a:pt x="710" y="348"/>
                    <a:pt x="1" y="3627"/>
                    <a:pt x="1324" y="5707"/>
                  </a:cubicBezTo>
                  <a:cubicBezTo>
                    <a:pt x="1376" y="5789"/>
                    <a:pt x="1467" y="5838"/>
                    <a:pt x="1563" y="5838"/>
                  </a:cubicBezTo>
                  <a:cubicBezTo>
                    <a:pt x="1787" y="5837"/>
                    <a:pt x="1922" y="5591"/>
                    <a:pt x="1802" y="5402"/>
                  </a:cubicBezTo>
                  <a:cubicBezTo>
                    <a:pt x="607" y="3522"/>
                    <a:pt x="1286" y="364"/>
                    <a:pt x="1294" y="332"/>
                  </a:cubicBezTo>
                  <a:cubicBezTo>
                    <a:pt x="1319" y="184"/>
                    <a:pt x="1223" y="41"/>
                    <a:pt x="1075" y="7"/>
                  </a:cubicBezTo>
                  <a:cubicBezTo>
                    <a:pt x="1055" y="3"/>
                    <a:pt x="1034" y="1"/>
                    <a:pt x="10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1"/>
            <p:cNvSpPr/>
            <p:nvPr/>
          </p:nvSpPr>
          <p:spPr>
            <a:xfrm>
              <a:off x="4562225" y="2282075"/>
              <a:ext cx="202250" cy="177900"/>
            </a:xfrm>
            <a:custGeom>
              <a:avLst/>
              <a:gdLst/>
              <a:ahLst/>
              <a:cxnLst/>
              <a:rect l="l" t="t" r="r" b="b"/>
              <a:pathLst>
                <a:path w="8090" h="7116" extrusionOk="0">
                  <a:moveTo>
                    <a:pt x="318" y="0"/>
                  </a:moveTo>
                  <a:cubicBezTo>
                    <a:pt x="253" y="0"/>
                    <a:pt x="188" y="22"/>
                    <a:pt x="134" y="68"/>
                  </a:cubicBezTo>
                  <a:cubicBezTo>
                    <a:pt x="8" y="175"/>
                    <a:pt x="1" y="365"/>
                    <a:pt x="115" y="483"/>
                  </a:cubicBezTo>
                  <a:cubicBezTo>
                    <a:pt x="287" y="685"/>
                    <a:pt x="4366" y="5438"/>
                    <a:pt x="7659" y="7085"/>
                  </a:cubicBezTo>
                  <a:cubicBezTo>
                    <a:pt x="7698" y="7104"/>
                    <a:pt x="7741" y="7115"/>
                    <a:pt x="7786" y="7115"/>
                  </a:cubicBezTo>
                  <a:cubicBezTo>
                    <a:pt x="7916" y="7114"/>
                    <a:pt x="8030" y="7024"/>
                    <a:pt x="8060" y="6897"/>
                  </a:cubicBezTo>
                  <a:cubicBezTo>
                    <a:pt x="8090" y="6769"/>
                    <a:pt x="8029" y="6637"/>
                    <a:pt x="7912" y="6577"/>
                  </a:cubicBezTo>
                  <a:cubicBezTo>
                    <a:pt x="4723" y="4983"/>
                    <a:pt x="588" y="163"/>
                    <a:pt x="546" y="114"/>
                  </a:cubicBezTo>
                  <a:cubicBezTo>
                    <a:pt x="490" y="39"/>
                    <a:pt x="404" y="0"/>
                    <a:pt x="3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1"/>
            <p:cNvSpPr/>
            <p:nvPr/>
          </p:nvSpPr>
          <p:spPr>
            <a:xfrm>
              <a:off x="4589600" y="2345875"/>
              <a:ext cx="193125" cy="214300"/>
            </a:xfrm>
            <a:custGeom>
              <a:avLst/>
              <a:gdLst/>
              <a:ahLst/>
              <a:cxnLst/>
              <a:rect l="l" t="t" r="r" b="b"/>
              <a:pathLst>
                <a:path w="7725" h="8572" extrusionOk="0">
                  <a:moveTo>
                    <a:pt x="319" y="0"/>
                  </a:moveTo>
                  <a:cubicBezTo>
                    <a:pt x="281" y="0"/>
                    <a:pt x="243" y="8"/>
                    <a:pt x="206" y="24"/>
                  </a:cubicBezTo>
                  <a:cubicBezTo>
                    <a:pt x="68" y="84"/>
                    <a:pt x="0" y="241"/>
                    <a:pt x="52" y="383"/>
                  </a:cubicBezTo>
                  <a:cubicBezTo>
                    <a:pt x="151" y="610"/>
                    <a:pt x="2516" y="5969"/>
                    <a:pt x="7284" y="8538"/>
                  </a:cubicBezTo>
                  <a:cubicBezTo>
                    <a:pt x="7326" y="8559"/>
                    <a:pt x="7372" y="8571"/>
                    <a:pt x="7420" y="8571"/>
                  </a:cubicBezTo>
                  <a:lnTo>
                    <a:pt x="7419" y="8570"/>
                  </a:lnTo>
                  <a:cubicBezTo>
                    <a:pt x="7548" y="8570"/>
                    <a:pt x="7661" y="8481"/>
                    <a:pt x="7692" y="8356"/>
                  </a:cubicBezTo>
                  <a:cubicBezTo>
                    <a:pt x="7725" y="8230"/>
                    <a:pt x="7667" y="8100"/>
                    <a:pt x="7554" y="8038"/>
                  </a:cubicBezTo>
                  <a:cubicBezTo>
                    <a:pt x="2960" y="5565"/>
                    <a:pt x="597" y="212"/>
                    <a:pt x="573" y="158"/>
                  </a:cubicBezTo>
                  <a:cubicBezTo>
                    <a:pt x="523" y="58"/>
                    <a:pt x="423" y="0"/>
                    <a:pt x="3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1"/>
            <p:cNvSpPr/>
            <p:nvPr/>
          </p:nvSpPr>
          <p:spPr>
            <a:xfrm>
              <a:off x="3653275" y="1616225"/>
              <a:ext cx="105450" cy="72550"/>
            </a:xfrm>
            <a:custGeom>
              <a:avLst/>
              <a:gdLst/>
              <a:ahLst/>
              <a:cxnLst/>
              <a:rect l="l" t="t" r="r" b="b"/>
              <a:pathLst>
                <a:path w="4218" h="2902" extrusionOk="0">
                  <a:moveTo>
                    <a:pt x="3896" y="1"/>
                  </a:moveTo>
                  <a:cubicBezTo>
                    <a:pt x="3848" y="1"/>
                    <a:pt x="3799" y="13"/>
                    <a:pt x="3754" y="39"/>
                  </a:cubicBezTo>
                  <a:lnTo>
                    <a:pt x="153" y="2380"/>
                  </a:lnTo>
                  <a:cubicBezTo>
                    <a:pt x="48" y="2449"/>
                    <a:pt x="0" y="2578"/>
                    <a:pt x="36" y="2698"/>
                  </a:cubicBezTo>
                  <a:cubicBezTo>
                    <a:pt x="72" y="2818"/>
                    <a:pt x="182" y="2900"/>
                    <a:pt x="308" y="2902"/>
                  </a:cubicBezTo>
                  <a:cubicBezTo>
                    <a:pt x="362" y="2902"/>
                    <a:pt x="416" y="2885"/>
                    <a:pt x="461" y="2856"/>
                  </a:cubicBezTo>
                  <a:lnTo>
                    <a:pt x="4064" y="514"/>
                  </a:lnTo>
                  <a:cubicBezTo>
                    <a:pt x="4186" y="425"/>
                    <a:pt x="4217" y="256"/>
                    <a:pt x="4135" y="130"/>
                  </a:cubicBezTo>
                  <a:cubicBezTo>
                    <a:pt x="4080" y="47"/>
                    <a:pt x="3989" y="1"/>
                    <a:pt x="3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1"/>
            <p:cNvSpPr/>
            <p:nvPr/>
          </p:nvSpPr>
          <p:spPr>
            <a:xfrm>
              <a:off x="3491600" y="1214750"/>
              <a:ext cx="282475" cy="394900"/>
            </a:xfrm>
            <a:custGeom>
              <a:avLst/>
              <a:gdLst/>
              <a:ahLst/>
              <a:cxnLst/>
              <a:rect l="l" t="t" r="r" b="b"/>
              <a:pathLst>
                <a:path w="11299" h="15796" extrusionOk="0">
                  <a:moveTo>
                    <a:pt x="2077" y="0"/>
                  </a:moveTo>
                  <a:cubicBezTo>
                    <a:pt x="1428" y="0"/>
                    <a:pt x="779" y="390"/>
                    <a:pt x="1169" y="1039"/>
                  </a:cubicBezTo>
                  <a:cubicBezTo>
                    <a:pt x="1558" y="1689"/>
                    <a:pt x="3506" y="4806"/>
                    <a:pt x="3506" y="4806"/>
                  </a:cubicBezTo>
                  <a:lnTo>
                    <a:pt x="3896" y="6104"/>
                  </a:lnTo>
                  <a:cubicBezTo>
                    <a:pt x="3896" y="6104"/>
                    <a:pt x="1688" y="6234"/>
                    <a:pt x="1428" y="6623"/>
                  </a:cubicBezTo>
                  <a:cubicBezTo>
                    <a:pt x="1169" y="7013"/>
                    <a:pt x="1298" y="8182"/>
                    <a:pt x="649" y="8961"/>
                  </a:cubicBezTo>
                  <a:cubicBezTo>
                    <a:pt x="0" y="9740"/>
                    <a:pt x="130" y="10519"/>
                    <a:pt x="390" y="11299"/>
                  </a:cubicBezTo>
                  <a:cubicBezTo>
                    <a:pt x="649" y="12078"/>
                    <a:pt x="1428" y="13377"/>
                    <a:pt x="1947" y="13377"/>
                  </a:cubicBezTo>
                  <a:cubicBezTo>
                    <a:pt x="2467" y="13377"/>
                    <a:pt x="2857" y="13117"/>
                    <a:pt x="2857" y="13117"/>
                  </a:cubicBezTo>
                  <a:lnTo>
                    <a:pt x="5334" y="15795"/>
                  </a:lnTo>
                  <a:lnTo>
                    <a:pt x="8575" y="13094"/>
                  </a:lnTo>
                  <a:cubicBezTo>
                    <a:pt x="8575" y="13094"/>
                    <a:pt x="9741" y="11688"/>
                    <a:pt x="9741" y="10390"/>
                  </a:cubicBezTo>
                  <a:cubicBezTo>
                    <a:pt x="9741" y="9091"/>
                    <a:pt x="8831" y="7533"/>
                    <a:pt x="9221" y="6493"/>
                  </a:cubicBezTo>
                  <a:cubicBezTo>
                    <a:pt x="9611" y="5455"/>
                    <a:pt x="11299" y="4157"/>
                    <a:pt x="9870" y="3766"/>
                  </a:cubicBezTo>
                  <a:cubicBezTo>
                    <a:pt x="9614" y="3696"/>
                    <a:pt x="9367" y="3664"/>
                    <a:pt x="9132" y="3664"/>
                  </a:cubicBezTo>
                  <a:cubicBezTo>
                    <a:pt x="8056" y="3664"/>
                    <a:pt x="7249" y="4343"/>
                    <a:pt x="7142" y="5195"/>
                  </a:cubicBezTo>
                  <a:cubicBezTo>
                    <a:pt x="7045" y="5977"/>
                    <a:pt x="7094" y="6244"/>
                    <a:pt x="7124" y="6328"/>
                  </a:cubicBezTo>
                  <a:lnTo>
                    <a:pt x="7124" y="6328"/>
                  </a:lnTo>
                  <a:cubicBezTo>
                    <a:pt x="6949" y="5980"/>
                    <a:pt x="5519" y="3182"/>
                    <a:pt x="4545" y="2208"/>
                  </a:cubicBezTo>
                  <a:cubicBezTo>
                    <a:pt x="3506" y="1169"/>
                    <a:pt x="2727"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1"/>
            <p:cNvSpPr/>
            <p:nvPr/>
          </p:nvSpPr>
          <p:spPr>
            <a:xfrm>
              <a:off x="3483825" y="1207625"/>
              <a:ext cx="278975" cy="409100"/>
            </a:xfrm>
            <a:custGeom>
              <a:avLst/>
              <a:gdLst/>
              <a:ahLst/>
              <a:cxnLst/>
              <a:rect l="l" t="t" r="r" b="b"/>
              <a:pathLst>
                <a:path w="11159" h="16364" extrusionOk="0">
                  <a:moveTo>
                    <a:pt x="2389" y="569"/>
                  </a:moveTo>
                  <a:cubicBezTo>
                    <a:pt x="2723" y="569"/>
                    <a:pt x="3271" y="1182"/>
                    <a:pt x="3801" y="1775"/>
                  </a:cubicBezTo>
                  <a:cubicBezTo>
                    <a:pt x="4066" y="2070"/>
                    <a:pt x="4350" y="2387"/>
                    <a:pt x="4656" y="2694"/>
                  </a:cubicBezTo>
                  <a:cubicBezTo>
                    <a:pt x="5582" y="3619"/>
                    <a:pt x="6975" y="6332"/>
                    <a:pt x="7176" y="6728"/>
                  </a:cubicBezTo>
                  <a:cubicBezTo>
                    <a:pt x="7193" y="6773"/>
                    <a:pt x="7220" y="6815"/>
                    <a:pt x="7253" y="6850"/>
                  </a:cubicBezTo>
                  <a:cubicBezTo>
                    <a:pt x="7308" y="6903"/>
                    <a:pt x="7380" y="6931"/>
                    <a:pt x="7452" y="6931"/>
                  </a:cubicBezTo>
                  <a:cubicBezTo>
                    <a:pt x="7510" y="6931"/>
                    <a:pt x="7568" y="6913"/>
                    <a:pt x="7618" y="6877"/>
                  </a:cubicBezTo>
                  <a:cubicBezTo>
                    <a:pt x="7730" y="6797"/>
                    <a:pt x="7768" y="6646"/>
                    <a:pt x="7708" y="6522"/>
                  </a:cubicBezTo>
                  <a:cubicBezTo>
                    <a:pt x="7705" y="6519"/>
                    <a:pt x="7703" y="6513"/>
                    <a:pt x="7699" y="6507"/>
                  </a:cubicBezTo>
                  <a:cubicBezTo>
                    <a:pt x="7687" y="6457"/>
                    <a:pt x="7647" y="6223"/>
                    <a:pt x="7735" y="5516"/>
                  </a:cubicBezTo>
                  <a:cubicBezTo>
                    <a:pt x="7783" y="5128"/>
                    <a:pt x="8007" y="4781"/>
                    <a:pt x="8363" y="4542"/>
                  </a:cubicBezTo>
                  <a:cubicBezTo>
                    <a:pt x="8668" y="4339"/>
                    <a:pt x="9045" y="4234"/>
                    <a:pt x="9446" y="4234"/>
                  </a:cubicBezTo>
                  <a:cubicBezTo>
                    <a:pt x="9662" y="4234"/>
                    <a:pt x="9884" y="4264"/>
                    <a:pt x="10107" y="4325"/>
                  </a:cubicBezTo>
                  <a:cubicBezTo>
                    <a:pt x="10303" y="4379"/>
                    <a:pt x="10426" y="4450"/>
                    <a:pt x="10453" y="4528"/>
                  </a:cubicBezTo>
                  <a:cubicBezTo>
                    <a:pt x="10527" y="4733"/>
                    <a:pt x="10183" y="5217"/>
                    <a:pt x="9907" y="5607"/>
                  </a:cubicBezTo>
                  <a:cubicBezTo>
                    <a:pt x="9659" y="5958"/>
                    <a:pt x="9401" y="6323"/>
                    <a:pt x="9267" y="6680"/>
                  </a:cubicBezTo>
                  <a:cubicBezTo>
                    <a:pt x="9008" y="7368"/>
                    <a:pt x="9238" y="8215"/>
                    <a:pt x="9460" y="9034"/>
                  </a:cubicBezTo>
                  <a:cubicBezTo>
                    <a:pt x="9612" y="9591"/>
                    <a:pt x="9767" y="10168"/>
                    <a:pt x="9767" y="10675"/>
                  </a:cubicBezTo>
                  <a:cubicBezTo>
                    <a:pt x="9767" y="11778"/>
                    <a:pt x="8817" y="13012"/>
                    <a:pt x="8683" y="13179"/>
                  </a:cubicBezTo>
                  <a:lnTo>
                    <a:pt x="5671" y="15691"/>
                  </a:lnTo>
                  <a:lnTo>
                    <a:pt x="3377" y="13210"/>
                  </a:lnTo>
                  <a:cubicBezTo>
                    <a:pt x="3323" y="13152"/>
                    <a:pt x="3247" y="13119"/>
                    <a:pt x="3168" y="13119"/>
                  </a:cubicBezTo>
                  <a:cubicBezTo>
                    <a:pt x="3112" y="13119"/>
                    <a:pt x="3057" y="13135"/>
                    <a:pt x="3010" y="13167"/>
                  </a:cubicBezTo>
                  <a:cubicBezTo>
                    <a:pt x="3007" y="13169"/>
                    <a:pt x="2680" y="13379"/>
                    <a:pt x="2258" y="13379"/>
                  </a:cubicBezTo>
                  <a:cubicBezTo>
                    <a:pt x="1991" y="13379"/>
                    <a:pt x="1266" y="12387"/>
                    <a:pt x="969" y="11494"/>
                  </a:cubicBezTo>
                  <a:cubicBezTo>
                    <a:pt x="702" y="10694"/>
                    <a:pt x="644" y="10068"/>
                    <a:pt x="1178" y="9428"/>
                  </a:cubicBezTo>
                  <a:cubicBezTo>
                    <a:pt x="1630" y="8886"/>
                    <a:pt x="1743" y="8184"/>
                    <a:pt x="1827" y="7672"/>
                  </a:cubicBezTo>
                  <a:cubicBezTo>
                    <a:pt x="1868" y="7422"/>
                    <a:pt x="1910" y="7162"/>
                    <a:pt x="1969" y="7075"/>
                  </a:cubicBezTo>
                  <a:cubicBezTo>
                    <a:pt x="2122" y="6919"/>
                    <a:pt x="3155" y="6735"/>
                    <a:pt x="4223" y="6672"/>
                  </a:cubicBezTo>
                  <a:cubicBezTo>
                    <a:pt x="4406" y="6662"/>
                    <a:pt x="4530" y="6483"/>
                    <a:pt x="4478" y="6308"/>
                  </a:cubicBezTo>
                  <a:lnTo>
                    <a:pt x="4089" y="5010"/>
                  </a:lnTo>
                  <a:cubicBezTo>
                    <a:pt x="4081" y="4986"/>
                    <a:pt x="4072" y="4962"/>
                    <a:pt x="4058" y="4940"/>
                  </a:cubicBezTo>
                  <a:cubicBezTo>
                    <a:pt x="4038" y="4910"/>
                    <a:pt x="2107" y="1818"/>
                    <a:pt x="1723" y="1179"/>
                  </a:cubicBezTo>
                  <a:cubicBezTo>
                    <a:pt x="1601" y="975"/>
                    <a:pt x="1655" y="879"/>
                    <a:pt x="1673" y="848"/>
                  </a:cubicBezTo>
                  <a:cubicBezTo>
                    <a:pt x="1765" y="687"/>
                    <a:pt x="2066" y="569"/>
                    <a:pt x="2389" y="569"/>
                  </a:cubicBezTo>
                  <a:close/>
                  <a:moveTo>
                    <a:pt x="2388" y="1"/>
                  </a:moveTo>
                  <a:cubicBezTo>
                    <a:pt x="1848" y="1"/>
                    <a:pt x="1375" y="222"/>
                    <a:pt x="1180" y="566"/>
                  </a:cubicBezTo>
                  <a:cubicBezTo>
                    <a:pt x="1091" y="722"/>
                    <a:pt x="982" y="1046"/>
                    <a:pt x="1236" y="1470"/>
                  </a:cubicBezTo>
                  <a:cubicBezTo>
                    <a:pt x="1602" y="2078"/>
                    <a:pt x="3348" y="4874"/>
                    <a:pt x="3557" y="5208"/>
                  </a:cubicBezTo>
                  <a:lnTo>
                    <a:pt x="3834" y="6130"/>
                  </a:lnTo>
                  <a:cubicBezTo>
                    <a:pt x="2952" y="6200"/>
                    <a:pt x="1760" y="6365"/>
                    <a:pt x="1503" y="6750"/>
                  </a:cubicBezTo>
                  <a:cubicBezTo>
                    <a:pt x="1370" y="6950"/>
                    <a:pt x="1323" y="7243"/>
                    <a:pt x="1267" y="7580"/>
                  </a:cubicBezTo>
                  <a:cubicBezTo>
                    <a:pt x="1191" y="8053"/>
                    <a:pt x="1095" y="8640"/>
                    <a:pt x="742" y="9064"/>
                  </a:cubicBezTo>
                  <a:cubicBezTo>
                    <a:pt x="1" y="9954"/>
                    <a:pt x="154" y="10844"/>
                    <a:pt x="431" y="11674"/>
                  </a:cubicBezTo>
                  <a:cubicBezTo>
                    <a:pt x="625" y="12256"/>
                    <a:pt x="1452" y="13946"/>
                    <a:pt x="2258" y="13946"/>
                  </a:cubicBezTo>
                  <a:cubicBezTo>
                    <a:pt x="2614" y="13946"/>
                    <a:pt x="2916" y="13842"/>
                    <a:pt x="3108" y="13755"/>
                  </a:cubicBezTo>
                  <a:lnTo>
                    <a:pt x="5436" y="16273"/>
                  </a:lnTo>
                  <a:cubicBezTo>
                    <a:pt x="5490" y="16331"/>
                    <a:pt x="5566" y="16363"/>
                    <a:pt x="5645" y="16363"/>
                  </a:cubicBezTo>
                  <a:cubicBezTo>
                    <a:pt x="5711" y="16363"/>
                    <a:pt x="5774" y="16340"/>
                    <a:pt x="5825" y="16297"/>
                  </a:cubicBezTo>
                  <a:lnTo>
                    <a:pt x="9068" y="13596"/>
                  </a:lnTo>
                  <a:cubicBezTo>
                    <a:pt x="9081" y="13584"/>
                    <a:pt x="9092" y="13572"/>
                    <a:pt x="9103" y="13559"/>
                  </a:cubicBezTo>
                  <a:cubicBezTo>
                    <a:pt x="9154" y="13499"/>
                    <a:pt x="10334" y="12060"/>
                    <a:pt x="10334" y="10674"/>
                  </a:cubicBezTo>
                  <a:cubicBezTo>
                    <a:pt x="10334" y="10091"/>
                    <a:pt x="10168" y="9478"/>
                    <a:pt x="10007" y="8884"/>
                  </a:cubicBezTo>
                  <a:cubicBezTo>
                    <a:pt x="9799" y="8118"/>
                    <a:pt x="9603" y="7395"/>
                    <a:pt x="9797" y="6878"/>
                  </a:cubicBezTo>
                  <a:cubicBezTo>
                    <a:pt x="9905" y="6589"/>
                    <a:pt x="10141" y="6256"/>
                    <a:pt x="10370" y="5933"/>
                  </a:cubicBezTo>
                  <a:cubicBezTo>
                    <a:pt x="10776" y="5360"/>
                    <a:pt x="11159" y="4818"/>
                    <a:pt x="10987" y="4336"/>
                  </a:cubicBezTo>
                  <a:cubicBezTo>
                    <a:pt x="10891" y="4072"/>
                    <a:pt x="10646" y="3884"/>
                    <a:pt x="10255" y="3777"/>
                  </a:cubicBezTo>
                  <a:cubicBezTo>
                    <a:pt x="9983" y="3703"/>
                    <a:pt x="9710" y="3666"/>
                    <a:pt x="9445" y="3666"/>
                  </a:cubicBezTo>
                  <a:cubicBezTo>
                    <a:pt x="8931" y="3666"/>
                    <a:pt x="8445" y="3804"/>
                    <a:pt x="8047" y="4071"/>
                  </a:cubicBezTo>
                  <a:cubicBezTo>
                    <a:pt x="7559" y="4397"/>
                    <a:pt x="7239" y="4898"/>
                    <a:pt x="7172" y="5444"/>
                  </a:cubicBezTo>
                  <a:cubicBezTo>
                    <a:pt x="7170" y="5461"/>
                    <a:pt x="7168" y="5476"/>
                    <a:pt x="7166" y="5492"/>
                  </a:cubicBezTo>
                  <a:cubicBezTo>
                    <a:pt x="6612" y="4473"/>
                    <a:pt x="5738" y="2972"/>
                    <a:pt x="5056" y="2292"/>
                  </a:cubicBezTo>
                  <a:cubicBezTo>
                    <a:pt x="4759" y="1993"/>
                    <a:pt x="4482" y="1684"/>
                    <a:pt x="4223" y="1395"/>
                  </a:cubicBezTo>
                  <a:cubicBezTo>
                    <a:pt x="3526" y="616"/>
                    <a:pt x="2976" y="1"/>
                    <a:pt x="238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1"/>
            <p:cNvSpPr/>
            <p:nvPr/>
          </p:nvSpPr>
          <p:spPr>
            <a:xfrm>
              <a:off x="3522725" y="1487225"/>
              <a:ext cx="49300" cy="62550"/>
            </a:xfrm>
            <a:custGeom>
              <a:avLst/>
              <a:gdLst/>
              <a:ahLst/>
              <a:cxnLst/>
              <a:rect l="l" t="t" r="r" b="b"/>
              <a:pathLst>
                <a:path w="1972" h="2502" extrusionOk="0">
                  <a:moveTo>
                    <a:pt x="322" y="0"/>
                  </a:moveTo>
                  <a:cubicBezTo>
                    <a:pt x="268" y="0"/>
                    <a:pt x="213" y="16"/>
                    <a:pt x="165" y="48"/>
                  </a:cubicBezTo>
                  <a:cubicBezTo>
                    <a:pt x="39" y="132"/>
                    <a:pt x="0" y="298"/>
                    <a:pt x="77" y="428"/>
                  </a:cubicBezTo>
                  <a:lnTo>
                    <a:pt x="1376" y="2375"/>
                  </a:lnTo>
                  <a:cubicBezTo>
                    <a:pt x="1428" y="2454"/>
                    <a:pt x="1517" y="2502"/>
                    <a:pt x="1611" y="2502"/>
                  </a:cubicBezTo>
                  <a:lnTo>
                    <a:pt x="1611" y="2502"/>
                  </a:lnTo>
                  <a:cubicBezTo>
                    <a:pt x="1837" y="2501"/>
                    <a:pt x="1971" y="2249"/>
                    <a:pt x="1847" y="2061"/>
                  </a:cubicBezTo>
                  <a:lnTo>
                    <a:pt x="549" y="113"/>
                  </a:lnTo>
                  <a:cubicBezTo>
                    <a:pt x="493" y="40"/>
                    <a:pt x="408" y="0"/>
                    <a:pt x="322" y="0"/>
                  </a:cubicBezTo>
                  <a:close/>
                  <a:moveTo>
                    <a:pt x="1611" y="2502"/>
                  </a:moveTo>
                  <a:lnTo>
                    <a:pt x="1611" y="2502"/>
                  </a:lnTo>
                  <a:cubicBezTo>
                    <a:pt x="1611" y="2502"/>
                    <a:pt x="1611" y="2502"/>
                    <a:pt x="1611" y="2502"/>
                  </a:cubicBezTo>
                  <a:lnTo>
                    <a:pt x="1612" y="2502"/>
                  </a:lnTo>
                  <a:cubicBezTo>
                    <a:pt x="1612" y="2502"/>
                    <a:pt x="1612" y="2502"/>
                    <a:pt x="1611" y="250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8"/>
        <p:cNvGrpSpPr/>
        <p:nvPr/>
      </p:nvGrpSpPr>
      <p:grpSpPr>
        <a:xfrm>
          <a:off x="0" y="0"/>
          <a:ext cx="0" cy="0"/>
          <a:chOff x="0" y="0"/>
          <a:chExt cx="0" cy="0"/>
        </a:xfrm>
      </p:grpSpPr>
      <p:sp>
        <p:nvSpPr>
          <p:cNvPr id="1869" name="Google Shape;1869;p46"/>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PHASES</a:t>
            </a:r>
            <a:endParaRPr dirty="0"/>
          </a:p>
        </p:txBody>
      </p:sp>
      <p:grpSp>
        <p:nvGrpSpPr>
          <p:cNvPr id="1870" name="Google Shape;1870;p46"/>
          <p:cNvGrpSpPr/>
          <p:nvPr/>
        </p:nvGrpSpPr>
        <p:grpSpPr>
          <a:xfrm>
            <a:off x="4392873" y="2703447"/>
            <a:ext cx="1605107" cy="331361"/>
            <a:chOff x="4808316" y="2800065"/>
            <a:chExt cx="1999386" cy="412910"/>
          </a:xfrm>
        </p:grpSpPr>
        <p:sp>
          <p:nvSpPr>
            <p:cNvPr id="1871" name="Google Shape;1871;p46"/>
            <p:cNvSpPr/>
            <p:nvPr/>
          </p:nvSpPr>
          <p:spPr>
            <a:xfrm>
              <a:off x="4849302" y="3079475"/>
              <a:ext cx="1958400" cy="133500"/>
            </a:xfrm>
            <a:prstGeom prst="rect">
              <a:avLst/>
            </a:prstGeom>
            <a:gradFill>
              <a:gsLst>
                <a:gs pos="0">
                  <a:srgbClr val="8BE3FF"/>
                </a:gs>
                <a:gs pos="100000">
                  <a:srgbClr val="ACFFD9"/>
                </a:gs>
              </a:gsLst>
              <a:lin ang="5400700"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2" name="Google Shape;1872;p46"/>
            <p:cNvGrpSpPr/>
            <p:nvPr/>
          </p:nvGrpSpPr>
          <p:grpSpPr>
            <a:xfrm>
              <a:off x="4808316" y="2800065"/>
              <a:ext cx="92400" cy="411825"/>
              <a:chOff x="845575" y="2563700"/>
              <a:chExt cx="92400" cy="411825"/>
            </a:xfrm>
          </p:grpSpPr>
          <p:cxnSp>
            <p:nvCxnSpPr>
              <p:cNvPr id="1873" name="Google Shape;1873;p46"/>
              <p:cNvCxnSpPr/>
              <p:nvPr/>
            </p:nvCxnSpPr>
            <p:spPr>
              <a:xfrm>
                <a:off x="891775"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874" name="Google Shape;1874;p46"/>
              <p:cNvSpPr/>
              <p:nvPr/>
            </p:nvSpPr>
            <p:spPr>
              <a:xfrm>
                <a:off x="845575" y="2563700"/>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1875" name="Google Shape;1875;p46"/>
          <p:cNvCxnSpPr/>
          <p:nvPr/>
        </p:nvCxnSpPr>
        <p:spPr>
          <a:xfrm>
            <a:off x="7884644" y="2745631"/>
            <a:ext cx="0" cy="288300"/>
          </a:xfrm>
          <a:prstGeom prst="straightConnector1">
            <a:avLst/>
          </a:prstGeom>
          <a:noFill/>
          <a:ln w="19050" cap="flat" cmpd="sng">
            <a:solidFill>
              <a:schemeClr val="accent1"/>
            </a:solidFill>
            <a:prstDash val="solid"/>
            <a:round/>
            <a:headEnd type="none" w="sm" len="sm"/>
            <a:tailEnd type="none" w="sm" len="sm"/>
          </a:ln>
        </p:spPr>
      </p:cxnSp>
      <p:sp>
        <p:nvSpPr>
          <p:cNvPr id="1876" name="Google Shape;1876;p46"/>
          <p:cNvSpPr/>
          <p:nvPr/>
        </p:nvSpPr>
        <p:spPr>
          <a:xfrm>
            <a:off x="7847554" y="2703558"/>
            <a:ext cx="74400" cy="744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77" name="Google Shape;1877;p46"/>
          <p:cNvGrpSpPr/>
          <p:nvPr/>
        </p:nvGrpSpPr>
        <p:grpSpPr>
          <a:xfrm>
            <a:off x="1240073" y="2703558"/>
            <a:ext cx="1613743" cy="331781"/>
            <a:chOff x="803163" y="1111974"/>
            <a:chExt cx="591158" cy="121545"/>
          </a:xfrm>
        </p:grpSpPr>
        <p:grpSp>
          <p:nvGrpSpPr>
            <p:cNvPr id="1878" name="Google Shape;1878;p46"/>
            <p:cNvGrpSpPr/>
            <p:nvPr/>
          </p:nvGrpSpPr>
          <p:grpSpPr>
            <a:xfrm>
              <a:off x="803163" y="1111974"/>
              <a:ext cx="27175" cy="121077"/>
              <a:chOff x="845575" y="2563700"/>
              <a:chExt cx="92400" cy="411825"/>
            </a:xfrm>
          </p:grpSpPr>
          <p:cxnSp>
            <p:nvCxnSpPr>
              <p:cNvPr id="1879" name="Google Shape;1879;p46"/>
              <p:cNvCxnSpPr/>
              <p:nvPr/>
            </p:nvCxnSpPr>
            <p:spPr>
              <a:xfrm>
                <a:off x="891775" y="2616125"/>
                <a:ext cx="0" cy="359400"/>
              </a:xfrm>
              <a:prstGeom prst="straightConnector1">
                <a:avLst/>
              </a:prstGeom>
              <a:noFill/>
              <a:ln w="19050" cap="flat" cmpd="sng">
                <a:solidFill>
                  <a:schemeClr val="accent1"/>
                </a:solidFill>
                <a:prstDash val="solid"/>
                <a:round/>
                <a:headEnd type="none" w="sm" len="sm"/>
                <a:tailEnd type="none" w="sm" len="sm"/>
              </a:ln>
            </p:spPr>
          </p:cxnSp>
          <p:sp>
            <p:nvSpPr>
              <p:cNvPr id="1880" name="Google Shape;1880;p46"/>
              <p:cNvSpPr/>
              <p:nvPr/>
            </p:nvSpPr>
            <p:spPr>
              <a:xfrm>
                <a:off x="845575" y="2563700"/>
                <a:ext cx="92400" cy="92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1" name="Google Shape;1881;p46"/>
            <p:cNvSpPr/>
            <p:nvPr/>
          </p:nvSpPr>
          <p:spPr>
            <a:xfrm>
              <a:off x="818321" y="1194219"/>
              <a:ext cx="576000" cy="393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6" name="Google Shape;1886;p46"/>
          <p:cNvSpPr/>
          <p:nvPr/>
        </p:nvSpPr>
        <p:spPr>
          <a:xfrm>
            <a:off x="2853619" y="2928061"/>
            <a:ext cx="1572364" cy="107277"/>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6"/>
          <p:cNvSpPr/>
          <p:nvPr/>
        </p:nvSpPr>
        <p:spPr>
          <a:xfrm>
            <a:off x="6001957" y="2927143"/>
            <a:ext cx="1886020" cy="107277"/>
          </a:xfrm>
          <a:prstGeom prst="rect">
            <a:avLst/>
          </a:prstGeom>
          <a:gradFill>
            <a:gsLst>
              <a:gs pos="0">
                <a:srgbClr val="8BE3FF"/>
              </a:gs>
              <a:gs pos="100000">
                <a:srgbClr val="ACFFD9"/>
              </a:gs>
            </a:gsLst>
            <a:lin ang="5400700" scaled="0"/>
          </a:gra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6"/>
          <p:cNvSpPr txBox="1">
            <a:spLocks noGrp="1"/>
          </p:cNvSpPr>
          <p:nvPr>
            <p:ph type="body" idx="4294967295"/>
          </p:nvPr>
        </p:nvSpPr>
        <p:spPr>
          <a:xfrm>
            <a:off x="540438" y="1973350"/>
            <a:ext cx="14718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Mercury is the smallest planet</a:t>
            </a:r>
            <a:endParaRPr sz="1400"/>
          </a:p>
        </p:txBody>
      </p:sp>
      <p:sp>
        <p:nvSpPr>
          <p:cNvPr id="1893" name="Google Shape;1893;p46"/>
          <p:cNvSpPr txBox="1">
            <a:spLocks noGrp="1"/>
          </p:cNvSpPr>
          <p:nvPr>
            <p:ph type="title" idx="4294967295"/>
          </p:nvPr>
        </p:nvSpPr>
        <p:spPr>
          <a:xfrm>
            <a:off x="540438" y="1608850"/>
            <a:ext cx="14718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Planning:</a:t>
            </a:r>
            <a:endParaRPr sz="1800" dirty="0"/>
          </a:p>
        </p:txBody>
      </p:sp>
      <p:sp>
        <p:nvSpPr>
          <p:cNvPr id="1898" name="Google Shape;1898;p46"/>
          <p:cNvSpPr txBox="1">
            <a:spLocks noGrp="1"/>
          </p:cNvSpPr>
          <p:nvPr>
            <p:ph type="body" idx="4294967295"/>
          </p:nvPr>
        </p:nvSpPr>
        <p:spPr>
          <a:xfrm>
            <a:off x="3683688" y="1973350"/>
            <a:ext cx="14718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Jupiter is the biggest planet</a:t>
            </a:r>
            <a:endParaRPr sz="1400"/>
          </a:p>
        </p:txBody>
      </p:sp>
      <p:sp>
        <p:nvSpPr>
          <p:cNvPr id="1899" name="Google Shape;1899;p46"/>
          <p:cNvSpPr txBox="1">
            <a:spLocks noGrp="1"/>
          </p:cNvSpPr>
          <p:nvPr>
            <p:ph type="title" idx="4294967295"/>
          </p:nvPr>
        </p:nvSpPr>
        <p:spPr>
          <a:xfrm>
            <a:off x="3097256" y="1608850"/>
            <a:ext cx="2591234"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Information Gathering:</a:t>
            </a:r>
            <a:endParaRPr sz="1800" dirty="0"/>
          </a:p>
        </p:txBody>
      </p:sp>
      <p:sp>
        <p:nvSpPr>
          <p:cNvPr id="1900" name="Google Shape;1900;p46"/>
          <p:cNvSpPr txBox="1">
            <a:spLocks noGrp="1"/>
          </p:cNvSpPr>
          <p:nvPr>
            <p:ph type="body" idx="4294967295"/>
          </p:nvPr>
        </p:nvSpPr>
        <p:spPr>
          <a:xfrm>
            <a:off x="7131738" y="1973350"/>
            <a:ext cx="14718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sz="1400"/>
              <a:t>Earth is where we live on</a:t>
            </a:r>
            <a:endParaRPr sz="1400"/>
          </a:p>
        </p:txBody>
      </p:sp>
      <p:sp>
        <p:nvSpPr>
          <p:cNvPr id="1901" name="Google Shape;1901;p46"/>
          <p:cNvSpPr txBox="1">
            <a:spLocks noGrp="1"/>
          </p:cNvSpPr>
          <p:nvPr>
            <p:ph type="title" idx="4294967295"/>
          </p:nvPr>
        </p:nvSpPr>
        <p:spPr>
          <a:xfrm>
            <a:off x="7131738" y="1608850"/>
            <a:ext cx="14718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t>Analysis:</a:t>
            </a:r>
            <a:endParaRPr sz="1800" dirty="0"/>
          </a:p>
        </p:txBody>
      </p:sp>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PLANNING</a:t>
            </a:r>
            <a:endParaRPr dirty="0"/>
          </a:p>
        </p:txBody>
      </p:sp>
      <p:grpSp>
        <p:nvGrpSpPr>
          <p:cNvPr id="2199" name="Google Shape;2199;p52"/>
          <p:cNvGrpSpPr/>
          <p:nvPr/>
        </p:nvGrpSpPr>
        <p:grpSpPr>
          <a:xfrm>
            <a:off x="5312386" y="1338484"/>
            <a:ext cx="3571398" cy="2854310"/>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2" name="Google Shape;2302;p52"/>
          <p:cNvSpPr txBox="1">
            <a:spLocks noGrp="1"/>
          </p:cNvSpPr>
          <p:nvPr>
            <p:ph type="body" idx="4294967295"/>
          </p:nvPr>
        </p:nvSpPr>
        <p:spPr>
          <a:xfrm>
            <a:off x="547630" y="1877550"/>
            <a:ext cx="4806947" cy="69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300" dirty="0"/>
              <a:t>By carefully planning the reconnaissance operation, you can enhance its effectiveness and minimize potential risks. A well-planned reconnaissance will ensure that the right techniques are used to gather the necessary information efficiently and ethically. It will also help to identify and mitigate potential challenges, such as legal or technical obstacles, that may arise during the operation. </a:t>
            </a:r>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554971" y="340878"/>
            <a:ext cx="6084000" cy="539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2400" dirty="0"/>
              <a:t>Information Gathering:</a:t>
            </a:r>
          </a:p>
        </p:txBody>
      </p:sp>
      <p:grpSp>
        <p:nvGrpSpPr>
          <p:cNvPr id="2199" name="Google Shape;2199;p52"/>
          <p:cNvGrpSpPr/>
          <p:nvPr/>
        </p:nvGrpSpPr>
        <p:grpSpPr>
          <a:xfrm>
            <a:off x="5312386" y="1338484"/>
            <a:ext cx="3571398" cy="2854310"/>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2" name="Google Shape;2302;p52"/>
          <p:cNvSpPr txBox="1">
            <a:spLocks noGrp="1"/>
          </p:cNvSpPr>
          <p:nvPr>
            <p:ph type="body" idx="4294967295"/>
          </p:nvPr>
        </p:nvSpPr>
        <p:spPr>
          <a:xfrm>
            <a:off x="516628" y="1535601"/>
            <a:ext cx="4806947" cy="69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300" dirty="0"/>
              <a:t>By effectively combining passive and active techniques, reconnaissance can provide valuable insights into a target's security posture and identify potential vulnerabilities for exploitation.</a:t>
            </a:r>
          </a:p>
          <a:p>
            <a:pPr marL="0" lvl="0" indent="0" rtl="0">
              <a:spcBef>
                <a:spcPts val="0"/>
              </a:spcBef>
              <a:spcAft>
                <a:spcPts val="0"/>
              </a:spcAft>
              <a:buClr>
                <a:schemeClr val="dk1"/>
              </a:buClr>
              <a:buSzPts val="1100"/>
              <a:buFont typeface="Arial"/>
              <a:buNone/>
            </a:pPr>
            <a:r>
              <a:rPr lang="en-US" sz="1300" dirty="0"/>
              <a:t>•  Using Google Search to find publicly available information about a target organization.</a:t>
            </a:r>
          </a:p>
          <a:p>
            <a:pPr marL="0" lvl="0" indent="0" rtl="0">
              <a:spcBef>
                <a:spcPts val="0"/>
              </a:spcBef>
              <a:spcAft>
                <a:spcPts val="0"/>
              </a:spcAft>
              <a:buClr>
                <a:schemeClr val="dk1"/>
              </a:buClr>
              <a:buSzPts val="1100"/>
              <a:buFont typeface="Arial"/>
              <a:buNone/>
            </a:pPr>
            <a:r>
              <a:rPr lang="en-US" sz="1300" dirty="0"/>
              <a:t>•  Scanning a target network for open ports using tools like Nmap.</a:t>
            </a:r>
          </a:p>
          <a:p>
            <a:pPr marL="0" lvl="0" indent="0" rtl="0">
              <a:spcBef>
                <a:spcPts val="0"/>
              </a:spcBef>
              <a:spcAft>
                <a:spcPts val="0"/>
              </a:spcAft>
              <a:buClr>
                <a:schemeClr val="dk1"/>
              </a:buClr>
              <a:buSzPts val="1100"/>
              <a:buFont typeface="Arial"/>
              <a:buNone/>
            </a:pPr>
            <a:r>
              <a:rPr lang="en-US" sz="1300" dirty="0"/>
              <a:t>•  Sending phishing emails to employees to test their security awareness.</a:t>
            </a:r>
          </a:p>
        </p:txBody>
      </p:sp>
    </p:spTree>
    <p:extLst>
      <p:ext uri="{BB962C8B-B14F-4D97-AF65-F5344CB8AC3E}">
        <p14:creationId xmlns:p14="http://schemas.microsoft.com/office/powerpoint/2010/main" val="18456113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7"/>
        <p:cNvGrpSpPr/>
        <p:nvPr/>
      </p:nvGrpSpPr>
      <p:grpSpPr>
        <a:xfrm>
          <a:off x="0" y="0"/>
          <a:ext cx="0" cy="0"/>
          <a:chOff x="0" y="0"/>
          <a:chExt cx="0" cy="0"/>
        </a:xfrm>
      </p:grpSpPr>
      <p:sp>
        <p:nvSpPr>
          <p:cNvPr id="2198" name="Google Shape;2198;p52"/>
          <p:cNvSpPr txBox="1">
            <a:spLocks noGrp="1"/>
          </p:cNvSpPr>
          <p:nvPr>
            <p:ph type="title"/>
          </p:nvPr>
        </p:nvSpPr>
        <p:spPr>
          <a:xfrm>
            <a:off x="554971" y="340878"/>
            <a:ext cx="6084000" cy="5397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2400" dirty="0"/>
              <a:t>ANALYSIS</a:t>
            </a:r>
          </a:p>
        </p:txBody>
      </p:sp>
      <p:grpSp>
        <p:nvGrpSpPr>
          <p:cNvPr id="2199" name="Google Shape;2199;p52"/>
          <p:cNvGrpSpPr/>
          <p:nvPr/>
        </p:nvGrpSpPr>
        <p:grpSpPr>
          <a:xfrm>
            <a:off x="5312386" y="1338484"/>
            <a:ext cx="3571398" cy="2854310"/>
            <a:chOff x="1088525" y="238125"/>
            <a:chExt cx="5597300" cy="5237525"/>
          </a:xfrm>
        </p:grpSpPr>
        <p:sp>
          <p:nvSpPr>
            <p:cNvPr id="2200" name="Google Shape;2200;p52"/>
            <p:cNvSpPr/>
            <p:nvPr/>
          </p:nvSpPr>
          <p:spPr>
            <a:xfrm>
              <a:off x="1088525" y="270525"/>
              <a:ext cx="5597300" cy="5205125"/>
            </a:xfrm>
            <a:custGeom>
              <a:avLst/>
              <a:gdLst/>
              <a:ahLst/>
              <a:cxnLst/>
              <a:rect l="l" t="t" r="r" b="b"/>
              <a:pathLst>
                <a:path w="223892" h="208205" extrusionOk="0">
                  <a:moveTo>
                    <a:pt x="118680" y="0"/>
                  </a:moveTo>
                  <a:cubicBezTo>
                    <a:pt x="115987" y="0"/>
                    <a:pt x="113245" y="117"/>
                    <a:pt x="110461" y="368"/>
                  </a:cubicBezTo>
                  <a:cubicBezTo>
                    <a:pt x="67318" y="4246"/>
                    <a:pt x="55200" y="25089"/>
                    <a:pt x="41627" y="47872"/>
                  </a:cubicBezTo>
                  <a:cubicBezTo>
                    <a:pt x="30944" y="65804"/>
                    <a:pt x="25477" y="86906"/>
                    <a:pt x="18740" y="106507"/>
                  </a:cubicBezTo>
                  <a:cubicBezTo>
                    <a:pt x="12574" y="124454"/>
                    <a:pt x="1" y="142157"/>
                    <a:pt x="1861" y="161949"/>
                  </a:cubicBezTo>
                  <a:cubicBezTo>
                    <a:pt x="4214" y="186980"/>
                    <a:pt x="28839" y="203287"/>
                    <a:pt x="51777" y="207322"/>
                  </a:cubicBezTo>
                  <a:cubicBezTo>
                    <a:pt x="55202" y="207924"/>
                    <a:pt x="58484" y="208205"/>
                    <a:pt x="61645" y="208205"/>
                  </a:cubicBezTo>
                  <a:cubicBezTo>
                    <a:pt x="88027" y="208205"/>
                    <a:pt x="105935" y="188663"/>
                    <a:pt x="127504" y="173717"/>
                  </a:cubicBezTo>
                  <a:lnTo>
                    <a:pt x="127640" y="173622"/>
                  </a:lnTo>
                  <a:cubicBezTo>
                    <a:pt x="131136" y="171212"/>
                    <a:pt x="134752" y="168970"/>
                    <a:pt x="138576" y="167119"/>
                  </a:cubicBezTo>
                  <a:cubicBezTo>
                    <a:pt x="168631" y="152577"/>
                    <a:pt x="199655" y="165180"/>
                    <a:pt x="211773" y="130764"/>
                  </a:cubicBezTo>
                  <a:cubicBezTo>
                    <a:pt x="223892" y="96347"/>
                    <a:pt x="208380" y="48357"/>
                    <a:pt x="186567" y="24605"/>
                  </a:cubicBezTo>
                  <a:cubicBezTo>
                    <a:pt x="186567" y="24605"/>
                    <a:pt x="157721" y="0"/>
                    <a:pt x="11868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4160650" y="3225725"/>
              <a:ext cx="1723500" cy="1730375"/>
            </a:xfrm>
            <a:custGeom>
              <a:avLst/>
              <a:gdLst/>
              <a:ahLst/>
              <a:cxnLst/>
              <a:rect l="l" t="t" r="r" b="b"/>
              <a:pathLst>
                <a:path w="68940" h="69215" extrusionOk="0">
                  <a:moveTo>
                    <a:pt x="33270" y="1"/>
                  </a:moveTo>
                  <a:cubicBezTo>
                    <a:pt x="31338" y="1"/>
                    <a:pt x="29645" y="504"/>
                    <a:pt x="28372" y="1268"/>
                  </a:cubicBezTo>
                  <a:cubicBezTo>
                    <a:pt x="25132" y="3213"/>
                    <a:pt x="20207" y="3731"/>
                    <a:pt x="20207" y="3731"/>
                  </a:cubicBezTo>
                  <a:cubicBezTo>
                    <a:pt x="20207" y="3731"/>
                    <a:pt x="17096" y="4250"/>
                    <a:pt x="12819" y="4250"/>
                  </a:cubicBezTo>
                  <a:cubicBezTo>
                    <a:pt x="8540" y="4250"/>
                    <a:pt x="765" y="4639"/>
                    <a:pt x="376" y="12675"/>
                  </a:cubicBezTo>
                  <a:cubicBezTo>
                    <a:pt x="0" y="20452"/>
                    <a:pt x="6421" y="22402"/>
                    <a:pt x="10360" y="22402"/>
                  </a:cubicBezTo>
                  <a:cubicBezTo>
                    <a:pt x="10491" y="22402"/>
                    <a:pt x="10619" y="22399"/>
                    <a:pt x="10744" y="22395"/>
                  </a:cubicBezTo>
                  <a:cubicBezTo>
                    <a:pt x="14633" y="22266"/>
                    <a:pt x="16836" y="21100"/>
                    <a:pt x="16837" y="21100"/>
                  </a:cubicBezTo>
                  <a:lnTo>
                    <a:pt x="16837" y="21100"/>
                  </a:lnTo>
                  <a:cubicBezTo>
                    <a:pt x="16837" y="21100"/>
                    <a:pt x="19170" y="32765"/>
                    <a:pt x="14763" y="38856"/>
                  </a:cubicBezTo>
                  <a:cubicBezTo>
                    <a:pt x="10356" y="44948"/>
                    <a:pt x="5042" y="47669"/>
                    <a:pt x="3487" y="54927"/>
                  </a:cubicBezTo>
                  <a:cubicBezTo>
                    <a:pt x="1931" y="62186"/>
                    <a:pt x="2839" y="64388"/>
                    <a:pt x="2839" y="64388"/>
                  </a:cubicBezTo>
                  <a:cubicBezTo>
                    <a:pt x="2839" y="64388"/>
                    <a:pt x="15295" y="69215"/>
                    <a:pt x="27536" y="69215"/>
                  </a:cubicBezTo>
                  <a:cubicBezTo>
                    <a:pt x="31090" y="69215"/>
                    <a:pt x="34625" y="68808"/>
                    <a:pt x="37833" y="67758"/>
                  </a:cubicBezTo>
                  <a:cubicBezTo>
                    <a:pt x="52091" y="63091"/>
                    <a:pt x="53646" y="64518"/>
                    <a:pt x="61293" y="53242"/>
                  </a:cubicBezTo>
                  <a:cubicBezTo>
                    <a:pt x="68940" y="41965"/>
                    <a:pt x="60386" y="38856"/>
                    <a:pt x="55461" y="34318"/>
                  </a:cubicBezTo>
                  <a:cubicBezTo>
                    <a:pt x="50535" y="29782"/>
                    <a:pt x="44444" y="25375"/>
                    <a:pt x="45998" y="19025"/>
                  </a:cubicBezTo>
                  <a:cubicBezTo>
                    <a:pt x="47554" y="12674"/>
                    <a:pt x="48980" y="9952"/>
                    <a:pt x="43277" y="4508"/>
                  </a:cubicBezTo>
                  <a:cubicBezTo>
                    <a:pt x="39815" y="1204"/>
                    <a:pt x="36257" y="1"/>
                    <a:pt x="3327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4159325" y="3218675"/>
              <a:ext cx="1702075" cy="1744250"/>
            </a:xfrm>
            <a:custGeom>
              <a:avLst/>
              <a:gdLst/>
              <a:ahLst/>
              <a:cxnLst/>
              <a:rect l="l" t="t" r="r" b="b"/>
              <a:pathLst>
                <a:path w="68083" h="69770" extrusionOk="0">
                  <a:moveTo>
                    <a:pt x="33285" y="572"/>
                  </a:moveTo>
                  <a:cubicBezTo>
                    <a:pt x="36295" y="572"/>
                    <a:pt x="39816" y="1834"/>
                    <a:pt x="43131" y="4999"/>
                  </a:cubicBezTo>
                  <a:cubicBezTo>
                    <a:pt x="48184" y="9821"/>
                    <a:pt x="47520" y="12405"/>
                    <a:pt x="46198" y="17555"/>
                  </a:cubicBezTo>
                  <a:cubicBezTo>
                    <a:pt x="46061" y="18089"/>
                    <a:pt x="45917" y="18648"/>
                    <a:pt x="45773" y="19239"/>
                  </a:cubicBezTo>
                  <a:cubicBezTo>
                    <a:pt x="44360" y="25010"/>
                    <a:pt x="49030" y="29179"/>
                    <a:pt x="53548" y="33214"/>
                  </a:cubicBezTo>
                  <a:cubicBezTo>
                    <a:pt x="54144" y="33748"/>
                    <a:pt x="54740" y="34279"/>
                    <a:pt x="55318" y="34812"/>
                  </a:cubicBezTo>
                  <a:cubicBezTo>
                    <a:pt x="56164" y="35591"/>
                    <a:pt x="57129" y="36339"/>
                    <a:pt x="58062" y="37062"/>
                  </a:cubicBezTo>
                  <a:cubicBezTo>
                    <a:pt x="62608" y="40584"/>
                    <a:pt x="67306" y="44224"/>
                    <a:pt x="61108" y="53364"/>
                  </a:cubicBezTo>
                  <a:cubicBezTo>
                    <a:pt x="54849" y="62595"/>
                    <a:pt x="52802" y="63207"/>
                    <a:pt x="44187" y="65786"/>
                  </a:cubicBezTo>
                  <a:cubicBezTo>
                    <a:pt x="42355" y="66335"/>
                    <a:pt x="40280" y="66956"/>
                    <a:pt x="37797" y="67769"/>
                  </a:cubicBezTo>
                  <a:cubicBezTo>
                    <a:pt x="34644" y="68800"/>
                    <a:pt x="31156" y="69201"/>
                    <a:pt x="27641" y="69201"/>
                  </a:cubicBezTo>
                  <a:cubicBezTo>
                    <a:pt x="16198" y="69201"/>
                    <a:pt x="4475" y="64957"/>
                    <a:pt x="3123" y="64453"/>
                  </a:cubicBezTo>
                  <a:cubicBezTo>
                    <a:pt x="2980" y="63924"/>
                    <a:pt x="2497" y="61440"/>
                    <a:pt x="3820" y="55269"/>
                  </a:cubicBezTo>
                  <a:cubicBezTo>
                    <a:pt x="4832" y="50540"/>
                    <a:pt x="7427" y="47812"/>
                    <a:pt x="10431" y="44655"/>
                  </a:cubicBezTo>
                  <a:cubicBezTo>
                    <a:pt x="11964" y="43043"/>
                    <a:pt x="13550" y="41376"/>
                    <a:pt x="15048" y="39305"/>
                  </a:cubicBezTo>
                  <a:cubicBezTo>
                    <a:pt x="19476" y="33183"/>
                    <a:pt x="17267" y="21806"/>
                    <a:pt x="17171" y="21325"/>
                  </a:cubicBezTo>
                  <a:cubicBezTo>
                    <a:pt x="17142" y="21185"/>
                    <a:pt x="17020" y="21094"/>
                    <a:pt x="16889" y="21094"/>
                  </a:cubicBezTo>
                  <a:cubicBezTo>
                    <a:pt x="16845" y="21094"/>
                    <a:pt x="16799" y="21105"/>
                    <a:pt x="16755" y="21128"/>
                  </a:cubicBezTo>
                  <a:cubicBezTo>
                    <a:pt x="16735" y="21140"/>
                    <a:pt x="14567" y="22264"/>
                    <a:pt x="10788" y="22390"/>
                  </a:cubicBezTo>
                  <a:cubicBezTo>
                    <a:pt x="10658" y="22395"/>
                    <a:pt x="10524" y="22397"/>
                    <a:pt x="10389" y="22397"/>
                  </a:cubicBezTo>
                  <a:cubicBezTo>
                    <a:pt x="8027" y="22397"/>
                    <a:pt x="4946" y="21666"/>
                    <a:pt x="2927" y="19618"/>
                  </a:cubicBezTo>
                  <a:cubicBezTo>
                    <a:pt x="1325" y="17992"/>
                    <a:pt x="581" y="15754"/>
                    <a:pt x="715" y="12971"/>
                  </a:cubicBezTo>
                  <a:cubicBezTo>
                    <a:pt x="1064" y="5745"/>
                    <a:pt x="7395" y="4818"/>
                    <a:pt x="12871" y="4818"/>
                  </a:cubicBezTo>
                  <a:cubicBezTo>
                    <a:pt x="17012" y="4818"/>
                    <a:pt x="20109" y="4328"/>
                    <a:pt x="20297" y="4298"/>
                  </a:cubicBezTo>
                  <a:cubicBezTo>
                    <a:pt x="20597" y="4265"/>
                    <a:pt x="25350" y="3730"/>
                    <a:pt x="28571" y="1796"/>
                  </a:cubicBezTo>
                  <a:cubicBezTo>
                    <a:pt x="29855" y="1026"/>
                    <a:pt x="31478" y="572"/>
                    <a:pt x="33285" y="572"/>
                  </a:cubicBezTo>
                  <a:close/>
                  <a:moveTo>
                    <a:pt x="33287" y="1"/>
                  </a:moveTo>
                  <a:cubicBezTo>
                    <a:pt x="31370" y="1"/>
                    <a:pt x="29644" y="486"/>
                    <a:pt x="28278" y="1306"/>
                  </a:cubicBezTo>
                  <a:cubicBezTo>
                    <a:pt x="25130" y="3194"/>
                    <a:pt x="20278" y="3724"/>
                    <a:pt x="20230" y="3728"/>
                  </a:cubicBezTo>
                  <a:cubicBezTo>
                    <a:pt x="20224" y="3730"/>
                    <a:pt x="20218" y="3730"/>
                    <a:pt x="20212" y="3731"/>
                  </a:cubicBezTo>
                  <a:cubicBezTo>
                    <a:pt x="20182" y="3735"/>
                    <a:pt x="17077" y="4246"/>
                    <a:pt x="12872" y="4246"/>
                  </a:cubicBezTo>
                  <a:cubicBezTo>
                    <a:pt x="9505" y="4246"/>
                    <a:pt x="565" y="4246"/>
                    <a:pt x="144" y="12943"/>
                  </a:cubicBezTo>
                  <a:cubicBezTo>
                    <a:pt x="0" y="15893"/>
                    <a:pt x="801" y="18275"/>
                    <a:pt x="2520" y="20020"/>
                  </a:cubicBezTo>
                  <a:cubicBezTo>
                    <a:pt x="4677" y="22209"/>
                    <a:pt x="7952" y="22969"/>
                    <a:pt x="10443" y="22969"/>
                  </a:cubicBezTo>
                  <a:cubicBezTo>
                    <a:pt x="10566" y="22969"/>
                    <a:pt x="10688" y="22967"/>
                    <a:pt x="10808" y="22963"/>
                  </a:cubicBezTo>
                  <a:cubicBezTo>
                    <a:pt x="13876" y="22860"/>
                    <a:pt x="15899" y="22130"/>
                    <a:pt x="16674" y="21797"/>
                  </a:cubicBezTo>
                  <a:lnTo>
                    <a:pt x="16674" y="21797"/>
                  </a:lnTo>
                  <a:cubicBezTo>
                    <a:pt x="17015" y="23799"/>
                    <a:pt x="18439" y="33640"/>
                    <a:pt x="14584" y="38970"/>
                  </a:cubicBezTo>
                  <a:cubicBezTo>
                    <a:pt x="13108" y="41009"/>
                    <a:pt x="11537" y="42662"/>
                    <a:pt x="10015" y="44259"/>
                  </a:cubicBezTo>
                  <a:cubicBezTo>
                    <a:pt x="7080" y="47346"/>
                    <a:pt x="4306" y="50261"/>
                    <a:pt x="3259" y="55149"/>
                  </a:cubicBezTo>
                  <a:cubicBezTo>
                    <a:pt x="1703" y="62411"/>
                    <a:pt x="2588" y="64687"/>
                    <a:pt x="2627" y="64780"/>
                  </a:cubicBezTo>
                  <a:cubicBezTo>
                    <a:pt x="2656" y="64853"/>
                    <a:pt x="2715" y="64910"/>
                    <a:pt x="2788" y="64938"/>
                  </a:cubicBezTo>
                  <a:cubicBezTo>
                    <a:pt x="2949" y="65000"/>
                    <a:pt x="15438" y="69770"/>
                    <a:pt x="27655" y="69770"/>
                  </a:cubicBezTo>
                  <a:cubicBezTo>
                    <a:pt x="31221" y="69770"/>
                    <a:pt x="34768" y="69363"/>
                    <a:pt x="37974" y="68312"/>
                  </a:cubicBezTo>
                  <a:cubicBezTo>
                    <a:pt x="40451" y="67502"/>
                    <a:pt x="42523" y="66882"/>
                    <a:pt x="44352" y="66334"/>
                  </a:cubicBezTo>
                  <a:cubicBezTo>
                    <a:pt x="52908" y="63773"/>
                    <a:pt x="55208" y="63084"/>
                    <a:pt x="61583" y="53684"/>
                  </a:cubicBezTo>
                  <a:cubicBezTo>
                    <a:pt x="68082" y="44100"/>
                    <a:pt x="62946" y="40121"/>
                    <a:pt x="58414" y="36609"/>
                  </a:cubicBezTo>
                  <a:cubicBezTo>
                    <a:pt x="57490" y="35894"/>
                    <a:pt x="56534" y="35152"/>
                    <a:pt x="55707" y="34390"/>
                  </a:cubicBezTo>
                  <a:cubicBezTo>
                    <a:pt x="55126" y="33855"/>
                    <a:pt x="54528" y="33322"/>
                    <a:pt x="53930" y="32786"/>
                  </a:cubicBezTo>
                  <a:cubicBezTo>
                    <a:pt x="49538" y="28866"/>
                    <a:pt x="44999" y="24811"/>
                    <a:pt x="46329" y="19375"/>
                  </a:cubicBezTo>
                  <a:cubicBezTo>
                    <a:pt x="46474" y="18787"/>
                    <a:pt x="46617" y="18229"/>
                    <a:pt x="46754" y="17698"/>
                  </a:cubicBezTo>
                  <a:cubicBezTo>
                    <a:pt x="48088" y="12501"/>
                    <a:pt x="48822" y="9638"/>
                    <a:pt x="43528" y="4585"/>
                  </a:cubicBezTo>
                  <a:cubicBezTo>
                    <a:pt x="40096" y="1308"/>
                    <a:pt x="36434" y="1"/>
                    <a:pt x="33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4306150" y="3395675"/>
              <a:ext cx="669825" cy="253200"/>
            </a:xfrm>
            <a:custGeom>
              <a:avLst/>
              <a:gdLst/>
              <a:ahLst/>
              <a:cxnLst/>
              <a:rect l="l" t="t" r="r" b="b"/>
              <a:pathLst>
                <a:path w="26793" h="10128" extrusionOk="0">
                  <a:moveTo>
                    <a:pt x="26473" y="0"/>
                  </a:moveTo>
                  <a:cubicBezTo>
                    <a:pt x="26394" y="0"/>
                    <a:pt x="26316" y="33"/>
                    <a:pt x="26259" y="97"/>
                  </a:cubicBezTo>
                  <a:cubicBezTo>
                    <a:pt x="26231" y="127"/>
                    <a:pt x="23469" y="3223"/>
                    <a:pt x="18259" y="7062"/>
                  </a:cubicBezTo>
                  <a:cubicBezTo>
                    <a:pt x="16022" y="8709"/>
                    <a:pt x="13872" y="9535"/>
                    <a:pt x="11693" y="9535"/>
                  </a:cubicBezTo>
                  <a:cubicBezTo>
                    <a:pt x="9347" y="9535"/>
                    <a:pt x="6966" y="8577"/>
                    <a:pt x="4406" y="6658"/>
                  </a:cubicBezTo>
                  <a:cubicBezTo>
                    <a:pt x="3151" y="5718"/>
                    <a:pt x="1924" y="5245"/>
                    <a:pt x="756" y="5245"/>
                  </a:cubicBezTo>
                  <a:cubicBezTo>
                    <a:pt x="593" y="5245"/>
                    <a:pt x="431" y="5255"/>
                    <a:pt x="270" y="5273"/>
                  </a:cubicBezTo>
                  <a:cubicBezTo>
                    <a:pt x="113" y="5292"/>
                    <a:pt x="1" y="5434"/>
                    <a:pt x="19" y="5591"/>
                  </a:cubicBezTo>
                  <a:cubicBezTo>
                    <a:pt x="38" y="5737"/>
                    <a:pt x="162" y="5845"/>
                    <a:pt x="307" y="5845"/>
                  </a:cubicBezTo>
                  <a:cubicBezTo>
                    <a:pt x="317" y="5845"/>
                    <a:pt x="327" y="5845"/>
                    <a:pt x="337" y="5843"/>
                  </a:cubicBezTo>
                  <a:cubicBezTo>
                    <a:pt x="477" y="5827"/>
                    <a:pt x="619" y="5819"/>
                    <a:pt x="761" y="5819"/>
                  </a:cubicBezTo>
                  <a:cubicBezTo>
                    <a:pt x="1805" y="5819"/>
                    <a:pt x="2913" y="6255"/>
                    <a:pt x="4062" y="7117"/>
                  </a:cubicBezTo>
                  <a:cubicBezTo>
                    <a:pt x="6741" y="9126"/>
                    <a:pt x="9233" y="10127"/>
                    <a:pt x="11692" y="10127"/>
                  </a:cubicBezTo>
                  <a:cubicBezTo>
                    <a:pt x="13983" y="10127"/>
                    <a:pt x="16245" y="9257"/>
                    <a:pt x="18598" y="7523"/>
                  </a:cubicBezTo>
                  <a:cubicBezTo>
                    <a:pt x="23863" y="3644"/>
                    <a:pt x="26660" y="507"/>
                    <a:pt x="26687" y="475"/>
                  </a:cubicBezTo>
                  <a:cubicBezTo>
                    <a:pt x="26792" y="357"/>
                    <a:pt x="26780" y="177"/>
                    <a:pt x="26662" y="72"/>
                  </a:cubicBezTo>
                  <a:cubicBezTo>
                    <a:pt x="26608" y="24"/>
                    <a:pt x="26541" y="0"/>
                    <a:pt x="26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4229475" y="3544550"/>
              <a:ext cx="47075" cy="44450"/>
            </a:xfrm>
            <a:custGeom>
              <a:avLst/>
              <a:gdLst/>
              <a:ahLst/>
              <a:cxnLst/>
              <a:rect l="l" t="t" r="r" b="b"/>
              <a:pathLst>
                <a:path w="1883" h="1778" extrusionOk="0">
                  <a:moveTo>
                    <a:pt x="1560" y="1"/>
                  </a:moveTo>
                  <a:cubicBezTo>
                    <a:pt x="1508" y="1"/>
                    <a:pt x="1455" y="15"/>
                    <a:pt x="1407" y="45"/>
                  </a:cubicBezTo>
                  <a:cubicBezTo>
                    <a:pt x="554" y="616"/>
                    <a:pt x="105" y="1307"/>
                    <a:pt x="86" y="1336"/>
                  </a:cubicBezTo>
                  <a:cubicBezTo>
                    <a:pt x="1" y="1469"/>
                    <a:pt x="40" y="1646"/>
                    <a:pt x="173" y="1731"/>
                  </a:cubicBezTo>
                  <a:cubicBezTo>
                    <a:pt x="218" y="1761"/>
                    <a:pt x="273" y="1777"/>
                    <a:pt x="327" y="1778"/>
                  </a:cubicBezTo>
                  <a:cubicBezTo>
                    <a:pt x="424" y="1777"/>
                    <a:pt x="514" y="1728"/>
                    <a:pt x="566" y="1646"/>
                  </a:cubicBezTo>
                  <a:cubicBezTo>
                    <a:pt x="571" y="1640"/>
                    <a:pt x="976" y="1022"/>
                    <a:pt x="1726" y="520"/>
                  </a:cubicBezTo>
                  <a:cubicBezTo>
                    <a:pt x="1852" y="430"/>
                    <a:pt x="1883" y="256"/>
                    <a:pt x="1797" y="128"/>
                  </a:cubicBezTo>
                  <a:cubicBezTo>
                    <a:pt x="1743" y="46"/>
                    <a:pt x="1652" y="1"/>
                    <a:pt x="15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359875" y="4651200"/>
              <a:ext cx="73300" cy="53725"/>
            </a:xfrm>
            <a:custGeom>
              <a:avLst/>
              <a:gdLst/>
              <a:ahLst/>
              <a:cxnLst/>
              <a:rect l="l" t="t" r="r" b="b"/>
              <a:pathLst>
                <a:path w="2932" h="2149" extrusionOk="0">
                  <a:moveTo>
                    <a:pt x="2614" y="1"/>
                  </a:moveTo>
                  <a:cubicBezTo>
                    <a:pt x="2539" y="1"/>
                    <a:pt x="2465" y="30"/>
                    <a:pt x="2409" y="88"/>
                  </a:cubicBezTo>
                  <a:cubicBezTo>
                    <a:pt x="1740" y="809"/>
                    <a:pt x="1000" y="1315"/>
                    <a:pt x="211" y="1592"/>
                  </a:cubicBezTo>
                  <a:cubicBezTo>
                    <a:pt x="79" y="1637"/>
                    <a:pt x="1" y="1772"/>
                    <a:pt x="24" y="1910"/>
                  </a:cubicBezTo>
                  <a:cubicBezTo>
                    <a:pt x="47" y="2048"/>
                    <a:pt x="166" y="2148"/>
                    <a:pt x="306" y="2148"/>
                  </a:cubicBezTo>
                  <a:cubicBezTo>
                    <a:pt x="339" y="2148"/>
                    <a:pt x="370" y="2142"/>
                    <a:pt x="401" y="2131"/>
                  </a:cubicBezTo>
                  <a:cubicBezTo>
                    <a:pt x="1279" y="1824"/>
                    <a:pt x="2096" y="1267"/>
                    <a:pt x="2828" y="477"/>
                  </a:cubicBezTo>
                  <a:cubicBezTo>
                    <a:pt x="2931" y="361"/>
                    <a:pt x="2922" y="183"/>
                    <a:pt x="2809" y="77"/>
                  </a:cubicBezTo>
                  <a:cubicBezTo>
                    <a:pt x="2754" y="26"/>
                    <a:pt x="2684" y="1"/>
                    <a:pt x="26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4906300" y="3560700"/>
              <a:ext cx="617675" cy="1002575"/>
            </a:xfrm>
            <a:custGeom>
              <a:avLst/>
              <a:gdLst/>
              <a:ahLst/>
              <a:cxnLst/>
              <a:rect l="l" t="t" r="r" b="b"/>
              <a:pathLst>
                <a:path w="24707" h="40103" extrusionOk="0">
                  <a:moveTo>
                    <a:pt x="3663" y="1"/>
                  </a:moveTo>
                  <a:cubicBezTo>
                    <a:pt x="3576" y="1"/>
                    <a:pt x="3490" y="40"/>
                    <a:pt x="3434" y="115"/>
                  </a:cubicBezTo>
                  <a:cubicBezTo>
                    <a:pt x="3293" y="303"/>
                    <a:pt x="0" y="4776"/>
                    <a:pt x="2298" y="8798"/>
                  </a:cubicBezTo>
                  <a:cubicBezTo>
                    <a:pt x="3277" y="10509"/>
                    <a:pt x="5229" y="11576"/>
                    <a:pt x="7702" y="12926"/>
                  </a:cubicBezTo>
                  <a:cubicBezTo>
                    <a:pt x="11101" y="14783"/>
                    <a:pt x="15331" y="17093"/>
                    <a:pt x="19340" y="22223"/>
                  </a:cubicBezTo>
                  <a:cubicBezTo>
                    <a:pt x="24056" y="28260"/>
                    <a:pt x="24119" y="35427"/>
                    <a:pt x="22741" y="39729"/>
                  </a:cubicBezTo>
                  <a:cubicBezTo>
                    <a:pt x="22693" y="39881"/>
                    <a:pt x="22776" y="40042"/>
                    <a:pt x="22926" y="40090"/>
                  </a:cubicBezTo>
                  <a:cubicBezTo>
                    <a:pt x="22954" y="40098"/>
                    <a:pt x="22984" y="40103"/>
                    <a:pt x="23013" y="40103"/>
                  </a:cubicBezTo>
                  <a:cubicBezTo>
                    <a:pt x="23014" y="40103"/>
                    <a:pt x="23015" y="40103"/>
                    <a:pt x="23016" y="40103"/>
                  </a:cubicBezTo>
                  <a:cubicBezTo>
                    <a:pt x="23140" y="40103"/>
                    <a:pt x="23249" y="40022"/>
                    <a:pt x="23287" y="39904"/>
                  </a:cubicBezTo>
                  <a:cubicBezTo>
                    <a:pt x="24707" y="35467"/>
                    <a:pt x="24644" y="28083"/>
                    <a:pt x="19790" y="21870"/>
                  </a:cubicBezTo>
                  <a:cubicBezTo>
                    <a:pt x="15710" y="16647"/>
                    <a:pt x="11422" y="14305"/>
                    <a:pt x="7976" y="12424"/>
                  </a:cubicBezTo>
                  <a:cubicBezTo>
                    <a:pt x="5583" y="11117"/>
                    <a:pt x="3693" y="10085"/>
                    <a:pt x="2796" y="8514"/>
                  </a:cubicBezTo>
                  <a:cubicBezTo>
                    <a:pt x="685" y="4821"/>
                    <a:pt x="3860" y="502"/>
                    <a:pt x="3892" y="458"/>
                  </a:cubicBezTo>
                  <a:cubicBezTo>
                    <a:pt x="3987" y="332"/>
                    <a:pt x="3961" y="153"/>
                    <a:pt x="3835" y="58"/>
                  </a:cubicBezTo>
                  <a:cubicBezTo>
                    <a:pt x="3783" y="19"/>
                    <a:pt x="3723" y="1"/>
                    <a:pt x="3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408175" y="4048900"/>
              <a:ext cx="329375" cy="530475"/>
            </a:xfrm>
            <a:custGeom>
              <a:avLst/>
              <a:gdLst/>
              <a:ahLst/>
              <a:cxnLst/>
              <a:rect l="l" t="t" r="r" b="b"/>
              <a:pathLst>
                <a:path w="13175" h="21219" extrusionOk="0">
                  <a:moveTo>
                    <a:pt x="327" y="1"/>
                  </a:moveTo>
                  <a:cubicBezTo>
                    <a:pt x="235" y="1"/>
                    <a:pt x="146" y="44"/>
                    <a:pt x="90" y="124"/>
                  </a:cubicBezTo>
                  <a:cubicBezTo>
                    <a:pt x="1" y="255"/>
                    <a:pt x="33" y="433"/>
                    <a:pt x="164" y="524"/>
                  </a:cubicBezTo>
                  <a:cubicBezTo>
                    <a:pt x="288" y="608"/>
                    <a:pt x="12481" y="9188"/>
                    <a:pt x="8148" y="20832"/>
                  </a:cubicBezTo>
                  <a:cubicBezTo>
                    <a:pt x="8093" y="20980"/>
                    <a:pt x="8169" y="21144"/>
                    <a:pt x="8317" y="21200"/>
                  </a:cubicBezTo>
                  <a:cubicBezTo>
                    <a:pt x="8349" y="21212"/>
                    <a:pt x="8383" y="21218"/>
                    <a:pt x="8417" y="21218"/>
                  </a:cubicBezTo>
                  <a:cubicBezTo>
                    <a:pt x="8536" y="21218"/>
                    <a:pt x="8643" y="21144"/>
                    <a:pt x="8686" y="21032"/>
                  </a:cubicBezTo>
                  <a:cubicBezTo>
                    <a:pt x="13174" y="8967"/>
                    <a:pt x="616" y="139"/>
                    <a:pt x="489" y="52"/>
                  </a:cubicBezTo>
                  <a:cubicBezTo>
                    <a:pt x="439" y="17"/>
                    <a:pt x="383" y="1"/>
                    <a:pt x="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4085800" y="4414050"/>
              <a:ext cx="1354450" cy="551475"/>
            </a:xfrm>
            <a:custGeom>
              <a:avLst/>
              <a:gdLst/>
              <a:ahLst/>
              <a:cxnLst/>
              <a:rect l="l" t="t" r="r" b="b"/>
              <a:pathLst>
                <a:path w="54178" h="22059" extrusionOk="0">
                  <a:moveTo>
                    <a:pt x="27423" y="1"/>
                  </a:moveTo>
                  <a:cubicBezTo>
                    <a:pt x="24967" y="1"/>
                    <a:pt x="21935" y="776"/>
                    <a:pt x="18276" y="2988"/>
                  </a:cubicBezTo>
                  <a:cubicBezTo>
                    <a:pt x="12054" y="6746"/>
                    <a:pt x="0" y="9209"/>
                    <a:pt x="0" y="9209"/>
                  </a:cubicBezTo>
                  <a:cubicBezTo>
                    <a:pt x="0" y="9209"/>
                    <a:pt x="1427" y="13227"/>
                    <a:pt x="5704" y="16207"/>
                  </a:cubicBezTo>
                  <a:cubicBezTo>
                    <a:pt x="9981" y="19189"/>
                    <a:pt x="17757" y="21651"/>
                    <a:pt x="33311" y="22041"/>
                  </a:cubicBezTo>
                  <a:cubicBezTo>
                    <a:pt x="33782" y="22052"/>
                    <a:pt x="34244" y="22058"/>
                    <a:pt x="34696" y="22058"/>
                  </a:cubicBezTo>
                  <a:cubicBezTo>
                    <a:pt x="49181" y="22058"/>
                    <a:pt x="54178" y="16207"/>
                    <a:pt x="54178" y="16207"/>
                  </a:cubicBezTo>
                  <a:lnTo>
                    <a:pt x="49253" y="14264"/>
                  </a:lnTo>
                  <a:cubicBezTo>
                    <a:pt x="44327" y="12319"/>
                    <a:pt x="34606" y="2210"/>
                    <a:pt x="31755" y="914"/>
                  </a:cubicBezTo>
                  <a:cubicBezTo>
                    <a:pt x="30581" y="381"/>
                    <a:pt x="29143" y="1"/>
                    <a:pt x="274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4077575" y="4407200"/>
              <a:ext cx="1371300" cy="565475"/>
            </a:xfrm>
            <a:custGeom>
              <a:avLst/>
              <a:gdLst/>
              <a:ahLst/>
              <a:cxnLst/>
              <a:rect l="l" t="t" r="r" b="b"/>
              <a:pathLst>
                <a:path w="54852" h="22619" extrusionOk="0">
                  <a:moveTo>
                    <a:pt x="27738" y="550"/>
                  </a:moveTo>
                  <a:cubicBezTo>
                    <a:pt x="29236" y="550"/>
                    <a:pt x="30647" y="849"/>
                    <a:pt x="31966" y="1449"/>
                  </a:cubicBezTo>
                  <a:cubicBezTo>
                    <a:pt x="33113" y="1971"/>
                    <a:pt x="35458" y="4009"/>
                    <a:pt x="38175" y="6369"/>
                  </a:cubicBezTo>
                  <a:cubicBezTo>
                    <a:pt x="42101" y="9782"/>
                    <a:pt x="46553" y="13649"/>
                    <a:pt x="49476" y="14804"/>
                  </a:cubicBezTo>
                  <a:lnTo>
                    <a:pt x="53996" y="16588"/>
                  </a:lnTo>
                  <a:cubicBezTo>
                    <a:pt x="52741" y="17760"/>
                    <a:pt x="47297" y="22045"/>
                    <a:pt x="35014" y="22045"/>
                  </a:cubicBezTo>
                  <a:cubicBezTo>
                    <a:pt x="34567" y="22045"/>
                    <a:pt x="34112" y="22039"/>
                    <a:pt x="33647" y="22028"/>
                  </a:cubicBezTo>
                  <a:cubicBezTo>
                    <a:pt x="20278" y="21693"/>
                    <a:pt x="11298" y="19803"/>
                    <a:pt x="6197" y="16247"/>
                  </a:cubicBezTo>
                  <a:cubicBezTo>
                    <a:pt x="2723" y="13826"/>
                    <a:pt x="1151" y="10674"/>
                    <a:pt x="724" y="9692"/>
                  </a:cubicBezTo>
                  <a:cubicBezTo>
                    <a:pt x="2726" y="9259"/>
                    <a:pt x="13144" y="6895"/>
                    <a:pt x="18753" y="3507"/>
                  </a:cubicBezTo>
                  <a:cubicBezTo>
                    <a:pt x="22012" y="1537"/>
                    <a:pt x="25018" y="550"/>
                    <a:pt x="27738" y="550"/>
                  </a:cubicBezTo>
                  <a:close/>
                  <a:moveTo>
                    <a:pt x="27766" y="1"/>
                  </a:moveTo>
                  <a:cubicBezTo>
                    <a:pt x="25299" y="1"/>
                    <a:pt x="22200" y="754"/>
                    <a:pt x="18455" y="3016"/>
                  </a:cubicBezTo>
                  <a:cubicBezTo>
                    <a:pt x="12349" y="6707"/>
                    <a:pt x="392" y="9178"/>
                    <a:pt x="273" y="9202"/>
                  </a:cubicBezTo>
                  <a:cubicBezTo>
                    <a:pt x="101" y="9237"/>
                    <a:pt x="1" y="9414"/>
                    <a:pt x="59" y="9578"/>
                  </a:cubicBezTo>
                  <a:cubicBezTo>
                    <a:pt x="119" y="9746"/>
                    <a:pt x="1565" y="13718"/>
                    <a:pt x="5868" y="16716"/>
                  </a:cubicBezTo>
                  <a:cubicBezTo>
                    <a:pt x="11065" y="20339"/>
                    <a:pt x="20147" y="22264"/>
                    <a:pt x="33632" y="22600"/>
                  </a:cubicBezTo>
                  <a:cubicBezTo>
                    <a:pt x="34113" y="22612"/>
                    <a:pt x="34583" y="22619"/>
                    <a:pt x="35043" y="22619"/>
                  </a:cubicBezTo>
                  <a:cubicBezTo>
                    <a:pt x="49468" y="22619"/>
                    <a:pt x="54510" y="16918"/>
                    <a:pt x="54724" y="16669"/>
                  </a:cubicBezTo>
                  <a:cubicBezTo>
                    <a:pt x="54851" y="16520"/>
                    <a:pt x="54795" y="16288"/>
                    <a:pt x="54611" y="16217"/>
                  </a:cubicBezTo>
                  <a:lnTo>
                    <a:pt x="49686" y="14272"/>
                  </a:lnTo>
                  <a:cubicBezTo>
                    <a:pt x="46854" y="13153"/>
                    <a:pt x="42249" y="9153"/>
                    <a:pt x="38550" y="5938"/>
                  </a:cubicBezTo>
                  <a:cubicBezTo>
                    <a:pt x="35800" y="3547"/>
                    <a:pt x="33426" y="1483"/>
                    <a:pt x="32202" y="928"/>
                  </a:cubicBezTo>
                  <a:cubicBezTo>
                    <a:pt x="31064" y="411"/>
                    <a:pt x="29588" y="1"/>
                    <a:pt x="277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4558875" y="4129050"/>
              <a:ext cx="427725" cy="577025"/>
            </a:xfrm>
            <a:custGeom>
              <a:avLst/>
              <a:gdLst/>
              <a:ahLst/>
              <a:cxnLst/>
              <a:rect l="l" t="t" r="r" b="b"/>
              <a:pathLst>
                <a:path w="17109" h="23081" extrusionOk="0">
                  <a:moveTo>
                    <a:pt x="17109" y="0"/>
                  </a:moveTo>
                  <a:lnTo>
                    <a:pt x="6480" y="5834"/>
                  </a:lnTo>
                  <a:cubicBezTo>
                    <a:pt x="6480" y="5834"/>
                    <a:pt x="5573" y="9463"/>
                    <a:pt x="3241" y="14258"/>
                  </a:cubicBezTo>
                  <a:cubicBezTo>
                    <a:pt x="908" y="19053"/>
                    <a:pt x="1" y="22812"/>
                    <a:pt x="3500" y="23071"/>
                  </a:cubicBezTo>
                  <a:cubicBezTo>
                    <a:pt x="3581" y="23077"/>
                    <a:pt x="3663" y="23080"/>
                    <a:pt x="3745" y="23080"/>
                  </a:cubicBezTo>
                  <a:cubicBezTo>
                    <a:pt x="7231" y="23080"/>
                    <a:pt x="12081" y="17818"/>
                    <a:pt x="13220" y="14906"/>
                  </a:cubicBezTo>
                  <a:cubicBezTo>
                    <a:pt x="14387" y="11925"/>
                    <a:pt x="17109" y="1"/>
                    <a:pt x="171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4569950" y="4121875"/>
              <a:ext cx="424725" cy="591350"/>
            </a:xfrm>
            <a:custGeom>
              <a:avLst/>
              <a:gdLst/>
              <a:ahLst/>
              <a:cxnLst/>
              <a:rect l="l" t="t" r="r" b="b"/>
              <a:pathLst>
                <a:path w="16989" h="23654" extrusionOk="0">
                  <a:moveTo>
                    <a:pt x="16243" y="847"/>
                  </a:moveTo>
                  <a:lnTo>
                    <a:pt x="16243" y="847"/>
                  </a:lnTo>
                  <a:cubicBezTo>
                    <a:pt x="15666" y="3336"/>
                    <a:pt x="13504" y="12552"/>
                    <a:pt x="12510" y="15089"/>
                  </a:cubicBezTo>
                  <a:cubicBezTo>
                    <a:pt x="11420" y="17877"/>
                    <a:pt x="6648" y="23081"/>
                    <a:pt x="3304" y="23081"/>
                  </a:cubicBezTo>
                  <a:cubicBezTo>
                    <a:pt x="3228" y="23081"/>
                    <a:pt x="3153" y="23078"/>
                    <a:pt x="3078" y="23073"/>
                  </a:cubicBezTo>
                  <a:cubicBezTo>
                    <a:pt x="2194" y="23008"/>
                    <a:pt x="1612" y="22712"/>
                    <a:pt x="1301" y="22169"/>
                  </a:cubicBezTo>
                  <a:cubicBezTo>
                    <a:pt x="610" y="20969"/>
                    <a:pt x="1184" y="18518"/>
                    <a:pt x="3055" y="14671"/>
                  </a:cubicBezTo>
                  <a:cubicBezTo>
                    <a:pt x="5137" y="10391"/>
                    <a:pt x="6101" y="6988"/>
                    <a:pt x="6284" y="6313"/>
                  </a:cubicBezTo>
                  <a:lnTo>
                    <a:pt x="16243" y="847"/>
                  </a:lnTo>
                  <a:close/>
                  <a:moveTo>
                    <a:pt x="16665" y="1"/>
                  </a:moveTo>
                  <a:cubicBezTo>
                    <a:pt x="16620" y="1"/>
                    <a:pt x="16573" y="12"/>
                    <a:pt x="16528" y="36"/>
                  </a:cubicBezTo>
                  <a:lnTo>
                    <a:pt x="5900" y="5869"/>
                  </a:lnTo>
                  <a:cubicBezTo>
                    <a:pt x="5830" y="5908"/>
                    <a:pt x="5779" y="5974"/>
                    <a:pt x="5760" y="6051"/>
                  </a:cubicBezTo>
                  <a:cubicBezTo>
                    <a:pt x="5750" y="6087"/>
                    <a:pt x="4833" y="9706"/>
                    <a:pt x="2540" y="14420"/>
                  </a:cubicBezTo>
                  <a:cubicBezTo>
                    <a:pt x="553" y="18505"/>
                    <a:pt x="1" y="21060"/>
                    <a:pt x="805" y="22455"/>
                  </a:cubicBezTo>
                  <a:cubicBezTo>
                    <a:pt x="1213" y="23165"/>
                    <a:pt x="1964" y="23565"/>
                    <a:pt x="3035" y="23644"/>
                  </a:cubicBezTo>
                  <a:cubicBezTo>
                    <a:pt x="3123" y="23651"/>
                    <a:pt x="3211" y="23653"/>
                    <a:pt x="3301" y="23653"/>
                  </a:cubicBezTo>
                  <a:cubicBezTo>
                    <a:pt x="6995" y="23653"/>
                    <a:pt x="11919" y="18174"/>
                    <a:pt x="13044" y="15298"/>
                  </a:cubicBezTo>
                  <a:cubicBezTo>
                    <a:pt x="14205" y="12331"/>
                    <a:pt x="16834" y="839"/>
                    <a:pt x="16945" y="352"/>
                  </a:cubicBezTo>
                  <a:cubicBezTo>
                    <a:pt x="16989" y="161"/>
                    <a:pt x="16838" y="1"/>
                    <a:pt x="166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4452075" y="3594425"/>
              <a:ext cx="719225" cy="764800"/>
            </a:xfrm>
            <a:custGeom>
              <a:avLst/>
              <a:gdLst/>
              <a:ahLst/>
              <a:cxnLst/>
              <a:rect l="l" t="t" r="r" b="b"/>
              <a:pathLst>
                <a:path w="28769" h="30592" extrusionOk="0">
                  <a:moveTo>
                    <a:pt x="14382" y="0"/>
                  </a:moveTo>
                  <a:cubicBezTo>
                    <a:pt x="14381" y="1"/>
                    <a:pt x="10871" y="3512"/>
                    <a:pt x="6270" y="3512"/>
                  </a:cubicBezTo>
                  <a:cubicBezTo>
                    <a:pt x="4941" y="3512"/>
                    <a:pt x="3521" y="3219"/>
                    <a:pt x="2069" y="2463"/>
                  </a:cubicBezTo>
                  <a:cubicBezTo>
                    <a:pt x="2069" y="2463"/>
                    <a:pt x="514" y="14128"/>
                    <a:pt x="255" y="20608"/>
                  </a:cubicBezTo>
                  <a:cubicBezTo>
                    <a:pt x="0" y="26977"/>
                    <a:pt x="3375" y="30592"/>
                    <a:pt x="6197" y="30592"/>
                  </a:cubicBezTo>
                  <a:cubicBezTo>
                    <a:pt x="6247" y="30592"/>
                    <a:pt x="6297" y="30591"/>
                    <a:pt x="6346" y="30589"/>
                  </a:cubicBezTo>
                  <a:cubicBezTo>
                    <a:pt x="9197" y="30459"/>
                    <a:pt x="21122" y="23460"/>
                    <a:pt x="21251" y="23071"/>
                  </a:cubicBezTo>
                  <a:cubicBezTo>
                    <a:pt x="21381" y="22682"/>
                    <a:pt x="23195" y="21645"/>
                    <a:pt x="23195" y="21645"/>
                  </a:cubicBezTo>
                  <a:cubicBezTo>
                    <a:pt x="23195" y="21645"/>
                    <a:pt x="23451" y="22477"/>
                    <a:pt x="24279" y="22477"/>
                  </a:cubicBezTo>
                  <a:cubicBezTo>
                    <a:pt x="24628" y="22477"/>
                    <a:pt x="25080" y="22328"/>
                    <a:pt x="25658" y="21905"/>
                  </a:cubicBezTo>
                  <a:cubicBezTo>
                    <a:pt x="27603" y="20478"/>
                    <a:pt x="28769" y="14906"/>
                    <a:pt x="28250" y="13350"/>
                  </a:cubicBezTo>
                  <a:cubicBezTo>
                    <a:pt x="27928" y="12382"/>
                    <a:pt x="27605" y="12117"/>
                    <a:pt x="27282" y="12117"/>
                  </a:cubicBezTo>
                  <a:cubicBezTo>
                    <a:pt x="27086" y="12117"/>
                    <a:pt x="26890" y="12215"/>
                    <a:pt x="26694" y="12313"/>
                  </a:cubicBezTo>
                  <a:cubicBezTo>
                    <a:pt x="26219" y="12551"/>
                    <a:pt x="24435" y="13771"/>
                    <a:pt x="22342" y="13771"/>
                  </a:cubicBezTo>
                  <a:cubicBezTo>
                    <a:pt x="22153" y="13771"/>
                    <a:pt x="21962" y="13761"/>
                    <a:pt x="21769" y="13739"/>
                  </a:cubicBezTo>
                  <a:cubicBezTo>
                    <a:pt x="19436" y="13479"/>
                    <a:pt x="15029" y="10888"/>
                    <a:pt x="14511" y="6222"/>
                  </a:cubicBezTo>
                  <a:cubicBezTo>
                    <a:pt x="13993" y="1557"/>
                    <a:pt x="14381" y="0"/>
                    <a:pt x="14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4447675" y="3587300"/>
              <a:ext cx="730850" cy="779075"/>
            </a:xfrm>
            <a:custGeom>
              <a:avLst/>
              <a:gdLst/>
              <a:ahLst/>
              <a:cxnLst/>
              <a:rect l="l" t="t" r="r" b="b"/>
              <a:pathLst>
                <a:path w="29234" h="31163" extrusionOk="0">
                  <a:moveTo>
                    <a:pt x="14176" y="1011"/>
                  </a:moveTo>
                  <a:cubicBezTo>
                    <a:pt x="14106" y="1901"/>
                    <a:pt x="14079" y="3618"/>
                    <a:pt x="14404" y="6538"/>
                  </a:cubicBezTo>
                  <a:cubicBezTo>
                    <a:pt x="14949" y="11439"/>
                    <a:pt x="19641" y="14056"/>
                    <a:pt x="21915" y="14309"/>
                  </a:cubicBezTo>
                  <a:cubicBezTo>
                    <a:pt x="22116" y="14331"/>
                    <a:pt x="22315" y="14341"/>
                    <a:pt x="22511" y="14341"/>
                  </a:cubicBezTo>
                  <a:cubicBezTo>
                    <a:pt x="24377" y="14341"/>
                    <a:pt x="25999" y="13421"/>
                    <a:pt x="26729" y="13004"/>
                  </a:cubicBezTo>
                  <a:cubicBezTo>
                    <a:pt x="26843" y="12939"/>
                    <a:pt x="26934" y="12887"/>
                    <a:pt x="27000" y="12855"/>
                  </a:cubicBezTo>
                  <a:cubicBezTo>
                    <a:pt x="27198" y="12755"/>
                    <a:pt x="27342" y="12688"/>
                    <a:pt x="27459" y="12688"/>
                  </a:cubicBezTo>
                  <a:cubicBezTo>
                    <a:pt x="27494" y="12688"/>
                    <a:pt x="27526" y="12694"/>
                    <a:pt x="27556" y="12707"/>
                  </a:cubicBezTo>
                  <a:cubicBezTo>
                    <a:pt x="27694" y="12765"/>
                    <a:pt x="27909" y="12987"/>
                    <a:pt x="28155" y="13726"/>
                  </a:cubicBezTo>
                  <a:cubicBezTo>
                    <a:pt x="28627" y="15142"/>
                    <a:pt x="27534" y="20588"/>
                    <a:pt x="25665" y="21958"/>
                  </a:cubicBezTo>
                  <a:cubicBezTo>
                    <a:pt x="25198" y="22301"/>
                    <a:pt x="24786" y="22475"/>
                    <a:pt x="24452" y="22475"/>
                  </a:cubicBezTo>
                  <a:cubicBezTo>
                    <a:pt x="24364" y="22475"/>
                    <a:pt x="24281" y="22463"/>
                    <a:pt x="24204" y="22439"/>
                  </a:cubicBezTo>
                  <a:cubicBezTo>
                    <a:pt x="23798" y="22306"/>
                    <a:pt x="23646" y="21849"/>
                    <a:pt x="23645" y="21845"/>
                  </a:cubicBezTo>
                  <a:cubicBezTo>
                    <a:pt x="23620" y="21762"/>
                    <a:pt x="23557" y="21696"/>
                    <a:pt x="23476" y="21663"/>
                  </a:cubicBezTo>
                  <a:cubicBezTo>
                    <a:pt x="23442" y="21650"/>
                    <a:pt x="23407" y="21644"/>
                    <a:pt x="23371" y="21644"/>
                  </a:cubicBezTo>
                  <a:cubicBezTo>
                    <a:pt x="23322" y="21644"/>
                    <a:pt x="23273" y="21656"/>
                    <a:pt x="23230" y="21681"/>
                  </a:cubicBezTo>
                  <a:cubicBezTo>
                    <a:pt x="22546" y="22072"/>
                    <a:pt x="21402" y="22773"/>
                    <a:pt x="21180" y="23209"/>
                  </a:cubicBezTo>
                  <a:cubicBezTo>
                    <a:pt x="20380" y="24002"/>
                    <a:pt x="9133" y="30467"/>
                    <a:pt x="6509" y="30588"/>
                  </a:cubicBezTo>
                  <a:cubicBezTo>
                    <a:pt x="6467" y="30589"/>
                    <a:pt x="6425" y="30590"/>
                    <a:pt x="6383" y="30590"/>
                  </a:cubicBezTo>
                  <a:cubicBezTo>
                    <a:pt x="5353" y="30590"/>
                    <a:pt x="4285" y="30088"/>
                    <a:pt x="3346" y="29153"/>
                  </a:cubicBezTo>
                  <a:cubicBezTo>
                    <a:pt x="1537" y="27354"/>
                    <a:pt x="579" y="24347"/>
                    <a:pt x="716" y="20905"/>
                  </a:cubicBezTo>
                  <a:cubicBezTo>
                    <a:pt x="946" y="15183"/>
                    <a:pt x="2204" y="5280"/>
                    <a:pt x="2477" y="3182"/>
                  </a:cubicBezTo>
                  <a:cubicBezTo>
                    <a:pt x="3747" y="3779"/>
                    <a:pt x="5083" y="4077"/>
                    <a:pt x="6453" y="4077"/>
                  </a:cubicBezTo>
                  <a:cubicBezTo>
                    <a:pt x="7927" y="4077"/>
                    <a:pt x="9439" y="3732"/>
                    <a:pt x="10950" y="3041"/>
                  </a:cubicBezTo>
                  <a:cubicBezTo>
                    <a:pt x="12415" y="2371"/>
                    <a:pt x="13539" y="1539"/>
                    <a:pt x="14176" y="1011"/>
                  </a:cubicBezTo>
                  <a:close/>
                  <a:moveTo>
                    <a:pt x="14556" y="0"/>
                  </a:moveTo>
                  <a:cubicBezTo>
                    <a:pt x="14483" y="0"/>
                    <a:pt x="14410" y="28"/>
                    <a:pt x="14355" y="83"/>
                  </a:cubicBezTo>
                  <a:cubicBezTo>
                    <a:pt x="14311" y="128"/>
                    <a:pt x="10868" y="3500"/>
                    <a:pt x="6422" y="3500"/>
                  </a:cubicBezTo>
                  <a:cubicBezTo>
                    <a:pt x="5138" y="3500"/>
                    <a:pt x="3770" y="3219"/>
                    <a:pt x="2377" y="2495"/>
                  </a:cubicBezTo>
                  <a:cubicBezTo>
                    <a:pt x="2336" y="2473"/>
                    <a:pt x="2290" y="2462"/>
                    <a:pt x="2245" y="2462"/>
                  </a:cubicBezTo>
                  <a:cubicBezTo>
                    <a:pt x="2199" y="2462"/>
                    <a:pt x="2154" y="2473"/>
                    <a:pt x="2113" y="2495"/>
                  </a:cubicBezTo>
                  <a:cubicBezTo>
                    <a:pt x="2030" y="2538"/>
                    <a:pt x="1973" y="2619"/>
                    <a:pt x="1960" y="2710"/>
                  </a:cubicBezTo>
                  <a:cubicBezTo>
                    <a:pt x="1945" y="2827"/>
                    <a:pt x="401" y="14463"/>
                    <a:pt x="144" y="20883"/>
                  </a:cubicBezTo>
                  <a:cubicBezTo>
                    <a:pt x="0" y="24484"/>
                    <a:pt x="1020" y="27647"/>
                    <a:pt x="2942" y="29559"/>
                  </a:cubicBezTo>
                  <a:cubicBezTo>
                    <a:pt x="3987" y="30598"/>
                    <a:pt x="5198" y="31163"/>
                    <a:pt x="6371" y="31163"/>
                  </a:cubicBezTo>
                  <a:cubicBezTo>
                    <a:pt x="6426" y="31163"/>
                    <a:pt x="6480" y="31162"/>
                    <a:pt x="6534" y="31159"/>
                  </a:cubicBezTo>
                  <a:cubicBezTo>
                    <a:pt x="9196" y="31039"/>
                    <a:pt x="21458" y="24166"/>
                    <a:pt x="21696" y="23454"/>
                  </a:cubicBezTo>
                  <a:cubicBezTo>
                    <a:pt x="21785" y="23277"/>
                    <a:pt x="22524" y="22767"/>
                    <a:pt x="23247" y="22334"/>
                  </a:cubicBezTo>
                  <a:cubicBezTo>
                    <a:pt x="23384" y="22562"/>
                    <a:pt x="23626" y="22850"/>
                    <a:pt x="24020" y="22981"/>
                  </a:cubicBezTo>
                  <a:cubicBezTo>
                    <a:pt x="24158" y="23027"/>
                    <a:pt x="24302" y="23050"/>
                    <a:pt x="24454" y="23050"/>
                  </a:cubicBezTo>
                  <a:cubicBezTo>
                    <a:pt x="24913" y="23050"/>
                    <a:pt x="25432" y="22840"/>
                    <a:pt x="26003" y="22421"/>
                  </a:cubicBezTo>
                  <a:cubicBezTo>
                    <a:pt x="28121" y="20868"/>
                    <a:pt x="29234" y="15154"/>
                    <a:pt x="28698" y="13546"/>
                  </a:cubicBezTo>
                  <a:cubicBezTo>
                    <a:pt x="28438" y="12766"/>
                    <a:pt x="28145" y="12332"/>
                    <a:pt x="27775" y="12179"/>
                  </a:cubicBezTo>
                  <a:cubicBezTo>
                    <a:pt x="27668" y="12135"/>
                    <a:pt x="27563" y="12117"/>
                    <a:pt x="27461" y="12117"/>
                  </a:cubicBezTo>
                  <a:cubicBezTo>
                    <a:pt x="27196" y="12117"/>
                    <a:pt x="26951" y="12239"/>
                    <a:pt x="26742" y="12342"/>
                  </a:cubicBezTo>
                  <a:cubicBezTo>
                    <a:pt x="26671" y="12378"/>
                    <a:pt x="26571" y="12435"/>
                    <a:pt x="26445" y="12508"/>
                  </a:cubicBezTo>
                  <a:cubicBezTo>
                    <a:pt x="25757" y="12900"/>
                    <a:pt x="24233" y="13769"/>
                    <a:pt x="22517" y="13769"/>
                  </a:cubicBezTo>
                  <a:cubicBezTo>
                    <a:pt x="22339" y="13769"/>
                    <a:pt x="22159" y="13760"/>
                    <a:pt x="21978" y="13740"/>
                  </a:cubicBezTo>
                  <a:cubicBezTo>
                    <a:pt x="19857" y="13504"/>
                    <a:pt x="15481" y="11059"/>
                    <a:pt x="14972" y="6475"/>
                  </a:cubicBezTo>
                  <a:cubicBezTo>
                    <a:pt x="14468" y="1948"/>
                    <a:pt x="14832" y="370"/>
                    <a:pt x="14835" y="353"/>
                  </a:cubicBezTo>
                  <a:cubicBezTo>
                    <a:pt x="14865" y="230"/>
                    <a:pt x="14810" y="100"/>
                    <a:pt x="14698" y="38"/>
                  </a:cubicBezTo>
                  <a:cubicBezTo>
                    <a:pt x="14653" y="12"/>
                    <a:pt x="14605" y="0"/>
                    <a:pt x="1455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4496625" y="3801125"/>
              <a:ext cx="144650" cy="182850"/>
            </a:xfrm>
            <a:custGeom>
              <a:avLst/>
              <a:gdLst/>
              <a:ahLst/>
              <a:cxnLst/>
              <a:rect l="l" t="t" r="r" b="b"/>
              <a:pathLst>
                <a:path w="5786" h="7314" extrusionOk="0">
                  <a:moveTo>
                    <a:pt x="5471" y="0"/>
                  </a:moveTo>
                  <a:cubicBezTo>
                    <a:pt x="5340" y="0"/>
                    <a:pt x="5222" y="91"/>
                    <a:pt x="5192" y="225"/>
                  </a:cubicBezTo>
                  <a:cubicBezTo>
                    <a:pt x="5187" y="247"/>
                    <a:pt x="4677" y="2479"/>
                    <a:pt x="3084" y="3826"/>
                  </a:cubicBezTo>
                  <a:cubicBezTo>
                    <a:pt x="2289" y="4499"/>
                    <a:pt x="1587" y="4648"/>
                    <a:pt x="1075" y="4757"/>
                  </a:cubicBezTo>
                  <a:cubicBezTo>
                    <a:pt x="547" y="4868"/>
                    <a:pt x="1" y="4983"/>
                    <a:pt x="1" y="5731"/>
                  </a:cubicBezTo>
                  <a:cubicBezTo>
                    <a:pt x="1" y="6938"/>
                    <a:pt x="2782" y="7246"/>
                    <a:pt x="3636" y="7312"/>
                  </a:cubicBezTo>
                  <a:cubicBezTo>
                    <a:pt x="3643" y="7312"/>
                    <a:pt x="3651" y="7313"/>
                    <a:pt x="3658" y="7313"/>
                  </a:cubicBezTo>
                  <a:cubicBezTo>
                    <a:pt x="3812" y="7313"/>
                    <a:pt x="3939" y="7192"/>
                    <a:pt x="3945" y="7037"/>
                  </a:cubicBezTo>
                  <a:cubicBezTo>
                    <a:pt x="3951" y="6883"/>
                    <a:pt x="3833" y="6752"/>
                    <a:pt x="3679" y="6741"/>
                  </a:cubicBezTo>
                  <a:cubicBezTo>
                    <a:pt x="2179" y="6625"/>
                    <a:pt x="574" y="6191"/>
                    <a:pt x="574" y="5731"/>
                  </a:cubicBezTo>
                  <a:cubicBezTo>
                    <a:pt x="574" y="5480"/>
                    <a:pt x="608" y="5440"/>
                    <a:pt x="1194" y="5316"/>
                  </a:cubicBezTo>
                  <a:cubicBezTo>
                    <a:pt x="1733" y="5202"/>
                    <a:pt x="2550" y="5028"/>
                    <a:pt x="3454" y="4265"/>
                  </a:cubicBezTo>
                  <a:cubicBezTo>
                    <a:pt x="5192" y="2793"/>
                    <a:pt x="5729" y="448"/>
                    <a:pt x="5752" y="349"/>
                  </a:cubicBezTo>
                  <a:cubicBezTo>
                    <a:pt x="5785" y="194"/>
                    <a:pt x="5688" y="41"/>
                    <a:pt x="5534" y="7"/>
                  </a:cubicBezTo>
                  <a:cubicBezTo>
                    <a:pt x="5513" y="3"/>
                    <a:pt x="5492" y="0"/>
                    <a:pt x="54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4554275" y="4018300"/>
              <a:ext cx="249125" cy="59550"/>
            </a:xfrm>
            <a:custGeom>
              <a:avLst/>
              <a:gdLst/>
              <a:ahLst/>
              <a:cxnLst/>
              <a:rect l="l" t="t" r="r" b="b"/>
              <a:pathLst>
                <a:path w="9965" h="2382" extrusionOk="0">
                  <a:moveTo>
                    <a:pt x="9640" y="1"/>
                  </a:moveTo>
                  <a:cubicBezTo>
                    <a:pt x="9587" y="1"/>
                    <a:pt x="9533" y="16"/>
                    <a:pt x="9485" y="47"/>
                  </a:cubicBezTo>
                  <a:cubicBezTo>
                    <a:pt x="7486" y="1415"/>
                    <a:pt x="5565" y="1811"/>
                    <a:pt x="4012" y="1811"/>
                  </a:cubicBezTo>
                  <a:cubicBezTo>
                    <a:pt x="1902" y="1811"/>
                    <a:pt x="472" y="1081"/>
                    <a:pt x="447" y="1067"/>
                  </a:cubicBezTo>
                  <a:cubicBezTo>
                    <a:pt x="408" y="1049"/>
                    <a:pt x="366" y="1040"/>
                    <a:pt x="325" y="1040"/>
                  </a:cubicBezTo>
                  <a:cubicBezTo>
                    <a:pt x="222" y="1040"/>
                    <a:pt x="123" y="1095"/>
                    <a:pt x="71" y="1192"/>
                  </a:cubicBezTo>
                  <a:cubicBezTo>
                    <a:pt x="1" y="1328"/>
                    <a:pt x="48" y="1497"/>
                    <a:pt x="180" y="1574"/>
                  </a:cubicBezTo>
                  <a:cubicBezTo>
                    <a:pt x="207" y="1588"/>
                    <a:pt x="1751" y="2382"/>
                    <a:pt x="4020" y="2382"/>
                  </a:cubicBezTo>
                  <a:cubicBezTo>
                    <a:pt x="5668" y="2382"/>
                    <a:pt x="7700" y="1962"/>
                    <a:pt x="9808" y="520"/>
                  </a:cubicBezTo>
                  <a:cubicBezTo>
                    <a:pt x="9935" y="430"/>
                    <a:pt x="9965" y="254"/>
                    <a:pt x="9877" y="126"/>
                  </a:cubicBezTo>
                  <a:cubicBezTo>
                    <a:pt x="9822" y="45"/>
                    <a:pt x="9732" y="1"/>
                    <a:pt x="96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4588400" y="4064250"/>
              <a:ext cx="132500" cy="113525"/>
            </a:xfrm>
            <a:custGeom>
              <a:avLst/>
              <a:gdLst/>
              <a:ahLst/>
              <a:cxnLst/>
              <a:rect l="l" t="t" r="r" b="b"/>
              <a:pathLst>
                <a:path w="5300" h="4541" extrusionOk="0">
                  <a:moveTo>
                    <a:pt x="5299" y="1"/>
                  </a:moveTo>
                  <a:lnTo>
                    <a:pt x="5299" y="1"/>
                  </a:lnTo>
                  <a:cubicBezTo>
                    <a:pt x="5299" y="1"/>
                    <a:pt x="3730" y="373"/>
                    <a:pt x="2279" y="373"/>
                  </a:cubicBezTo>
                  <a:cubicBezTo>
                    <a:pt x="1617" y="373"/>
                    <a:pt x="979" y="295"/>
                    <a:pt x="527" y="69"/>
                  </a:cubicBezTo>
                  <a:lnTo>
                    <a:pt x="527" y="69"/>
                  </a:lnTo>
                  <a:cubicBezTo>
                    <a:pt x="527" y="69"/>
                    <a:pt x="1" y="4541"/>
                    <a:pt x="1478" y="4541"/>
                  </a:cubicBezTo>
                  <a:cubicBezTo>
                    <a:pt x="1498" y="4541"/>
                    <a:pt x="1519" y="4540"/>
                    <a:pt x="1541" y="4538"/>
                  </a:cubicBezTo>
                  <a:cubicBezTo>
                    <a:pt x="3097" y="4409"/>
                    <a:pt x="5299" y="1"/>
                    <a:pt x="5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4584825" y="4057100"/>
              <a:ext cx="144925" cy="127825"/>
            </a:xfrm>
            <a:custGeom>
              <a:avLst/>
              <a:gdLst/>
              <a:ahLst/>
              <a:cxnLst/>
              <a:rect l="l" t="t" r="r" b="b"/>
              <a:pathLst>
                <a:path w="5797" h="5113" extrusionOk="0">
                  <a:moveTo>
                    <a:pt x="4909" y="690"/>
                  </a:moveTo>
                  <a:cubicBezTo>
                    <a:pt x="4026" y="2320"/>
                    <a:pt x="2573" y="4462"/>
                    <a:pt x="1660" y="4539"/>
                  </a:cubicBezTo>
                  <a:cubicBezTo>
                    <a:pt x="1649" y="4539"/>
                    <a:pt x="1637" y="4540"/>
                    <a:pt x="1626" y="4540"/>
                  </a:cubicBezTo>
                  <a:cubicBezTo>
                    <a:pt x="1511" y="4540"/>
                    <a:pt x="1424" y="4501"/>
                    <a:pt x="1340" y="4414"/>
                  </a:cubicBezTo>
                  <a:cubicBezTo>
                    <a:pt x="834" y="3891"/>
                    <a:pt x="808" y="2033"/>
                    <a:pt x="918" y="760"/>
                  </a:cubicBezTo>
                  <a:lnTo>
                    <a:pt x="918" y="759"/>
                  </a:lnTo>
                  <a:cubicBezTo>
                    <a:pt x="1360" y="895"/>
                    <a:pt x="1891" y="944"/>
                    <a:pt x="2433" y="944"/>
                  </a:cubicBezTo>
                  <a:cubicBezTo>
                    <a:pt x="3357" y="944"/>
                    <a:pt x="4313" y="800"/>
                    <a:pt x="4909" y="690"/>
                  </a:cubicBezTo>
                  <a:close/>
                  <a:moveTo>
                    <a:pt x="5444" y="0"/>
                  </a:moveTo>
                  <a:cubicBezTo>
                    <a:pt x="5422" y="0"/>
                    <a:pt x="5399" y="3"/>
                    <a:pt x="5376" y="8"/>
                  </a:cubicBezTo>
                  <a:cubicBezTo>
                    <a:pt x="5354" y="13"/>
                    <a:pt x="3804" y="374"/>
                    <a:pt x="2411" y="374"/>
                  </a:cubicBezTo>
                  <a:cubicBezTo>
                    <a:pt x="1794" y="374"/>
                    <a:pt x="1207" y="303"/>
                    <a:pt x="797" y="98"/>
                  </a:cubicBezTo>
                  <a:cubicBezTo>
                    <a:pt x="757" y="79"/>
                    <a:pt x="713" y="69"/>
                    <a:pt x="670" y="69"/>
                  </a:cubicBezTo>
                  <a:cubicBezTo>
                    <a:pt x="623" y="69"/>
                    <a:pt x="576" y="80"/>
                    <a:pt x="534" y="103"/>
                  </a:cubicBezTo>
                  <a:cubicBezTo>
                    <a:pt x="452" y="147"/>
                    <a:pt x="396" y="229"/>
                    <a:pt x="386" y="322"/>
                  </a:cubicBezTo>
                  <a:cubicBezTo>
                    <a:pt x="343" y="680"/>
                    <a:pt x="0" y="3850"/>
                    <a:pt x="928" y="4810"/>
                  </a:cubicBezTo>
                  <a:cubicBezTo>
                    <a:pt x="1119" y="5009"/>
                    <a:pt x="1357" y="5112"/>
                    <a:pt x="1622" y="5112"/>
                  </a:cubicBezTo>
                  <a:cubicBezTo>
                    <a:pt x="1650" y="5112"/>
                    <a:pt x="1679" y="5111"/>
                    <a:pt x="1708" y="5109"/>
                  </a:cubicBezTo>
                  <a:cubicBezTo>
                    <a:pt x="3375" y="4969"/>
                    <a:pt x="5465" y="880"/>
                    <a:pt x="5698" y="415"/>
                  </a:cubicBezTo>
                  <a:cubicBezTo>
                    <a:pt x="5796" y="219"/>
                    <a:pt x="5647" y="0"/>
                    <a:pt x="54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4729600" y="3818775"/>
              <a:ext cx="34450" cy="76250"/>
            </a:xfrm>
            <a:custGeom>
              <a:avLst/>
              <a:gdLst/>
              <a:ahLst/>
              <a:cxnLst/>
              <a:rect l="l" t="t" r="r" b="b"/>
              <a:pathLst>
                <a:path w="1378" h="3050" extrusionOk="0">
                  <a:moveTo>
                    <a:pt x="979" y="1"/>
                  </a:moveTo>
                  <a:cubicBezTo>
                    <a:pt x="704" y="1"/>
                    <a:pt x="356" y="613"/>
                    <a:pt x="182" y="1415"/>
                  </a:cubicBezTo>
                  <a:cubicBezTo>
                    <a:pt x="1" y="2255"/>
                    <a:pt x="81" y="2984"/>
                    <a:pt x="359" y="3045"/>
                  </a:cubicBezTo>
                  <a:cubicBezTo>
                    <a:pt x="372" y="3048"/>
                    <a:pt x="384" y="3049"/>
                    <a:pt x="397" y="3049"/>
                  </a:cubicBezTo>
                  <a:cubicBezTo>
                    <a:pt x="672" y="3049"/>
                    <a:pt x="1022" y="2437"/>
                    <a:pt x="1196" y="1634"/>
                  </a:cubicBezTo>
                  <a:cubicBezTo>
                    <a:pt x="1377" y="795"/>
                    <a:pt x="1298" y="65"/>
                    <a:pt x="1018" y="5"/>
                  </a:cubicBezTo>
                  <a:cubicBezTo>
                    <a:pt x="1005" y="2"/>
                    <a:pt x="992" y="1"/>
                    <a:pt x="9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4570850" y="3776650"/>
              <a:ext cx="34425" cy="76225"/>
            </a:xfrm>
            <a:custGeom>
              <a:avLst/>
              <a:gdLst/>
              <a:ahLst/>
              <a:cxnLst/>
              <a:rect l="l" t="t" r="r" b="b"/>
              <a:pathLst>
                <a:path w="1377" h="3049" extrusionOk="0">
                  <a:moveTo>
                    <a:pt x="980" y="0"/>
                  </a:moveTo>
                  <a:cubicBezTo>
                    <a:pt x="705" y="0"/>
                    <a:pt x="355" y="613"/>
                    <a:pt x="182" y="1415"/>
                  </a:cubicBezTo>
                  <a:cubicBezTo>
                    <a:pt x="1" y="2254"/>
                    <a:pt x="79" y="2984"/>
                    <a:pt x="359" y="3045"/>
                  </a:cubicBezTo>
                  <a:cubicBezTo>
                    <a:pt x="372" y="3047"/>
                    <a:pt x="385" y="3049"/>
                    <a:pt x="397" y="3049"/>
                  </a:cubicBezTo>
                  <a:cubicBezTo>
                    <a:pt x="672" y="3049"/>
                    <a:pt x="1022" y="2436"/>
                    <a:pt x="1196" y="1634"/>
                  </a:cubicBezTo>
                  <a:cubicBezTo>
                    <a:pt x="1376" y="794"/>
                    <a:pt x="1296" y="66"/>
                    <a:pt x="1017" y="4"/>
                  </a:cubicBezTo>
                  <a:cubicBezTo>
                    <a:pt x="1005" y="2"/>
                    <a:pt x="993" y="0"/>
                    <a:pt x="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4543200" y="3684600"/>
              <a:ext cx="100175" cy="57875"/>
            </a:xfrm>
            <a:custGeom>
              <a:avLst/>
              <a:gdLst/>
              <a:ahLst/>
              <a:cxnLst/>
              <a:rect l="l" t="t" r="r" b="b"/>
              <a:pathLst>
                <a:path w="4007" h="2315" extrusionOk="0">
                  <a:moveTo>
                    <a:pt x="1643" y="0"/>
                  </a:moveTo>
                  <a:cubicBezTo>
                    <a:pt x="672" y="10"/>
                    <a:pt x="106" y="1008"/>
                    <a:pt x="82" y="1051"/>
                  </a:cubicBezTo>
                  <a:cubicBezTo>
                    <a:pt x="1" y="1190"/>
                    <a:pt x="49" y="1368"/>
                    <a:pt x="190" y="1447"/>
                  </a:cubicBezTo>
                  <a:cubicBezTo>
                    <a:pt x="234" y="1471"/>
                    <a:pt x="282" y="1482"/>
                    <a:pt x="329" y="1482"/>
                  </a:cubicBezTo>
                  <a:cubicBezTo>
                    <a:pt x="431" y="1482"/>
                    <a:pt x="531" y="1427"/>
                    <a:pt x="582" y="1330"/>
                  </a:cubicBezTo>
                  <a:cubicBezTo>
                    <a:pt x="587" y="1322"/>
                    <a:pt x="1017" y="580"/>
                    <a:pt x="1649" y="573"/>
                  </a:cubicBezTo>
                  <a:lnTo>
                    <a:pt x="1658" y="573"/>
                  </a:lnTo>
                  <a:cubicBezTo>
                    <a:pt x="2209" y="573"/>
                    <a:pt x="2822" y="1126"/>
                    <a:pt x="3433" y="2172"/>
                  </a:cubicBezTo>
                  <a:cubicBezTo>
                    <a:pt x="3484" y="2260"/>
                    <a:pt x="3578" y="2314"/>
                    <a:pt x="3679" y="2314"/>
                  </a:cubicBezTo>
                  <a:cubicBezTo>
                    <a:pt x="3730" y="2314"/>
                    <a:pt x="3780" y="2300"/>
                    <a:pt x="3824" y="2275"/>
                  </a:cubicBezTo>
                  <a:cubicBezTo>
                    <a:pt x="3961" y="2195"/>
                    <a:pt x="4007" y="2019"/>
                    <a:pt x="3927" y="1883"/>
                  </a:cubicBezTo>
                  <a:cubicBezTo>
                    <a:pt x="3198" y="633"/>
                    <a:pt x="2435" y="0"/>
                    <a:pt x="16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4710700" y="3741175"/>
              <a:ext cx="134650" cy="119825"/>
            </a:xfrm>
            <a:custGeom>
              <a:avLst/>
              <a:gdLst/>
              <a:ahLst/>
              <a:cxnLst/>
              <a:rect l="l" t="t" r="r" b="b"/>
              <a:pathLst>
                <a:path w="5386" h="4793" extrusionOk="0">
                  <a:moveTo>
                    <a:pt x="1594" y="1"/>
                  </a:moveTo>
                  <a:cubicBezTo>
                    <a:pt x="800" y="1"/>
                    <a:pt x="217" y="333"/>
                    <a:pt x="183" y="353"/>
                  </a:cubicBezTo>
                  <a:cubicBezTo>
                    <a:pt x="46" y="432"/>
                    <a:pt x="0" y="608"/>
                    <a:pt x="80" y="744"/>
                  </a:cubicBezTo>
                  <a:cubicBezTo>
                    <a:pt x="133" y="836"/>
                    <a:pt x="229" y="887"/>
                    <a:pt x="328" y="887"/>
                  </a:cubicBezTo>
                  <a:cubicBezTo>
                    <a:pt x="377" y="887"/>
                    <a:pt x="426" y="874"/>
                    <a:pt x="471" y="848"/>
                  </a:cubicBezTo>
                  <a:cubicBezTo>
                    <a:pt x="478" y="844"/>
                    <a:pt x="955" y="576"/>
                    <a:pt x="1597" y="576"/>
                  </a:cubicBezTo>
                  <a:cubicBezTo>
                    <a:pt x="1863" y="576"/>
                    <a:pt x="2157" y="622"/>
                    <a:pt x="2459" y="752"/>
                  </a:cubicBezTo>
                  <a:cubicBezTo>
                    <a:pt x="3511" y="1207"/>
                    <a:pt x="4296" y="2492"/>
                    <a:pt x="4792" y="4572"/>
                  </a:cubicBezTo>
                  <a:cubicBezTo>
                    <a:pt x="4822" y="4702"/>
                    <a:pt x="4938" y="4792"/>
                    <a:pt x="5071" y="4792"/>
                  </a:cubicBezTo>
                  <a:cubicBezTo>
                    <a:pt x="5074" y="4792"/>
                    <a:pt x="5078" y="4792"/>
                    <a:pt x="5082" y="4792"/>
                  </a:cubicBezTo>
                  <a:cubicBezTo>
                    <a:pt x="5100" y="4792"/>
                    <a:pt x="5118" y="4790"/>
                    <a:pt x="5137" y="4785"/>
                  </a:cubicBezTo>
                  <a:cubicBezTo>
                    <a:pt x="5291" y="4749"/>
                    <a:pt x="5385" y="4594"/>
                    <a:pt x="5348" y="4440"/>
                  </a:cubicBezTo>
                  <a:cubicBezTo>
                    <a:pt x="4808" y="2169"/>
                    <a:pt x="3909" y="750"/>
                    <a:pt x="2676" y="222"/>
                  </a:cubicBezTo>
                  <a:cubicBezTo>
                    <a:pt x="2295" y="59"/>
                    <a:pt x="1926"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4665800" y="3238000"/>
              <a:ext cx="554125" cy="625400"/>
            </a:xfrm>
            <a:custGeom>
              <a:avLst/>
              <a:gdLst/>
              <a:ahLst/>
              <a:cxnLst/>
              <a:rect l="l" t="t" r="r" b="b"/>
              <a:pathLst>
                <a:path w="22165" h="25016" extrusionOk="0">
                  <a:moveTo>
                    <a:pt x="7777" y="1"/>
                  </a:moveTo>
                  <a:lnTo>
                    <a:pt x="1" y="3240"/>
                  </a:lnTo>
                  <a:cubicBezTo>
                    <a:pt x="1" y="3240"/>
                    <a:pt x="2723" y="2851"/>
                    <a:pt x="4926" y="2722"/>
                  </a:cubicBezTo>
                  <a:cubicBezTo>
                    <a:pt x="4983" y="2718"/>
                    <a:pt x="5043" y="2717"/>
                    <a:pt x="5106" y="2717"/>
                  </a:cubicBezTo>
                  <a:cubicBezTo>
                    <a:pt x="7433" y="2717"/>
                    <a:pt x="13050" y="5072"/>
                    <a:pt x="16331" y="10498"/>
                  </a:cubicBezTo>
                  <a:cubicBezTo>
                    <a:pt x="20760" y="17823"/>
                    <a:pt x="19054" y="22941"/>
                    <a:pt x="19054" y="22941"/>
                  </a:cubicBezTo>
                  <a:lnTo>
                    <a:pt x="20608" y="25015"/>
                  </a:lnTo>
                  <a:lnTo>
                    <a:pt x="21386" y="22423"/>
                  </a:lnTo>
                  <a:cubicBezTo>
                    <a:pt x="22164" y="19831"/>
                    <a:pt x="22163" y="12442"/>
                    <a:pt x="18534" y="6740"/>
                  </a:cubicBezTo>
                  <a:cubicBezTo>
                    <a:pt x="14905" y="1037"/>
                    <a:pt x="7777" y="1"/>
                    <a:pt x="7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4657900" y="3230825"/>
              <a:ext cx="569625" cy="639700"/>
            </a:xfrm>
            <a:custGeom>
              <a:avLst/>
              <a:gdLst/>
              <a:ahLst/>
              <a:cxnLst/>
              <a:rect l="l" t="t" r="r" b="b"/>
              <a:pathLst>
                <a:path w="22785" h="25588" extrusionOk="0">
                  <a:moveTo>
                    <a:pt x="8128" y="583"/>
                  </a:moveTo>
                  <a:cubicBezTo>
                    <a:pt x="8896" y="716"/>
                    <a:pt x="15293" y="1970"/>
                    <a:pt x="18608" y="7181"/>
                  </a:cubicBezTo>
                  <a:cubicBezTo>
                    <a:pt x="22145" y="12736"/>
                    <a:pt x="22187" y="20097"/>
                    <a:pt x="21428" y="22627"/>
                  </a:cubicBezTo>
                  <a:lnTo>
                    <a:pt x="20813" y="24676"/>
                  </a:lnTo>
                  <a:lnTo>
                    <a:pt x="19684" y="23172"/>
                  </a:lnTo>
                  <a:cubicBezTo>
                    <a:pt x="19935" y="22261"/>
                    <a:pt x="20979" y="17395"/>
                    <a:pt x="16891" y="10636"/>
                  </a:cubicBezTo>
                  <a:cubicBezTo>
                    <a:pt x="13641" y="5261"/>
                    <a:pt x="7946" y="2716"/>
                    <a:pt x="5430" y="2716"/>
                  </a:cubicBezTo>
                  <a:cubicBezTo>
                    <a:pt x="5359" y="2716"/>
                    <a:pt x="5290" y="2718"/>
                    <a:pt x="5224" y="2722"/>
                  </a:cubicBezTo>
                  <a:cubicBezTo>
                    <a:pt x="4288" y="2776"/>
                    <a:pt x="3255" y="2879"/>
                    <a:pt x="2375" y="2979"/>
                  </a:cubicBezTo>
                  <a:lnTo>
                    <a:pt x="8128" y="583"/>
                  </a:lnTo>
                  <a:close/>
                  <a:moveTo>
                    <a:pt x="8095" y="1"/>
                  </a:moveTo>
                  <a:cubicBezTo>
                    <a:pt x="8056" y="1"/>
                    <a:pt x="8018" y="8"/>
                    <a:pt x="7982" y="23"/>
                  </a:cubicBezTo>
                  <a:lnTo>
                    <a:pt x="206" y="3263"/>
                  </a:lnTo>
                  <a:cubicBezTo>
                    <a:pt x="73" y="3319"/>
                    <a:pt x="1" y="3465"/>
                    <a:pt x="39" y="3603"/>
                  </a:cubicBezTo>
                  <a:cubicBezTo>
                    <a:pt x="74" y="3729"/>
                    <a:pt x="188" y="3814"/>
                    <a:pt x="316" y="3814"/>
                  </a:cubicBezTo>
                  <a:cubicBezTo>
                    <a:pt x="329" y="3814"/>
                    <a:pt x="343" y="3813"/>
                    <a:pt x="356" y="3812"/>
                  </a:cubicBezTo>
                  <a:cubicBezTo>
                    <a:pt x="385" y="3807"/>
                    <a:pt x="3092" y="3422"/>
                    <a:pt x="5258" y="3295"/>
                  </a:cubicBezTo>
                  <a:cubicBezTo>
                    <a:pt x="5317" y="3291"/>
                    <a:pt x="5379" y="3289"/>
                    <a:pt x="5443" y="3289"/>
                  </a:cubicBezTo>
                  <a:cubicBezTo>
                    <a:pt x="7807" y="3289"/>
                    <a:pt x="13262" y="5742"/>
                    <a:pt x="16402" y="10934"/>
                  </a:cubicBezTo>
                  <a:cubicBezTo>
                    <a:pt x="20701" y="18044"/>
                    <a:pt x="19114" y="23088"/>
                    <a:pt x="19098" y="23139"/>
                  </a:cubicBezTo>
                  <a:cubicBezTo>
                    <a:pt x="19068" y="23228"/>
                    <a:pt x="19084" y="23325"/>
                    <a:pt x="19139" y="23400"/>
                  </a:cubicBezTo>
                  <a:lnTo>
                    <a:pt x="20695" y="25473"/>
                  </a:lnTo>
                  <a:cubicBezTo>
                    <a:pt x="20750" y="25545"/>
                    <a:pt x="20834" y="25588"/>
                    <a:pt x="20924" y="25588"/>
                  </a:cubicBezTo>
                  <a:cubicBezTo>
                    <a:pt x="20941" y="25588"/>
                    <a:pt x="20958" y="25587"/>
                    <a:pt x="20974" y="25584"/>
                  </a:cubicBezTo>
                  <a:cubicBezTo>
                    <a:pt x="21081" y="25565"/>
                    <a:pt x="21167" y="25487"/>
                    <a:pt x="21197" y="25384"/>
                  </a:cubicBezTo>
                  <a:lnTo>
                    <a:pt x="21975" y="22792"/>
                  </a:lnTo>
                  <a:cubicBezTo>
                    <a:pt x="22785" y="20094"/>
                    <a:pt x="22770" y="12654"/>
                    <a:pt x="19091" y="6874"/>
                  </a:cubicBezTo>
                  <a:cubicBezTo>
                    <a:pt x="15434" y="1126"/>
                    <a:pt x="8206" y="15"/>
                    <a:pt x="8134" y="3"/>
                  </a:cubicBezTo>
                  <a:cubicBezTo>
                    <a:pt x="8121" y="1"/>
                    <a:pt x="8108" y="1"/>
                    <a:pt x="80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4753300" y="4026750"/>
              <a:ext cx="359575" cy="361375"/>
            </a:xfrm>
            <a:custGeom>
              <a:avLst/>
              <a:gdLst/>
              <a:ahLst/>
              <a:cxnLst/>
              <a:rect l="l" t="t" r="r" b="b"/>
              <a:pathLst>
                <a:path w="14383" h="14455" extrusionOk="0">
                  <a:moveTo>
                    <a:pt x="13677" y="1"/>
                  </a:moveTo>
                  <a:cubicBezTo>
                    <a:pt x="13321" y="1"/>
                    <a:pt x="13047" y="310"/>
                    <a:pt x="13032" y="688"/>
                  </a:cubicBezTo>
                  <a:cubicBezTo>
                    <a:pt x="13016" y="1019"/>
                    <a:pt x="12553" y="8376"/>
                    <a:pt x="2527" y="11797"/>
                  </a:cubicBezTo>
                  <a:cubicBezTo>
                    <a:pt x="2260" y="11495"/>
                    <a:pt x="1885" y="11306"/>
                    <a:pt x="1467" y="11306"/>
                  </a:cubicBezTo>
                  <a:cubicBezTo>
                    <a:pt x="657" y="11306"/>
                    <a:pt x="0" y="12011"/>
                    <a:pt x="0" y="12880"/>
                  </a:cubicBezTo>
                  <a:cubicBezTo>
                    <a:pt x="0" y="13748"/>
                    <a:pt x="657" y="14455"/>
                    <a:pt x="1467" y="14455"/>
                  </a:cubicBezTo>
                  <a:cubicBezTo>
                    <a:pt x="2182" y="14455"/>
                    <a:pt x="2777" y="13902"/>
                    <a:pt x="2906" y="13174"/>
                  </a:cubicBezTo>
                  <a:cubicBezTo>
                    <a:pt x="13897" y="9441"/>
                    <a:pt x="14353" y="1115"/>
                    <a:pt x="14367" y="750"/>
                  </a:cubicBezTo>
                  <a:cubicBezTo>
                    <a:pt x="14383" y="353"/>
                    <a:pt x="14096" y="19"/>
                    <a:pt x="13727" y="3"/>
                  </a:cubicBezTo>
                  <a:cubicBezTo>
                    <a:pt x="13710" y="1"/>
                    <a:pt x="13694" y="1"/>
                    <a:pt x="136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5007975" y="3789350"/>
              <a:ext cx="240725" cy="291875"/>
            </a:xfrm>
            <a:custGeom>
              <a:avLst/>
              <a:gdLst/>
              <a:ahLst/>
              <a:cxnLst/>
              <a:rect l="l" t="t" r="r" b="b"/>
              <a:pathLst>
                <a:path w="9629" h="11675" extrusionOk="0">
                  <a:moveTo>
                    <a:pt x="4815" y="1"/>
                  </a:moveTo>
                  <a:cubicBezTo>
                    <a:pt x="2156" y="1"/>
                    <a:pt x="1" y="2614"/>
                    <a:pt x="1" y="5838"/>
                  </a:cubicBezTo>
                  <a:cubicBezTo>
                    <a:pt x="1" y="7386"/>
                    <a:pt x="508" y="8871"/>
                    <a:pt x="1411" y="9965"/>
                  </a:cubicBezTo>
                  <a:cubicBezTo>
                    <a:pt x="2314" y="11061"/>
                    <a:pt x="3537" y="11675"/>
                    <a:pt x="4815" y="11675"/>
                  </a:cubicBezTo>
                  <a:cubicBezTo>
                    <a:pt x="6091" y="11675"/>
                    <a:pt x="7316" y="11061"/>
                    <a:pt x="8218" y="9965"/>
                  </a:cubicBezTo>
                  <a:cubicBezTo>
                    <a:pt x="9121" y="8871"/>
                    <a:pt x="9629" y="7386"/>
                    <a:pt x="9629" y="5838"/>
                  </a:cubicBezTo>
                  <a:cubicBezTo>
                    <a:pt x="9629" y="2614"/>
                    <a:pt x="7473" y="1"/>
                    <a:pt x="48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5000850" y="3782200"/>
              <a:ext cx="255000" cy="306200"/>
            </a:xfrm>
            <a:custGeom>
              <a:avLst/>
              <a:gdLst/>
              <a:ahLst/>
              <a:cxnLst/>
              <a:rect l="l" t="t" r="r" b="b"/>
              <a:pathLst>
                <a:path w="10200" h="12248" extrusionOk="0">
                  <a:moveTo>
                    <a:pt x="5100" y="574"/>
                  </a:moveTo>
                  <a:cubicBezTo>
                    <a:pt x="7596" y="574"/>
                    <a:pt x="9627" y="3063"/>
                    <a:pt x="9627" y="6124"/>
                  </a:cubicBezTo>
                  <a:cubicBezTo>
                    <a:pt x="9627" y="9184"/>
                    <a:pt x="7595" y="11675"/>
                    <a:pt x="5100" y="11675"/>
                  </a:cubicBezTo>
                  <a:cubicBezTo>
                    <a:pt x="2604" y="11675"/>
                    <a:pt x="573" y="9184"/>
                    <a:pt x="573" y="6124"/>
                  </a:cubicBezTo>
                  <a:cubicBezTo>
                    <a:pt x="573" y="3063"/>
                    <a:pt x="2603" y="574"/>
                    <a:pt x="5100" y="574"/>
                  </a:cubicBezTo>
                  <a:close/>
                  <a:moveTo>
                    <a:pt x="5100" y="1"/>
                  </a:moveTo>
                  <a:cubicBezTo>
                    <a:pt x="2287" y="1"/>
                    <a:pt x="0" y="2747"/>
                    <a:pt x="0" y="6124"/>
                  </a:cubicBezTo>
                  <a:cubicBezTo>
                    <a:pt x="0" y="9500"/>
                    <a:pt x="2287" y="12248"/>
                    <a:pt x="5100" y="12248"/>
                  </a:cubicBezTo>
                  <a:cubicBezTo>
                    <a:pt x="7912" y="12248"/>
                    <a:pt x="10199" y="9499"/>
                    <a:pt x="10199" y="6124"/>
                  </a:cubicBezTo>
                  <a:cubicBezTo>
                    <a:pt x="10199" y="2749"/>
                    <a:pt x="7911" y="1"/>
                    <a:pt x="51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4925000" y="3929775"/>
              <a:ext cx="418000" cy="1093600"/>
            </a:xfrm>
            <a:custGeom>
              <a:avLst/>
              <a:gdLst/>
              <a:ahLst/>
              <a:cxnLst/>
              <a:rect l="l" t="t" r="r" b="b"/>
              <a:pathLst>
                <a:path w="16720" h="43744" extrusionOk="0">
                  <a:moveTo>
                    <a:pt x="10402" y="0"/>
                  </a:moveTo>
                  <a:cubicBezTo>
                    <a:pt x="10107" y="0"/>
                    <a:pt x="9899" y="247"/>
                    <a:pt x="9851" y="583"/>
                  </a:cubicBezTo>
                  <a:cubicBezTo>
                    <a:pt x="9721" y="1490"/>
                    <a:pt x="9721" y="2528"/>
                    <a:pt x="9721" y="2528"/>
                  </a:cubicBezTo>
                  <a:cubicBezTo>
                    <a:pt x="9721" y="2528"/>
                    <a:pt x="9608" y="5796"/>
                    <a:pt x="9680" y="8839"/>
                  </a:cubicBezTo>
                  <a:lnTo>
                    <a:pt x="9680" y="8839"/>
                  </a:lnTo>
                  <a:lnTo>
                    <a:pt x="9204" y="2399"/>
                  </a:lnTo>
                  <a:cubicBezTo>
                    <a:pt x="9204" y="2399"/>
                    <a:pt x="9089" y="2215"/>
                    <a:pt x="8917" y="2215"/>
                  </a:cubicBezTo>
                  <a:cubicBezTo>
                    <a:pt x="8681" y="2215"/>
                    <a:pt x="8337" y="2562"/>
                    <a:pt x="8037" y="4213"/>
                  </a:cubicBezTo>
                  <a:cubicBezTo>
                    <a:pt x="7518" y="7064"/>
                    <a:pt x="7518" y="13933"/>
                    <a:pt x="7518" y="13933"/>
                  </a:cubicBezTo>
                  <a:cubicBezTo>
                    <a:pt x="7518" y="13933"/>
                    <a:pt x="7512" y="13934"/>
                    <a:pt x="7501" y="13934"/>
                  </a:cubicBezTo>
                  <a:cubicBezTo>
                    <a:pt x="7342" y="13934"/>
                    <a:pt x="6109" y="13820"/>
                    <a:pt x="4538" y="10433"/>
                  </a:cubicBezTo>
                  <a:cubicBezTo>
                    <a:pt x="3448" y="8086"/>
                    <a:pt x="3171" y="6878"/>
                    <a:pt x="2937" y="6878"/>
                  </a:cubicBezTo>
                  <a:cubicBezTo>
                    <a:pt x="2808" y="6878"/>
                    <a:pt x="2693" y="7239"/>
                    <a:pt x="2464" y="7971"/>
                  </a:cubicBezTo>
                  <a:cubicBezTo>
                    <a:pt x="1816" y="10045"/>
                    <a:pt x="4019" y="14062"/>
                    <a:pt x="4668" y="15359"/>
                  </a:cubicBezTo>
                  <a:cubicBezTo>
                    <a:pt x="5316" y="16655"/>
                    <a:pt x="5704" y="17173"/>
                    <a:pt x="5704" y="17173"/>
                  </a:cubicBezTo>
                  <a:cubicBezTo>
                    <a:pt x="5704" y="17173"/>
                    <a:pt x="520" y="20414"/>
                    <a:pt x="260" y="22746"/>
                  </a:cubicBezTo>
                  <a:cubicBezTo>
                    <a:pt x="1" y="25080"/>
                    <a:pt x="1557" y="43744"/>
                    <a:pt x="1557" y="43744"/>
                  </a:cubicBezTo>
                  <a:lnTo>
                    <a:pt x="8556" y="42447"/>
                  </a:lnTo>
                  <a:lnTo>
                    <a:pt x="5575" y="26636"/>
                  </a:lnTo>
                  <a:cubicBezTo>
                    <a:pt x="5575" y="26636"/>
                    <a:pt x="14906" y="16397"/>
                    <a:pt x="15813" y="14452"/>
                  </a:cubicBezTo>
                  <a:cubicBezTo>
                    <a:pt x="16719" y="12508"/>
                    <a:pt x="13350" y="6417"/>
                    <a:pt x="12314" y="2917"/>
                  </a:cubicBezTo>
                  <a:cubicBezTo>
                    <a:pt x="11660" y="714"/>
                    <a:pt x="10905" y="0"/>
                    <a:pt x="104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4917900" y="3922650"/>
              <a:ext cx="425475" cy="1107900"/>
            </a:xfrm>
            <a:custGeom>
              <a:avLst/>
              <a:gdLst/>
              <a:ahLst/>
              <a:cxnLst/>
              <a:rect l="l" t="t" r="r" b="b"/>
              <a:pathLst>
                <a:path w="17019" h="44316" extrusionOk="0">
                  <a:moveTo>
                    <a:pt x="10688" y="572"/>
                  </a:moveTo>
                  <a:cubicBezTo>
                    <a:pt x="10985" y="572"/>
                    <a:pt x="11686" y="1132"/>
                    <a:pt x="12325" y="3284"/>
                  </a:cubicBezTo>
                  <a:cubicBezTo>
                    <a:pt x="12670" y="4453"/>
                    <a:pt x="13259" y="5872"/>
                    <a:pt x="13884" y="7376"/>
                  </a:cubicBezTo>
                  <a:cubicBezTo>
                    <a:pt x="15059" y="10213"/>
                    <a:pt x="16393" y="13428"/>
                    <a:pt x="15838" y="14617"/>
                  </a:cubicBezTo>
                  <a:cubicBezTo>
                    <a:pt x="14960" y="16499"/>
                    <a:pt x="5741" y="26627"/>
                    <a:pt x="5648" y="26729"/>
                  </a:cubicBezTo>
                  <a:cubicBezTo>
                    <a:pt x="5587" y="26795"/>
                    <a:pt x="5561" y="26886"/>
                    <a:pt x="5578" y="26974"/>
                  </a:cubicBezTo>
                  <a:lnTo>
                    <a:pt x="8504" y="42504"/>
                  </a:lnTo>
                  <a:lnTo>
                    <a:pt x="2100" y="43690"/>
                  </a:lnTo>
                  <a:cubicBezTo>
                    <a:pt x="1897" y="41227"/>
                    <a:pt x="594" y="25178"/>
                    <a:pt x="830" y="23064"/>
                  </a:cubicBezTo>
                  <a:cubicBezTo>
                    <a:pt x="1029" y="21265"/>
                    <a:pt x="4731" y="18583"/>
                    <a:pt x="6140" y="17702"/>
                  </a:cubicBezTo>
                  <a:cubicBezTo>
                    <a:pt x="6282" y="17613"/>
                    <a:pt x="6318" y="17421"/>
                    <a:pt x="6217" y="17287"/>
                  </a:cubicBezTo>
                  <a:cubicBezTo>
                    <a:pt x="6214" y="17283"/>
                    <a:pt x="5832" y="16765"/>
                    <a:pt x="5207" y="15517"/>
                  </a:cubicBezTo>
                  <a:lnTo>
                    <a:pt x="5019" y="15143"/>
                  </a:lnTo>
                  <a:cubicBezTo>
                    <a:pt x="4253" y="13645"/>
                    <a:pt x="2461" y="10135"/>
                    <a:pt x="3022" y="8342"/>
                  </a:cubicBezTo>
                  <a:cubicBezTo>
                    <a:pt x="3093" y="8113"/>
                    <a:pt x="3170" y="7867"/>
                    <a:pt x="3236" y="7680"/>
                  </a:cubicBezTo>
                  <a:cubicBezTo>
                    <a:pt x="3311" y="7852"/>
                    <a:pt x="3401" y="8084"/>
                    <a:pt x="3495" y="8321"/>
                  </a:cubicBezTo>
                  <a:cubicBezTo>
                    <a:pt x="3733" y="8927"/>
                    <a:pt x="4060" y="9757"/>
                    <a:pt x="4562" y="10840"/>
                  </a:cubicBezTo>
                  <a:cubicBezTo>
                    <a:pt x="6163" y="14286"/>
                    <a:pt x="7477" y="14506"/>
                    <a:pt x="7780" y="14506"/>
                  </a:cubicBezTo>
                  <a:cubicBezTo>
                    <a:pt x="7803" y="14506"/>
                    <a:pt x="7820" y="14505"/>
                    <a:pt x="7831" y="14504"/>
                  </a:cubicBezTo>
                  <a:cubicBezTo>
                    <a:pt x="7978" y="14489"/>
                    <a:pt x="8089" y="14366"/>
                    <a:pt x="8089" y="14218"/>
                  </a:cubicBezTo>
                  <a:cubicBezTo>
                    <a:pt x="8089" y="14151"/>
                    <a:pt x="8096" y="7342"/>
                    <a:pt x="8604" y="4549"/>
                  </a:cubicBezTo>
                  <a:cubicBezTo>
                    <a:pt x="8893" y="2956"/>
                    <a:pt x="9195" y="2792"/>
                    <a:pt x="9191" y="2784"/>
                  </a:cubicBezTo>
                  <a:lnTo>
                    <a:pt x="9191" y="2784"/>
                  </a:lnTo>
                  <a:cubicBezTo>
                    <a:pt x="9197" y="2788"/>
                    <a:pt x="9203" y="2791"/>
                    <a:pt x="9209" y="2797"/>
                  </a:cubicBezTo>
                  <a:lnTo>
                    <a:pt x="9678" y="9119"/>
                  </a:lnTo>
                  <a:cubicBezTo>
                    <a:pt x="9715" y="10707"/>
                    <a:pt x="9803" y="12238"/>
                    <a:pt x="9983" y="13233"/>
                  </a:cubicBezTo>
                  <a:cubicBezTo>
                    <a:pt x="10008" y="13370"/>
                    <a:pt x="10128" y="13467"/>
                    <a:pt x="10264" y="13467"/>
                  </a:cubicBezTo>
                  <a:cubicBezTo>
                    <a:pt x="10276" y="13467"/>
                    <a:pt x="10289" y="13466"/>
                    <a:pt x="10301" y="13465"/>
                  </a:cubicBezTo>
                  <a:cubicBezTo>
                    <a:pt x="10453" y="13446"/>
                    <a:pt x="10561" y="13312"/>
                    <a:pt x="10551" y="13161"/>
                  </a:cubicBezTo>
                  <a:lnTo>
                    <a:pt x="10253" y="9133"/>
                  </a:lnTo>
                  <a:cubicBezTo>
                    <a:pt x="10182" y="6123"/>
                    <a:pt x="10291" y="2869"/>
                    <a:pt x="10293" y="2813"/>
                  </a:cubicBezTo>
                  <a:cubicBezTo>
                    <a:pt x="10293" y="2804"/>
                    <a:pt x="10294" y="1786"/>
                    <a:pt x="10420" y="909"/>
                  </a:cubicBezTo>
                  <a:cubicBezTo>
                    <a:pt x="10441" y="761"/>
                    <a:pt x="10520" y="584"/>
                    <a:pt x="10671" y="572"/>
                  </a:cubicBezTo>
                  <a:close/>
                  <a:moveTo>
                    <a:pt x="10677" y="0"/>
                  </a:moveTo>
                  <a:cubicBezTo>
                    <a:pt x="10660" y="0"/>
                    <a:pt x="10644" y="1"/>
                    <a:pt x="10629" y="2"/>
                  </a:cubicBezTo>
                  <a:cubicBezTo>
                    <a:pt x="10224" y="31"/>
                    <a:pt x="9919" y="356"/>
                    <a:pt x="9852" y="829"/>
                  </a:cubicBezTo>
                  <a:cubicBezTo>
                    <a:pt x="9762" y="1463"/>
                    <a:pt x="9733" y="2148"/>
                    <a:pt x="9724" y="2522"/>
                  </a:cubicBezTo>
                  <a:cubicBezTo>
                    <a:pt x="9641" y="2394"/>
                    <a:pt x="9447" y="2214"/>
                    <a:pt x="9197" y="2214"/>
                  </a:cubicBezTo>
                  <a:cubicBezTo>
                    <a:pt x="9166" y="2214"/>
                    <a:pt x="9134" y="2217"/>
                    <a:pt x="9101" y="2223"/>
                  </a:cubicBezTo>
                  <a:cubicBezTo>
                    <a:pt x="8631" y="2313"/>
                    <a:pt x="8302" y="2999"/>
                    <a:pt x="8039" y="4447"/>
                  </a:cubicBezTo>
                  <a:cubicBezTo>
                    <a:pt x="7585" y="6946"/>
                    <a:pt x="7526" y="12380"/>
                    <a:pt x="7518" y="13853"/>
                  </a:cubicBezTo>
                  <a:cubicBezTo>
                    <a:pt x="7088" y="13656"/>
                    <a:pt x="6183" y="12971"/>
                    <a:pt x="5081" y="10598"/>
                  </a:cubicBezTo>
                  <a:cubicBezTo>
                    <a:pt x="4586" y="9531"/>
                    <a:pt x="4263" y="8712"/>
                    <a:pt x="4028" y="8113"/>
                  </a:cubicBezTo>
                  <a:cubicBezTo>
                    <a:pt x="3668" y="7197"/>
                    <a:pt x="3563" y="6875"/>
                    <a:pt x="3252" y="6875"/>
                  </a:cubicBezTo>
                  <a:cubicBezTo>
                    <a:pt x="3238" y="6875"/>
                    <a:pt x="3223" y="6876"/>
                    <a:pt x="3208" y="6877"/>
                  </a:cubicBezTo>
                  <a:cubicBezTo>
                    <a:pt x="2875" y="6889"/>
                    <a:pt x="2774" y="7213"/>
                    <a:pt x="2475" y="8172"/>
                  </a:cubicBezTo>
                  <a:cubicBezTo>
                    <a:pt x="1844" y="10187"/>
                    <a:pt x="3643" y="13711"/>
                    <a:pt x="4509" y="15405"/>
                  </a:cubicBezTo>
                  <a:lnTo>
                    <a:pt x="4695" y="15773"/>
                  </a:lnTo>
                  <a:cubicBezTo>
                    <a:pt x="5102" y="16587"/>
                    <a:pt x="5410" y="17101"/>
                    <a:pt x="5587" y="17376"/>
                  </a:cubicBezTo>
                  <a:cubicBezTo>
                    <a:pt x="4522" y="18073"/>
                    <a:pt x="500" y="20837"/>
                    <a:pt x="260" y="23000"/>
                  </a:cubicBezTo>
                  <a:cubicBezTo>
                    <a:pt x="0" y="25335"/>
                    <a:pt x="1491" y="43290"/>
                    <a:pt x="1555" y="44053"/>
                  </a:cubicBezTo>
                  <a:cubicBezTo>
                    <a:pt x="1568" y="44201"/>
                    <a:pt x="1692" y="44316"/>
                    <a:pt x="1841" y="44316"/>
                  </a:cubicBezTo>
                  <a:cubicBezTo>
                    <a:pt x="1858" y="44316"/>
                    <a:pt x="1875" y="44313"/>
                    <a:pt x="1892" y="44311"/>
                  </a:cubicBezTo>
                  <a:lnTo>
                    <a:pt x="8891" y="43014"/>
                  </a:lnTo>
                  <a:cubicBezTo>
                    <a:pt x="8966" y="43002"/>
                    <a:pt x="9032" y="42958"/>
                    <a:pt x="9075" y="42895"/>
                  </a:cubicBezTo>
                  <a:cubicBezTo>
                    <a:pt x="9119" y="42833"/>
                    <a:pt x="9135" y="42755"/>
                    <a:pt x="9121" y="42680"/>
                  </a:cubicBezTo>
                  <a:lnTo>
                    <a:pt x="6166" y="27009"/>
                  </a:lnTo>
                  <a:cubicBezTo>
                    <a:pt x="7213" y="25857"/>
                    <a:pt x="15481" y="16735"/>
                    <a:pt x="16356" y="14859"/>
                  </a:cubicBezTo>
                  <a:cubicBezTo>
                    <a:pt x="17018" y="13442"/>
                    <a:pt x="15693" y="10246"/>
                    <a:pt x="14412" y="7156"/>
                  </a:cubicBezTo>
                  <a:cubicBezTo>
                    <a:pt x="13794" y="5667"/>
                    <a:pt x="13210" y="4259"/>
                    <a:pt x="12873" y="3121"/>
                  </a:cubicBezTo>
                  <a:cubicBezTo>
                    <a:pt x="12047" y="335"/>
                    <a:pt x="11087" y="0"/>
                    <a:pt x="106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5225425" y="3995500"/>
              <a:ext cx="44525" cy="254150"/>
            </a:xfrm>
            <a:custGeom>
              <a:avLst/>
              <a:gdLst/>
              <a:ahLst/>
              <a:cxnLst/>
              <a:rect l="l" t="t" r="r" b="b"/>
              <a:pathLst>
                <a:path w="1781" h="10166" extrusionOk="0">
                  <a:moveTo>
                    <a:pt x="301" y="1"/>
                  </a:moveTo>
                  <a:cubicBezTo>
                    <a:pt x="293" y="1"/>
                    <a:pt x="285" y="1"/>
                    <a:pt x="277" y="2"/>
                  </a:cubicBezTo>
                  <a:cubicBezTo>
                    <a:pt x="118" y="14"/>
                    <a:pt x="0" y="151"/>
                    <a:pt x="11" y="309"/>
                  </a:cubicBezTo>
                  <a:cubicBezTo>
                    <a:pt x="33" y="600"/>
                    <a:pt x="540" y="7492"/>
                    <a:pt x="1187" y="9952"/>
                  </a:cubicBezTo>
                  <a:cubicBezTo>
                    <a:pt x="1220" y="10078"/>
                    <a:pt x="1333" y="10166"/>
                    <a:pt x="1464" y="10166"/>
                  </a:cubicBezTo>
                  <a:cubicBezTo>
                    <a:pt x="1488" y="10166"/>
                    <a:pt x="1512" y="10163"/>
                    <a:pt x="1537" y="10156"/>
                  </a:cubicBezTo>
                  <a:cubicBezTo>
                    <a:pt x="1689" y="10116"/>
                    <a:pt x="1781" y="9960"/>
                    <a:pt x="1740" y="9807"/>
                  </a:cubicBezTo>
                  <a:cubicBezTo>
                    <a:pt x="1106" y="7397"/>
                    <a:pt x="588" y="339"/>
                    <a:pt x="582" y="267"/>
                  </a:cubicBezTo>
                  <a:cubicBezTo>
                    <a:pt x="571" y="118"/>
                    <a:pt x="434" y="1"/>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3513100" y="2761575"/>
              <a:ext cx="2568325" cy="2568325"/>
            </a:xfrm>
            <a:custGeom>
              <a:avLst/>
              <a:gdLst/>
              <a:ahLst/>
              <a:cxnLst/>
              <a:rect l="l" t="t" r="r" b="b"/>
              <a:pathLst>
                <a:path w="102733" h="102733" extrusionOk="0">
                  <a:moveTo>
                    <a:pt x="51367" y="13045"/>
                  </a:moveTo>
                  <a:cubicBezTo>
                    <a:pt x="72530" y="13045"/>
                    <a:pt x="89688" y="30203"/>
                    <a:pt x="89688" y="51366"/>
                  </a:cubicBezTo>
                  <a:cubicBezTo>
                    <a:pt x="89688" y="72531"/>
                    <a:pt x="72530" y="89687"/>
                    <a:pt x="51367" y="89687"/>
                  </a:cubicBezTo>
                  <a:cubicBezTo>
                    <a:pt x="30202" y="89687"/>
                    <a:pt x="13046" y="72531"/>
                    <a:pt x="13046" y="51366"/>
                  </a:cubicBezTo>
                  <a:cubicBezTo>
                    <a:pt x="13046" y="30202"/>
                    <a:pt x="30202" y="13045"/>
                    <a:pt x="51367" y="13045"/>
                  </a:cubicBezTo>
                  <a:close/>
                  <a:moveTo>
                    <a:pt x="46272" y="0"/>
                  </a:moveTo>
                  <a:lnTo>
                    <a:pt x="44931" y="5895"/>
                  </a:lnTo>
                  <a:cubicBezTo>
                    <a:pt x="41376" y="6393"/>
                    <a:pt x="37894" y="7309"/>
                    <a:pt x="34554" y="8626"/>
                  </a:cubicBezTo>
                  <a:lnTo>
                    <a:pt x="30410" y="4153"/>
                  </a:lnTo>
                  <a:lnTo>
                    <a:pt x="21271" y="9430"/>
                  </a:lnTo>
                  <a:lnTo>
                    <a:pt x="23059" y="15211"/>
                  </a:lnTo>
                  <a:cubicBezTo>
                    <a:pt x="20236" y="17424"/>
                    <a:pt x="17680" y="19958"/>
                    <a:pt x="15444" y="22762"/>
                  </a:cubicBezTo>
                  <a:lnTo>
                    <a:pt x="9611" y="20957"/>
                  </a:lnTo>
                  <a:lnTo>
                    <a:pt x="4334" y="30097"/>
                  </a:lnTo>
                  <a:lnTo>
                    <a:pt x="8764" y="34202"/>
                  </a:lnTo>
                  <a:cubicBezTo>
                    <a:pt x="7441" y="37484"/>
                    <a:pt x="6478" y="40951"/>
                    <a:pt x="5941" y="44558"/>
                  </a:cubicBezTo>
                  <a:lnTo>
                    <a:pt x="1" y="45909"/>
                  </a:lnTo>
                  <a:lnTo>
                    <a:pt x="1" y="56463"/>
                  </a:lnTo>
                  <a:lnTo>
                    <a:pt x="5894" y="57803"/>
                  </a:lnTo>
                  <a:cubicBezTo>
                    <a:pt x="6392" y="61357"/>
                    <a:pt x="7310" y="64841"/>
                    <a:pt x="8625" y="68181"/>
                  </a:cubicBezTo>
                  <a:lnTo>
                    <a:pt x="4154" y="72324"/>
                  </a:lnTo>
                  <a:lnTo>
                    <a:pt x="9429" y="81463"/>
                  </a:lnTo>
                  <a:lnTo>
                    <a:pt x="15210" y="79675"/>
                  </a:lnTo>
                  <a:cubicBezTo>
                    <a:pt x="17423" y="82497"/>
                    <a:pt x="19957" y="85053"/>
                    <a:pt x="22761" y="87289"/>
                  </a:cubicBezTo>
                  <a:lnTo>
                    <a:pt x="20958" y="93122"/>
                  </a:lnTo>
                  <a:lnTo>
                    <a:pt x="30096" y="98399"/>
                  </a:lnTo>
                  <a:lnTo>
                    <a:pt x="34201" y="93969"/>
                  </a:lnTo>
                  <a:cubicBezTo>
                    <a:pt x="37483" y="95293"/>
                    <a:pt x="40950" y="96256"/>
                    <a:pt x="44557" y="96792"/>
                  </a:cubicBezTo>
                  <a:lnTo>
                    <a:pt x="45908" y="102733"/>
                  </a:lnTo>
                  <a:lnTo>
                    <a:pt x="56462" y="102733"/>
                  </a:lnTo>
                  <a:lnTo>
                    <a:pt x="57803" y="96839"/>
                  </a:lnTo>
                  <a:cubicBezTo>
                    <a:pt x="61357" y="96341"/>
                    <a:pt x="64840" y="95423"/>
                    <a:pt x="68180" y="94108"/>
                  </a:cubicBezTo>
                  <a:lnTo>
                    <a:pt x="72323" y="98581"/>
                  </a:lnTo>
                  <a:lnTo>
                    <a:pt x="81462" y="93304"/>
                  </a:lnTo>
                  <a:lnTo>
                    <a:pt x="79674" y="87523"/>
                  </a:lnTo>
                  <a:cubicBezTo>
                    <a:pt x="82496" y="85310"/>
                    <a:pt x="85052" y="82776"/>
                    <a:pt x="87288" y="79972"/>
                  </a:cubicBezTo>
                  <a:lnTo>
                    <a:pt x="93123" y="81777"/>
                  </a:lnTo>
                  <a:lnTo>
                    <a:pt x="98398" y="72638"/>
                  </a:lnTo>
                  <a:lnTo>
                    <a:pt x="93968" y="68534"/>
                  </a:lnTo>
                  <a:cubicBezTo>
                    <a:pt x="95314" y="65204"/>
                    <a:pt x="96261" y="61728"/>
                    <a:pt x="96791" y="58176"/>
                  </a:cubicBezTo>
                  <a:lnTo>
                    <a:pt x="102733" y="56823"/>
                  </a:lnTo>
                  <a:lnTo>
                    <a:pt x="102733" y="46271"/>
                  </a:lnTo>
                  <a:lnTo>
                    <a:pt x="96839" y="44931"/>
                  </a:lnTo>
                  <a:cubicBezTo>
                    <a:pt x="96340" y="41377"/>
                    <a:pt x="95424" y="37893"/>
                    <a:pt x="94107" y="34553"/>
                  </a:cubicBezTo>
                  <a:lnTo>
                    <a:pt x="98580" y="30409"/>
                  </a:lnTo>
                  <a:lnTo>
                    <a:pt x="93303" y="21271"/>
                  </a:lnTo>
                  <a:lnTo>
                    <a:pt x="87522" y="23058"/>
                  </a:lnTo>
                  <a:cubicBezTo>
                    <a:pt x="85310" y="20237"/>
                    <a:pt x="82775" y="17681"/>
                    <a:pt x="79972" y="15445"/>
                  </a:cubicBezTo>
                  <a:lnTo>
                    <a:pt x="81776" y="9611"/>
                  </a:lnTo>
                  <a:lnTo>
                    <a:pt x="72637" y="4335"/>
                  </a:lnTo>
                  <a:lnTo>
                    <a:pt x="68533" y="8765"/>
                  </a:lnTo>
                  <a:cubicBezTo>
                    <a:pt x="65249" y="7441"/>
                    <a:pt x="61783" y="6478"/>
                    <a:pt x="58175" y="5942"/>
                  </a:cubicBezTo>
                  <a:lnTo>
                    <a:pt x="568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3505550" y="2754025"/>
              <a:ext cx="2583400" cy="2583400"/>
            </a:xfrm>
            <a:custGeom>
              <a:avLst/>
              <a:gdLst/>
              <a:ahLst/>
              <a:cxnLst/>
              <a:rect l="l" t="t" r="r" b="b"/>
              <a:pathLst>
                <a:path w="103336" h="103336" extrusionOk="0">
                  <a:moveTo>
                    <a:pt x="51669" y="13648"/>
                  </a:moveTo>
                  <a:cubicBezTo>
                    <a:pt x="72633" y="13648"/>
                    <a:pt x="89689" y="30704"/>
                    <a:pt x="89689" y="51668"/>
                  </a:cubicBezTo>
                  <a:cubicBezTo>
                    <a:pt x="89689" y="72633"/>
                    <a:pt x="72632" y="89689"/>
                    <a:pt x="51669" y="89689"/>
                  </a:cubicBezTo>
                  <a:cubicBezTo>
                    <a:pt x="30705" y="89689"/>
                    <a:pt x="13649" y="72633"/>
                    <a:pt x="13649" y="51668"/>
                  </a:cubicBezTo>
                  <a:cubicBezTo>
                    <a:pt x="13649" y="30704"/>
                    <a:pt x="30705" y="13648"/>
                    <a:pt x="51669" y="13648"/>
                  </a:cubicBezTo>
                  <a:close/>
                  <a:moveTo>
                    <a:pt x="51669" y="13047"/>
                  </a:moveTo>
                  <a:cubicBezTo>
                    <a:pt x="30373" y="13047"/>
                    <a:pt x="13047" y="30371"/>
                    <a:pt x="13047" y="51668"/>
                  </a:cubicBezTo>
                  <a:cubicBezTo>
                    <a:pt x="13047" y="72966"/>
                    <a:pt x="30373" y="90290"/>
                    <a:pt x="51669" y="90290"/>
                  </a:cubicBezTo>
                  <a:cubicBezTo>
                    <a:pt x="72965" y="90290"/>
                    <a:pt x="90291" y="72965"/>
                    <a:pt x="90291" y="51668"/>
                  </a:cubicBezTo>
                  <a:cubicBezTo>
                    <a:pt x="90291" y="30372"/>
                    <a:pt x="72964" y="13047"/>
                    <a:pt x="51669" y="13047"/>
                  </a:cubicBezTo>
                  <a:close/>
                  <a:moveTo>
                    <a:pt x="56885" y="603"/>
                  </a:moveTo>
                  <a:lnTo>
                    <a:pt x="58229" y="6511"/>
                  </a:lnTo>
                  <a:lnTo>
                    <a:pt x="58433" y="6541"/>
                  </a:lnTo>
                  <a:cubicBezTo>
                    <a:pt x="61938" y="7062"/>
                    <a:pt x="65400" y="8006"/>
                    <a:pt x="68723" y="9346"/>
                  </a:cubicBezTo>
                  <a:lnTo>
                    <a:pt x="68915" y="9424"/>
                  </a:lnTo>
                  <a:lnTo>
                    <a:pt x="72997" y="5018"/>
                  </a:lnTo>
                  <a:lnTo>
                    <a:pt x="81719" y="10054"/>
                  </a:lnTo>
                  <a:lnTo>
                    <a:pt x="79925" y="15854"/>
                  </a:lnTo>
                  <a:lnTo>
                    <a:pt x="80086" y="15982"/>
                  </a:lnTo>
                  <a:cubicBezTo>
                    <a:pt x="82871" y="18204"/>
                    <a:pt x="85389" y="20742"/>
                    <a:pt x="87588" y="23547"/>
                  </a:cubicBezTo>
                  <a:lnTo>
                    <a:pt x="87715" y="23710"/>
                  </a:lnTo>
                  <a:lnTo>
                    <a:pt x="93465" y="21932"/>
                  </a:lnTo>
                  <a:lnTo>
                    <a:pt x="98501" y="30653"/>
                  </a:lnTo>
                  <a:lnTo>
                    <a:pt x="94054" y="34773"/>
                  </a:lnTo>
                  <a:lnTo>
                    <a:pt x="94129" y="34965"/>
                  </a:lnTo>
                  <a:cubicBezTo>
                    <a:pt x="95435" y="38283"/>
                    <a:pt x="96346" y="41743"/>
                    <a:pt x="96843" y="45274"/>
                  </a:cubicBezTo>
                  <a:lnTo>
                    <a:pt x="96872" y="45479"/>
                  </a:lnTo>
                  <a:lnTo>
                    <a:pt x="102734" y="46814"/>
                  </a:lnTo>
                  <a:lnTo>
                    <a:pt x="102734" y="56885"/>
                  </a:lnTo>
                  <a:lnTo>
                    <a:pt x="96826" y="58229"/>
                  </a:lnTo>
                  <a:lnTo>
                    <a:pt x="96796" y="58433"/>
                  </a:lnTo>
                  <a:cubicBezTo>
                    <a:pt x="96275" y="61938"/>
                    <a:pt x="95331" y="65400"/>
                    <a:pt x="93991" y="68721"/>
                  </a:cubicBezTo>
                  <a:lnTo>
                    <a:pt x="93913" y="68914"/>
                  </a:lnTo>
                  <a:lnTo>
                    <a:pt x="98319" y="72996"/>
                  </a:lnTo>
                  <a:lnTo>
                    <a:pt x="93283" y="81719"/>
                  </a:lnTo>
                  <a:lnTo>
                    <a:pt x="87484" y="79926"/>
                  </a:lnTo>
                  <a:lnTo>
                    <a:pt x="87355" y="80086"/>
                  </a:lnTo>
                  <a:cubicBezTo>
                    <a:pt x="85133" y="82871"/>
                    <a:pt x="82595" y="85390"/>
                    <a:pt x="79791" y="87588"/>
                  </a:cubicBezTo>
                  <a:lnTo>
                    <a:pt x="79627" y="87716"/>
                  </a:lnTo>
                  <a:lnTo>
                    <a:pt x="81404" y="93466"/>
                  </a:lnTo>
                  <a:lnTo>
                    <a:pt x="72683" y="98501"/>
                  </a:lnTo>
                  <a:lnTo>
                    <a:pt x="68563" y="94055"/>
                  </a:lnTo>
                  <a:lnTo>
                    <a:pt x="68372" y="94130"/>
                  </a:lnTo>
                  <a:cubicBezTo>
                    <a:pt x="65054" y="95436"/>
                    <a:pt x="61594" y="96347"/>
                    <a:pt x="58062" y="96843"/>
                  </a:cubicBezTo>
                  <a:lnTo>
                    <a:pt x="57857" y="96872"/>
                  </a:lnTo>
                  <a:lnTo>
                    <a:pt x="56523" y="102734"/>
                  </a:lnTo>
                  <a:lnTo>
                    <a:pt x="46451" y="102734"/>
                  </a:lnTo>
                  <a:lnTo>
                    <a:pt x="45107" y="96827"/>
                  </a:lnTo>
                  <a:lnTo>
                    <a:pt x="44903" y="96797"/>
                  </a:lnTo>
                  <a:cubicBezTo>
                    <a:pt x="41398" y="96275"/>
                    <a:pt x="37936" y="95331"/>
                    <a:pt x="34614" y="93991"/>
                  </a:cubicBezTo>
                  <a:lnTo>
                    <a:pt x="34422" y="93914"/>
                  </a:lnTo>
                  <a:lnTo>
                    <a:pt x="30340" y="98320"/>
                  </a:lnTo>
                  <a:lnTo>
                    <a:pt x="21617" y="93284"/>
                  </a:lnTo>
                  <a:lnTo>
                    <a:pt x="23412" y="87484"/>
                  </a:lnTo>
                  <a:lnTo>
                    <a:pt x="23251" y="87355"/>
                  </a:lnTo>
                  <a:cubicBezTo>
                    <a:pt x="20465" y="85134"/>
                    <a:pt x="17948" y="82595"/>
                    <a:pt x="15749" y="79791"/>
                  </a:cubicBezTo>
                  <a:lnTo>
                    <a:pt x="15621" y="79627"/>
                  </a:lnTo>
                  <a:lnTo>
                    <a:pt x="9872" y="81406"/>
                  </a:lnTo>
                  <a:lnTo>
                    <a:pt x="4836" y="72683"/>
                  </a:lnTo>
                  <a:lnTo>
                    <a:pt x="9282" y="68564"/>
                  </a:lnTo>
                  <a:lnTo>
                    <a:pt x="9207" y="68373"/>
                  </a:lnTo>
                  <a:cubicBezTo>
                    <a:pt x="7901" y="65055"/>
                    <a:pt x="6991" y="61595"/>
                    <a:pt x="6494" y="58065"/>
                  </a:cubicBezTo>
                  <a:lnTo>
                    <a:pt x="6465" y="57859"/>
                  </a:lnTo>
                  <a:lnTo>
                    <a:pt x="603" y="56525"/>
                  </a:lnTo>
                  <a:lnTo>
                    <a:pt x="603" y="46453"/>
                  </a:lnTo>
                  <a:lnTo>
                    <a:pt x="6510" y="45109"/>
                  </a:lnTo>
                  <a:lnTo>
                    <a:pt x="6542" y="44905"/>
                  </a:lnTo>
                  <a:cubicBezTo>
                    <a:pt x="7062" y="41400"/>
                    <a:pt x="8005" y="37938"/>
                    <a:pt x="9346" y="34616"/>
                  </a:cubicBezTo>
                  <a:lnTo>
                    <a:pt x="9424" y="34424"/>
                  </a:lnTo>
                  <a:lnTo>
                    <a:pt x="5018" y="30341"/>
                  </a:lnTo>
                  <a:lnTo>
                    <a:pt x="10053" y="21619"/>
                  </a:lnTo>
                  <a:lnTo>
                    <a:pt x="15854" y="23412"/>
                  </a:lnTo>
                  <a:lnTo>
                    <a:pt x="15982" y="23252"/>
                  </a:lnTo>
                  <a:cubicBezTo>
                    <a:pt x="18204" y="20466"/>
                    <a:pt x="20743" y="17948"/>
                    <a:pt x="23547" y="15750"/>
                  </a:cubicBezTo>
                  <a:lnTo>
                    <a:pt x="23710" y="15622"/>
                  </a:lnTo>
                  <a:lnTo>
                    <a:pt x="21932" y="9872"/>
                  </a:lnTo>
                  <a:lnTo>
                    <a:pt x="30654" y="4836"/>
                  </a:lnTo>
                  <a:lnTo>
                    <a:pt x="34775" y="9282"/>
                  </a:lnTo>
                  <a:lnTo>
                    <a:pt x="34965" y="9208"/>
                  </a:lnTo>
                  <a:cubicBezTo>
                    <a:pt x="38283" y="7901"/>
                    <a:pt x="41744" y="6990"/>
                    <a:pt x="45275" y="6494"/>
                  </a:cubicBezTo>
                  <a:lnTo>
                    <a:pt x="45479" y="6465"/>
                  </a:lnTo>
                  <a:lnTo>
                    <a:pt x="46813" y="603"/>
                  </a:lnTo>
                  <a:close/>
                  <a:moveTo>
                    <a:pt x="46333" y="0"/>
                  </a:moveTo>
                  <a:lnTo>
                    <a:pt x="44984" y="5927"/>
                  </a:lnTo>
                  <a:cubicBezTo>
                    <a:pt x="41546" y="6426"/>
                    <a:pt x="38175" y="7313"/>
                    <a:pt x="34937" y="8572"/>
                  </a:cubicBezTo>
                  <a:lnTo>
                    <a:pt x="30769" y="4074"/>
                  </a:lnTo>
                  <a:lnTo>
                    <a:pt x="21215" y="9591"/>
                  </a:lnTo>
                  <a:lnTo>
                    <a:pt x="23012" y="15404"/>
                  </a:lnTo>
                  <a:cubicBezTo>
                    <a:pt x="20289" y="17558"/>
                    <a:pt x="17817" y="20011"/>
                    <a:pt x="15640" y="22715"/>
                  </a:cubicBezTo>
                  <a:lnTo>
                    <a:pt x="9772" y="20901"/>
                  </a:lnTo>
                  <a:lnTo>
                    <a:pt x="4256" y="30456"/>
                  </a:lnTo>
                  <a:lnTo>
                    <a:pt x="8710" y="34582"/>
                  </a:lnTo>
                  <a:cubicBezTo>
                    <a:pt x="7422" y="37811"/>
                    <a:pt x="6505" y="41175"/>
                    <a:pt x="5976" y="44611"/>
                  </a:cubicBezTo>
                  <a:lnTo>
                    <a:pt x="1" y="45971"/>
                  </a:lnTo>
                  <a:lnTo>
                    <a:pt x="1" y="57003"/>
                  </a:lnTo>
                  <a:lnTo>
                    <a:pt x="5926" y="58353"/>
                  </a:lnTo>
                  <a:cubicBezTo>
                    <a:pt x="6426" y="61791"/>
                    <a:pt x="7313" y="65162"/>
                    <a:pt x="8572" y="68401"/>
                  </a:cubicBezTo>
                  <a:lnTo>
                    <a:pt x="4074" y="72568"/>
                  </a:lnTo>
                  <a:lnTo>
                    <a:pt x="9590" y="82123"/>
                  </a:lnTo>
                  <a:lnTo>
                    <a:pt x="15404" y="80325"/>
                  </a:lnTo>
                  <a:cubicBezTo>
                    <a:pt x="17558" y="83048"/>
                    <a:pt x="20010" y="85520"/>
                    <a:pt x="22715" y="87698"/>
                  </a:cubicBezTo>
                  <a:lnTo>
                    <a:pt x="20901" y="93564"/>
                  </a:lnTo>
                  <a:lnTo>
                    <a:pt x="30456" y="99082"/>
                  </a:lnTo>
                  <a:lnTo>
                    <a:pt x="34583" y="94627"/>
                  </a:lnTo>
                  <a:cubicBezTo>
                    <a:pt x="37811" y="95915"/>
                    <a:pt x="41176" y="96831"/>
                    <a:pt x="44612" y="97360"/>
                  </a:cubicBezTo>
                  <a:lnTo>
                    <a:pt x="45971" y="103335"/>
                  </a:lnTo>
                  <a:lnTo>
                    <a:pt x="57003" y="103335"/>
                  </a:lnTo>
                  <a:lnTo>
                    <a:pt x="58352" y="97410"/>
                  </a:lnTo>
                  <a:cubicBezTo>
                    <a:pt x="61790" y="96910"/>
                    <a:pt x="65162" y="96024"/>
                    <a:pt x="68400" y="94765"/>
                  </a:cubicBezTo>
                  <a:lnTo>
                    <a:pt x="72568" y="99263"/>
                  </a:lnTo>
                  <a:lnTo>
                    <a:pt x="82122" y="93746"/>
                  </a:lnTo>
                  <a:lnTo>
                    <a:pt x="80325" y="87933"/>
                  </a:lnTo>
                  <a:cubicBezTo>
                    <a:pt x="83047" y="85778"/>
                    <a:pt x="85521" y="83326"/>
                    <a:pt x="87698" y="80621"/>
                  </a:cubicBezTo>
                  <a:lnTo>
                    <a:pt x="93565" y="82436"/>
                  </a:lnTo>
                  <a:lnTo>
                    <a:pt x="99081" y="72880"/>
                  </a:lnTo>
                  <a:lnTo>
                    <a:pt x="94627" y="68753"/>
                  </a:lnTo>
                  <a:cubicBezTo>
                    <a:pt x="95914" y="65525"/>
                    <a:pt x="96832" y="62160"/>
                    <a:pt x="97360" y="58724"/>
                  </a:cubicBezTo>
                  <a:lnTo>
                    <a:pt x="103336" y="57365"/>
                  </a:lnTo>
                  <a:lnTo>
                    <a:pt x="103336" y="46333"/>
                  </a:lnTo>
                  <a:lnTo>
                    <a:pt x="97409" y="44985"/>
                  </a:lnTo>
                  <a:cubicBezTo>
                    <a:pt x="96910" y="41546"/>
                    <a:pt x="96023" y="38176"/>
                    <a:pt x="94764" y="34936"/>
                  </a:cubicBezTo>
                  <a:lnTo>
                    <a:pt x="99262" y="30769"/>
                  </a:lnTo>
                  <a:lnTo>
                    <a:pt x="93746" y="21214"/>
                  </a:lnTo>
                  <a:lnTo>
                    <a:pt x="87934" y="23012"/>
                  </a:lnTo>
                  <a:cubicBezTo>
                    <a:pt x="85779" y="20289"/>
                    <a:pt x="83327" y="17816"/>
                    <a:pt x="80621" y="15639"/>
                  </a:cubicBezTo>
                  <a:lnTo>
                    <a:pt x="82436" y="9773"/>
                  </a:lnTo>
                  <a:lnTo>
                    <a:pt x="72882" y="4255"/>
                  </a:lnTo>
                  <a:lnTo>
                    <a:pt x="68755" y="8709"/>
                  </a:lnTo>
                  <a:cubicBezTo>
                    <a:pt x="65526" y="7422"/>
                    <a:pt x="62162" y="6504"/>
                    <a:pt x="58726" y="5977"/>
                  </a:cubicBezTo>
                  <a:lnTo>
                    <a:pt x="573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3513100" y="2706025"/>
              <a:ext cx="2568325" cy="2568325"/>
            </a:xfrm>
            <a:custGeom>
              <a:avLst/>
              <a:gdLst/>
              <a:ahLst/>
              <a:cxnLst/>
              <a:rect l="l" t="t" r="r" b="b"/>
              <a:pathLst>
                <a:path w="102733" h="102733" extrusionOk="0">
                  <a:moveTo>
                    <a:pt x="51367" y="13046"/>
                  </a:moveTo>
                  <a:cubicBezTo>
                    <a:pt x="72530" y="13046"/>
                    <a:pt x="89688" y="30203"/>
                    <a:pt x="89688" y="51366"/>
                  </a:cubicBezTo>
                  <a:cubicBezTo>
                    <a:pt x="89688" y="72530"/>
                    <a:pt x="72530" y="89687"/>
                    <a:pt x="51367" y="89687"/>
                  </a:cubicBezTo>
                  <a:cubicBezTo>
                    <a:pt x="30202" y="89687"/>
                    <a:pt x="13046" y="72530"/>
                    <a:pt x="13046" y="51366"/>
                  </a:cubicBezTo>
                  <a:cubicBezTo>
                    <a:pt x="13046" y="30203"/>
                    <a:pt x="30202" y="13046"/>
                    <a:pt x="51367" y="13046"/>
                  </a:cubicBezTo>
                  <a:close/>
                  <a:moveTo>
                    <a:pt x="46272" y="1"/>
                  </a:moveTo>
                  <a:lnTo>
                    <a:pt x="44931" y="5894"/>
                  </a:lnTo>
                  <a:cubicBezTo>
                    <a:pt x="41376" y="6393"/>
                    <a:pt x="37894" y="7310"/>
                    <a:pt x="34554" y="8626"/>
                  </a:cubicBezTo>
                  <a:lnTo>
                    <a:pt x="30410" y="4153"/>
                  </a:lnTo>
                  <a:lnTo>
                    <a:pt x="21271" y="9430"/>
                  </a:lnTo>
                  <a:lnTo>
                    <a:pt x="23059" y="15211"/>
                  </a:lnTo>
                  <a:cubicBezTo>
                    <a:pt x="20236" y="17423"/>
                    <a:pt x="17680" y="19957"/>
                    <a:pt x="15444" y="22761"/>
                  </a:cubicBezTo>
                  <a:lnTo>
                    <a:pt x="9611" y="20957"/>
                  </a:lnTo>
                  <a:lnTo>
                    <a:pt x="4334" y="30095"/>
                  </a:lnTo>
                  <a:lnTo>
                    <a:pt x="8764" y="34200"/>
                  </a:lnTo>
                  <a:cubicBezTo>
                    <a:pt x="7441" y="37483"/>
                    <a:pt x="6478" y="40949"/>
                    <a:pt x="5941" y="44558"/>
                  </a:cubicBezTo>
                  <a:lnTo>
                    <a:pt x="1" y="45909"/>
                  </a:lnTo>
                  <a:lnTo>
                    <a:pt x="1" y="56461"/>
                  </a:lnTo>
                  <a:lnTo>
                    <a:pt x="5894" y="57802"/>
                  </a:lnTo>
                  <a:cubicBezTo>
                    <a:pt x="6392" y="61357"/>
                    <a:pt x="7310" y="64840"/>
                    <a:pt x="8625" y="68180"/>
                  </a:cubicBezTo>
                  <a:lnTo>
                    <a:pt x="4154" y="72323"/>
                  </a:lnTo>
                  <a:lnTo>
                    <a:pt x="9429" y="81462"/>
                  </a:lnTo>
                  <a:lnTo>
                    <a:pt x="15210" y="79674"/>
                  </a:lnTo>
                  <a:cubicBezTo>
                    <a:pt x="17423" y="82497"/>
                    <a:pt x="19957" y="85053"/>
                    <a:pt x="22761" y="87289"/>
                  </a:cubicBezTo>
                  <a:lnTo>
                    <a:pt x="20958" y="93122"/>
                  </a:lnTo>
                  <a:lnTo>
                    <a:pt x="30096" y="98399"/>
                  </a:lnTo>
                  <a:lnTo>
                    <a:pt x="34201" y="93969"/>
                  </a:lnTo>
                  <a:cubicBezTo>
                    <a:pt x="37483" y="95292"/>
                    <a:pt x="40950" y="96255"/>
                    <a:pt x="44557" y="96792"/>
                  </a:cubicBezTo>
                  <a:lnTo>
                    <a:pt x="45908" y="102732"/>
                  </a:lnTo>
                  <a:lnTo>
                    <a:pt x="56462" y="102732"/>
                  </a:lnTo>
                  <a:lnTo>
                    <a:pt x="57803" y="96839"/>
                  </a:lnTo>
                  <a:cubicBezTo>
                    <a:pt x="61357" y="96340"/>
                    <a:pt x="64840" y="95423"/>
                    <a:pt x="68180" y="94108"/>
                  </a:cubicBezTo>
                  <a:lnTo>
                    <a:pt x="72323" y="98579"/>
                  </a:lnTo>
                  <a:lnTo>
                    <a:pt x="81462" y="93304"/>
                  </a:lnTo>
                  <a:lnTo>
                    <a:pt x="79674" y="87523"/>
                  </a:lnTo>
                  <a:cubicBezTo>
                    <a:pt x="82496" y="85309"/>
                    <a:pt x="85052" y="82776"/>
                    <a:pt x="87288" y="79971"/>
                  </a:cubicBezTo>
                  <a:lnTo>
                    <a:pt x="93123" y="81776"/>
                  </a:lnTo>
                  <a:lnTo>
                    <a:pt x="98398" y="72637"/>
                  </a:lnTo>
                  <a:lnTo>
                    <a:pt x="93968" y="68532"/>
                  </a:lnTo>
                  <a:cubicBezTo>
                    <a:pt x="95314" y="65204"/>
                    <a:pt x="96261" y="61727"/>
                    <a:pt x="96791" y="58176"/>
                  </a:cubicBezTo>
                  <a:lnTo>
                    <a:pt x="102733" y="56824"/>
                  </a:lnTo>
                  <a:lnTo>
                    <a:pt x="102733" y="46272"/>
                  </a:lnTo>
                  <a:lnTo>
                    <a:pt x="96839" y="44931"/>
                  </a:lnTo>
                  <a:cubicBezTo>
                    <a:pt x="96340" y="41376"/>
                    <a:pt x="95424" y="37894"/>
                    <a:pt x="94107" y="34554"/>
                  </a:cubicBezTo>
                  <a:lnTo>
                    <a:pt x="98580" y="30410"/>
                  </a:lnTo>
                  <a:lnTo>
                    <a:pt x="93303" y="21272"/>
                  </a:lnTo>
                  <a:lnTo>
                    <a:pt x="87522" y="23059"/>
                  </a:lnTo>
                  <a:cubicBezTo>
                    <a:pt x="85310" y="20236"/>
                    <a:pt x="82775" y="17681"/>
                    <a:pt x="79972" y="15444"/>
                  </a:cubicBezTo>
                  <a:lnTo>
                    <a:pt x="81776" y="9611"/>
                  </a:lnTo>
                  <a:lnTo>
                    <a:pt x="72637" y="4335"/>
                  </a:lnTo>
                  <a:lnTo>
                    <a:pt x="68533" y="8764"/>
                  </a:lnTo>
                  <a:cubicBezTo>
                    <a:pt x="65249" y="7441"/>
                    <a:pt x="61783" y="6478"/>
                    <a:pt x="58175" y="5942"/>
                  </a:cubicBezTo>
                  <a:lnTo>
                    <a:pt x="5682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3505925" y="2698850"/>
              <a:ext cx="2582650" cy="2582675"/>
            </a:xfrm>
            <a:custGeom>
              <a:avLst/>
              <a:gdLst/>
              <a:ahLst/>
              <a:cxnLst/>
              <a:rect l="l" t="t" r="r" b="b"/>
              <a:pathLst>
                <a:path w="103306" h="103307" extrusionOk="0">
                  <a:moveTo>
                    <a:pt x="51654" y="13619"/>
                  </a:moveTo>
                  <a:cubicBezTo>
                    <a:pt x="72626" y="13619"/>
                    <a:pt x="89688" y="30681"/>
                    <a:pt x="89688" y="51653"/>
                  </a:cubicBezTo>
                  <a:cubicBezTo>
                    <a:pt x="89688" y="72626"/>
                    <a:pt x="72626" y="89688"/>
                    <a:pt x="51654" y="89688"/>
                  </a:cubicBezTo>
                  <a:cubicBezTo>
                    <a:pt x="30682" y="89688"/>
                    <a:pt x="13620" y="72626"/>
                    <a:pt x="13620" y="51653"/>
                  </a:cubicBezTo>
                  <a:cubicBezTo>
                    <a:pt x="13620" y="30681"/>
                    <a:pt x="30682" y="13619"/>
                    <a:pt x="51654" y="13619"/>
                  </a:cubicBezTo>
                  <a:close/>
                  <a:moveTo>
                    <a:pt x="51654" y="13046"/>
                  </a:moveTo>
                  <a:cubicBezTo>
                    <a:pt x="30366" y="13046"/>
                    <a:pt x="13046" y="30365"/>
                    <a:pt x="13046" y="51653"/>
                  </a:cubicBezTo>
                  <a:cubicBezTo>
                    <a:pt x="13046" y="72942"/>
                    <a:pt x="30366" y="90261"/>
                    <a:pt x="51654" y="90261"/>
                  </a:cubicBezTo>
                  <a:cubicBezTo>
                    <a:pt x="72942" y="90261"/>
                    <a:pt x="90260" y="72941"/>
                    <a:pt x="90260" y="51653"/>
                  </a:cubicBezTo>
                  <a:cubicBezTo>
                    <a:pt x="90260" y="30366"/>
                    <a:pt x="72941" y="13046"/>
                    <a:pt x="51654" y="13046"/>
                  </a:cubicBezTo>
                  <a:close/>
                  <a:moveTo>
                    <a:pt x="56881" y="574"/>
                  </a:moveTo>
                  <a:lnTo>
                    <a:pt x="58182" y="6292"/>
                  </a:lnTo>
                  <a:cubicBezTo>
                    <a:pt x="58209" y="6407"/>
                    <a:pt x="58302" y="6495"/>
                    <a:pt x="58419" y="6512"/>
                  </a:cubicBezTo>
                  <a:cubicBezTo>
                    <a:pt x="61949" y="7040"/>
                    <a:pt x="65403" y="7981"/>
                    <a:pt x="68712" y="9317"/>
                  </a:cubicBezTo>
                  <a:cubicBezTo>
                    <a:pt x="68747" y="9331"/>
                    <a:pt x="68783" y="9338"/>
                    <a:pt x="68819" y="9338"/>
                  </a:cubicBezTo>
                  <a:cubicBezTo>
                    <a:pt x="68898" y="9338"/>
                    <a:pt x="68975" y="9306"/>
                    <a:pt x="69030" y="9246"/>
                  </a:cubicBezTo>
                  <a:lnTo>
                    <a:pt x="72979" y="4984"/>
                  </a:lnTo>
                  <a:lnTo>
                    <a:pt x="81721" y="10031"/>
                  </a:lnTo>
                  <a:lnTo>
                    <a:pt x="79985" y="15647"/>
                  </a:lnTo>
                  <a:cubicBezTo>
                    <a:pt x="79950" y="15759"/>
                    <a:pt x="79987" y="15882"/>
                    <a:pt x="80080" y="15955"/>
                  </a:cubicBezTo>
                  <a:cubicBezTo>
                    <a:pt x="82866" y="18178"/>
                    <a:pt x="85384" y="20718"/>
                    <a:pt x="87583" y="23522"/>
                  </a:cubicBezTo>
                  <a:cubicBezTo>
                    <a:pt x="87638" y="23593"/>
                    <a:pt x="87722" y="23632"/>
                    <a:pt x="87808" y="23632"/>
                  </a:cubicBezTo>
                  <a:cubicBezTo>
                    <a:pt x="87836" y="23632"/>
                    <a:pt x="87865" y="23628"/>
                    <a:pt x="87893" y="23619"/>
                  </a:cubicBezTo>
                  <a:lnTo>
                    <a:pt x="93457" y="21899"/>
                  </a:lnTo>
                  <a:lnTo>
                    <a:pt x="98503" y="30641"/>
                  </a:lnTo>
                  <a:lnTo>
                    <a:pt x="94200" y="34630"/>
                  </a:lnTo>
                  <a:cubicBezTo>
                    <a:pt x="94113" y="34710"/>
                    <a:pt x="94084" y="34835"/>
                    <a:pt x="94128" y="34945"/>
                  </a:cubicBezTo>
                  <a:cubicBezTo>
                    <a:pt x="95434" y="38264"/>
                    <a:pt x="96346" y="41725"/>
                    <a:pt x="96842" y="45257"/>
                  </a:cubicBezTo>
                  <a:cubicBezTo>
                    <a:pt x="96858" y="45375"/>
                    <a:pt x="96946" y="45469"/>
                    <a:pt x="97062" y="45496"/>
                  </a:cubicBezTo>
                  <a:lnTo>
                    <a:pt x="102733" y="46786"/>
                  </a:lnTo>
                  <a:lnTo>
                    <a:pt x="102733" y="56881"/>
                  </a:lnTo>
                  <a:lnTo>
                    <a:pt x="97014" y="58183"/>
                  </a:lnTo>
                  <a:cubicBezTo>
                    <a:pt x="96899" y="58209"/>
                    <a:pt x="96812" y="58303"/>
                    <a:pt x="96795" y="58420"/>
                  </a:cubicBezTo>
                  <a:cubicBezTo>
                    <a:pt x="96267" y="61949"/>
                    <a:pt x="95327" y="65404"/>
                    <a:pt x="93989" y="68713"/>
                  </a:cubicBezTo>
                  <a:cubicBezTo>
                    <a:pt x="93945" y="68823"/>
                    <a:pt x="93973" y="68950"/>
                    <a:pt x="94061" y="69031"/>
                  </a:cubicBezTo>
                  <a:lnTo>
                    <a:pt x="98323" y="72979"/>
                  </a:lnTo>
                  <a:lnTo>
                    <a:pt x="93275" y="81722"/>
                  </a:lnTo>
                  <a:lnTo>
                    <a:pt x="87661" y="79985"/>
                  </a:lnTo>
                  <a:cubicBezTo>
                    <a:pt x="87632" y="79976"/>
                    <a:pt x="87603" y="79972"/>
                    <a:pt x="87574" y="79972"/>
                  </a:cubicBezTo>
                  <a:cubicBezTo>
                    <a:pt x="87489" y="79972"/>
                    <a:pt x="87406" y="80010"/>
                    <a:pt x="87352" y="80080"/>
                  </a:cubicBezTo>
                  <a:cubicBezTo>
                    <a:pt x="85130" y="82867"/>
                    <a:pt x="82590" y="85385"/>
                    <a:pt x="79785" y="87584"/>
                  </a:cubicBezTo>
                  <a:cubicBezTo>
                    <a:pt x="79691" y="87658"/>
                    <a:pt x="79653" y="87781"/>
                    <a:pt x="79688" y="87894"/>
                  </a:cubicBezTo>
                  <a:lnTo>
                    <a:pt x="81408" y="93457"/>
                  </a:lnTo>
                  <a:lnTo>
                    <a:pt x="72665" y="98504"/>
                  </a:lnTo>
                  <a:lnTo>
                    <a:pt x="68677" y="94200"/>
                  </a:lnTo>
                  <a:cubicBezTo>
                    <a:pt x="68622" y="94140"/>
                    <a:pt x="68545" y="94108"/>
                    <a:pt x="68467" y="94108"/>
                  </a:cubicBezTo>
                  <a:cubicBezTo>
                    <a:pt x="68432" y="94108"/>
                    <a:pt x="68396" y="94115"/>
                    <a:pt x="68362" y="94128"/>
                  </a:cubicBezTo>
                  <a:cubicBezTo>
                    <a:pt x="65042" y="95435"/>
                    <a:pt x="61581" y="96346"/>
                    <a:pt x="58049" y="96843"/>
                  </a:cubicBezTo>
                  <a:cubicBezTo>
                    <a:pt x="57932" y="96859"/>
                    <a:pt x="57836" y="96947"/>
                    <a:pt x="57810" y="97062"/>
                  </a:cubicBezTo>
                  <a:lnTo>
                    <a:pt x="56520" y="102734"/>
                  </a:lnTo>
                  <a:lnTo>
                    <a:pt x="46425" y="102734"/>
                  </a:lnTo>
                  <a:lnTo>
                    <a:pt x="45123" y="97015"/>
                  </a:lnTo>
                  <a:cubicBezTo>
                    <a:pt x="45096" y="96899"/>
                    <a:pt x="45003" y="96812"/>
                    <a:pt x="44886" y="96795"/>
                  </a:cubicBezTo>
                  <a:cubicBezTo>
                    <a:pt x="41383" y="96275"/>
                    <a:pt x="37919" y="95331"/>
                    <a:pt x="34595" y="93990"/>
                  </a:cubicBezTo>
                  <a:cubicBezTo>
                    <a:pt x="34560" y="93975"/>
                    <a:pt x="34524" y="93969"/>
                    <a:pt x="34487" y="93969"/>
                  </a:cubicBezTo>
                  <a:cubicBezTo>
                    <a:pt x="34409" y="93969"/>
                    <a:pt x="34332" y="94001"/>
                    <a:pt x="34277" y="94060"/>
                  </a:cubicBezTo>
                  <a:lnTo>
                    <a:pt x="30328" y="98323"/>
                  </a:lnTo>
                  <a:lnTo>
                    <a:pt x="21585" y="93276"/>
                  </a:lnTo>
                  <a:lnTo>
                    <a:pt x="23320" y="87660"/>
                  </a:lnTo>
                  <a:cubicBezTo>
                    <a:pt x="23355" y="87548"/>
                    <a:pt x="23318" y="87425"/>
                    <a:pt x="23225" y="87353"/>
                  </a:cubicBezTo>
                  <a:cubicBezTo>
                    <a:pt x="20440" y="85129"/>
                    <a:pt x="17921" y="82590"/>
                    <a:pt x="15722" y="79785"/>
                  </a:cubicBezTo>
                  <a:cubicBezTo>
                    <a:pt x="15667" y="79714"/>
                    <a:pt x="15584" y="79675"/>
                    <a:pt x="15497" y="79675"/>
                  </a:cubicBezTo>
                  <a:cubicBezTo>
                    <a:pt x="15469" y="79675"/>
                    <a:pt x="15440" y="79679"/>
                    <a:pt x="15412" y="79688"/>
                  </a:cubicBezTo>
                  <a:lnTo>
                    <a:pt x="9849" y="81408"/>
                  </a:lnTo>
                  <a:lnTo>
                    <a:pt x="4802" y="72666"/>
                  </a:lnTo>
                  <a:lnTo>
                    <a:pt x="9107" y="68678"/>
                  </a:lnTo>
                  <a:cubicBezTo>
                    <a:pt x="9193" y="68597"/>
                    <a:pt x="9222" y="68472"/>
                    <a:pt x="9179" y="68362"/>
                  </a:cubicBezTo>
                  <a:cubicBezTo>
                    <a:pt x="7872" y="65043"/>
                    <a:pt x="6962" y="61583"/>
                    <a:pt x="6465" y="58049"/>
                  </a:cubicBezTo>
                  <a:cubicBezTo>
                    <a:pt x="6449" y="57933"/>
                    <a:pt x="6361" y="57837"/>
                    <a:pt x="6244" y="57811"/>
                  </a:cubicBezTo>
                  <a:lnTo>
                    <a:pt x="574" y="56520"/>
                  </a:lnTo>
                  <a:lnTo>
                    <a:pt x="574" y="46426"/>
                  </a:lnTo>
                  <a:lnTo>
                    <a:pt x="6292" y="45125"/>
                  </a:lnTo>
                  <a:cubicBezTo>
                    <a:pt x="6408" y="45098"/>
                    <a:pt x="6494" y="45003"/>
                    <a:pt x="6512" y="44887"/>
                  </a:cubicBezTo>
                  <a:cubicBezTo>
                    <a:pt x="7032" y="41381"/>
                    <a:pt x="7976" y="37919"/>
                    <a:pt x="9317" y="34596"/>
                  </a:cubicBezTo>
                  <a:cubicBezTo>
                    <a:pt x="9362" y="34485"/>
                    <a:pt x="9333" y="34359"/>
                    <a:pt x="9247" y="34278"/>
                  </a:cubicBezTo>
                  <a:lnTo>
                    <a:pt x="4983" y="30328"/>
                  </a:lnTo>
                  <a:lnTo>
                    <a:pt x="10031" y="21585"/>
                  </a:lnTo>
                  <a:lnTo>
                    <a:pt x="15646" y="23322"/>
                  </a:lnTo>
                  <a:cubicBezTo>
                    <a:pt x="15675" y="23331"/>
                    <a:pt x="15703" y="23335"/>
                    <a:pt x="15732" y="23335"/>
                  </a:cubicBezTo>
                  <a:cubicBezTo>
                    <a:pt x="15817" y="23335"/>
                    <a:pt x="15900" y="23296"/>
                    <a:pt x="15954" y="23227"/>
                  </a:cubicBezTo>
                  <a:cubicBezTo>
                    <a:pt x="18177" y="20440"/>
                    <a:pt x="20717" y="17922"/>
                    <a:pt x="23521" y="15723"/>
                  </a:cubicBezTo>
                  <a:cubicBezTo>
                    <a:pt x="23615" y="15649"/>
                    <a:pt x="23653" y="15527"/>
                    <a:pt x="23619" y="15413"/>
                  </a:cubicBezTo>
                  <a:lnTo>
                    <a:pt x="21900" y="9850"/>
                  </a:lnTo>
                  <a:lnTo>
                    <a:pt x="30642" y="4802"/>
                  </a:lnTo>
                  <a:lnTo>
                    <a:pt x="34630" y="9107"/>
                  </a:lnTo>
                  <a:cubicBezTo>
                    <a:pt x="34685" y="9167"/>
                    <a:pt x="34762" y="9198"/>
                    <a:pt x="34840" y="9198"/>
                  </a:cubicBezTo>
                  <a:cubicBezTo>
                    <a:pt x="34876" y="9198"/>
                    <a:pt x="34912" y="9192"/>
                    <a:pt x="34946" y="9179"/>
                  </a:cubicBezTo>
                  <a:cubicBezTo>
                    <a:pt x="38264" y="7873"/>
                    <a:pt x="41725" y="6961"/>
                    <a:pt x="45257" y="6465"/>
                  </a:cubicBezTo>
                  <a:cubicBezTo>
                    <a:pt x="45375" y="6448"/>
                    <a:pt x="45470" y="6360"/>
                    <a:pt x="45497" y="6245"/>
                  </a:cubicBezTo>
                  <a:lnTo>
                    <a:pt x="46788" y="574"/>
                  </a:lnTo>
                  <a:close/>
                  <a:moveTo>
                    <a:pt x="46559" y="1"/>
                  </a:moveTo>
                  <a:cubicBezTo>
                    <a:pt x="46425" y="1"/>
                    <a:pt x="46309" y="94"/>
                    <a:pt x="46280" y="224"/>
                  </a:cubicBezTo>
                  <a:lnTo>
                    <a:pt x="44983" y="5925"/>
                  </a:lnTo>
                  <a:cubicBezTo>
                    <a:pt x="41538" y="6425"/>
                    <a:pt x="38162" y="7314"/>
                    <a:pt x="34918" y="8575"/>
                  </a:cubicBezTo>
                  <a:lnTo>
                    <a:pt x="30907" y="4246"/>
                  </a:lnTo>
                  <a:cubicBezTo>
                    <a:pt x="30851" y="4185"/>
                    <a:pt x="30775" y="4154"/>
                    <a:pt x="30697" y="4154"/>
                  </a:cubicBezTo>
                  <a:cubicBezTo>
                    <a:pt x="30648" y="4154"/>
                    <a:pt x="30599" y="4166"/>
                    <a:pt x="30554" y="4192"/>
                  </a:cubicBezTo>
                  <a:lnTo>
                    <a:pt x="21415" y="9469"/>
                  </a:lnTo>
                  <a:cubicBezTo>
                    <a:pt x="21298" y="9535"/>
                    <a:pt x="21245" y="9674"/>
                    <a:pt x="21284" y="9801"/>
                  </a:cubicBezTo>
                  <a:lnTo>
                    <a:pt x="23014" y="15395"/>
                  </a:lnTo>
                  <a:cubicBezTo>
                    <a:pt x="20286" y="17551"/>
                    <a:pt x="17809" y="20008"/>
                    <a:pt x="15629" y="22718"/>
                  </a:cubicBezTo>
                  <a:lnTo>
                    <a:pt x="9982" y="20971"/>
                  </a:lnTo>
                  <a:cubicBezTo>
                    <a:pt x="9954" y="20962"/>
                    <a:pt x="9925" y="20958"/>
                    <a:pt x="9896" y="20958"/>
                  </a:cubicBezTo>
                  <a:cubicBezTo>
                    <a:pt x="9796" y="20958"/>
                    <a:pt x="9700" y="21011"/>
                    <a:pt x="9649" y="21102"/>
                  </a:cubicBezTo>
                  <a:lnTo>
                    <a:pt x="4374" y="30241"/>
                  </a:lnTo>
                  <a:cubicBezTo>
                    <a:pt x="4307" y="30357"/>
                    <a:pt x="4329" y="30503"/>
                    <a:pt x="4427" y="30594"/>
                  </a:cubicBezTo>
                  <a:lnTo>
                    <a:pt x="8713" y="34563"/>
                  </a:lnTo>
                  <a:cubicBezTo>
                    <a:pt x="7422" y="37797"/>
                    <a:pt x="6504" y="41167"/>
                    <a:pt x="5975" y="44609"/>
                  </a:cubicBezTo>
                  <a:lnTo>
                    <a:pt x="224" y="45917"/>
                  </a:lnTo>
                  <a:cubicBezTo>
                    <a:pt x="93" y="45946"/>
                    <a:pt x="2" y="46063"/>
                    <a:pt x="2" y="46196"/>
                  </a:cubicBezTo>
                  <a:lnTo>
                    <a:pt x="2" y="56748"/>
                  </a:lnTo>
                  <a:cubicBezTo>
                    <a:pt x="1" y="56882"/>
                    <a:pt x="93" y="56998"/>
                    <a:pt x="224" y="57028"/>
                  </a:cubicBezTo>
                  <a:lnTo>
                    <a:pt x="5926" y="58325"/>
                  </a:lnTo>
                  <a:cubicBezTo>
                    <a:pt x="6425" y="61769"/>
                    <a:pt x="7313" y="65146"/>
                    <a:pt x="8574" y="68390"/>
                  </a:cubicBezTo>
                  <a:lnTo>
                    <a:pt x="4246" y="72400"/>
                  </a:lnTo>
                  <a:cubicBezTo>
                    <a:pt x="4148" y="72491"/>
                    <a:pt x="4126" y="72638"/>
                    <a:pt x="4193" y="72754"/>
                  </a:cubicBezTo>
                  <a:lnTo>
                    <a:pt x="9469" y="81892"/>
                  </a:lnTo>
                  <a:cubicBezTo>
                    <a:pt x="9520" y="81982"/>
                    <a:pt x="9615" y="82035"/>
                    <a:pt x="9716" y="82035"/>
                  </a:cubicBezTo>
                  <a:cubicBezTo>
                    <a:pt x="9744" y="82035"/>
                    <a:pt x="9773" y="82031"/>
                    <a:pt x="9802" y="82022"/>
                  </a:cubicBezTo>
                  <a:lnTo>
                    <a:pt x="15394" y="80292"/>
                  </a:lnTo>
                  <a:cubicBezTo>
                    <a:pt x="17552" y="83020"/>
                    <a:pt x="20008" y="85497"/>
                    <a:pt x="22717" y="87676"/>
                  </a:cubicBezTo>
                  <a:lnTo>
                    <a:pt x="20971" y="93324"/>
                  </a:lnTo>
                  <a:cubicBezTo>
                    <a:pt x="20931" y="93452"/>
                    <a:pt x="20986" y="93591"/>
                    <a:pt x="21101" y="93656"/>
                  </a:cubicBezTo>
                  <a:lnTo>
                    <a:pt x="30240" y="98933"/>
                  </a:lnTo>
                  <a:cubicBezTo>
                    <a:pt x="30284" y="98959"/>
                    <a:pt x="30334" y="98972"/>
                    <a:pt x="30383" y="98972"/>
                  </a:cubicBezTo>
                  <a:cubicBezTo>
                    <a:pt x="30461" y="98972"/>
                    <a:pt x="30538" y="98940"/>
                    <a:pt x="30594" y="98880"/>
                  </a:cubicBezTo>
                  <a:lnTo>
                    <a:pt x="34563" y="94595"/>
                  </a:lnTo>
                  <a:cubicBezTo>
                    <a:pt x="37798" y="95885"/>
                    <a:pt x="41166" y="96803"/>
                    <a:pt x="44608" y="97332"/>
                  </a:cubicBezTo>
                  <a:lnTo>
                    <a:pt x="45917" y="103084"/>
                  </a:lnTo>
                  <a:cubicBezTo>
                    <a:pt x="45947" y="103214"/>
                    <a:pt x="46062" y="103306"/>
                    <a:pt x="46197" y="103306"/>
                  </a:cubicBezTo>
                  <a:lnTo>
                    <a:pt x="56749" y="103306"/>
                  </a:lnTo>
                  <a:cubicBezTo>
                    <a:pt x="56882" y="103306"/>
                    <a:pt x="56997" y="103214"/>
                    <a:pt x="57028" y="103084"/>
                  </a:cubicBezTo>
                  <a:lnTo>
                    <a:pt x="58324" y="97382"/>
                  </a:lnTo>
                  <a:cubicBezTo>
                    <a:pt x="61768" y="96883"/>
                    <a:pt x="65145" y="95995"/>
                    <a:pt x="68389" y="94734"/>
                  </a:cubicBezTo>
                  <a:lnTo>
                    <a:pt x="72400" y="99062"/>
                  </a:lnTo>
                  <a:cubicBezTo>
                    <a:pt x="72455" y="99122"/>
                    <a:pt x="72532" y="99154"/>
                    <a:pt x="72609" y="99154"/>
                  </a:cubicBezTo>
                  <a:cubicBezTo>
                    <a:pt x="72658" y="99154"/>
                    <a:pt x="72708" y="99141"/>
                    <a:pt x="72753" y="99115"/>
                  </a:cubicBezTo>
                  <a:lnTo>
                    <a:pt x="81892" y="93838"/>
                  </a:lnTo>
                  <a:cubicBezTo>
                    <a:pt x="82007" y="93772"/>
                    <a:pt x="82062" y="93633"/>
                    <a:pt x="82022" y="93506"/>
                  </a:cubicBezTo>
                  <a:lnTo>
                    <a:pt x="80293" y="87914"/>
                  </a:lnTo>
                  <a:cubicBezTo>
                    <a:pt x="83021" y="85756"/>
                    <a:pt x="85498" y="83299"/>
                    <a:pt x="87677" y="80590"/>
                  </a:cubicBezTo>
                  <a:lnTo>
                    <a:pt x="93325" y="82336"/>
                  </a:lnTo>
                  <a:cubicBezTo>
                    <a:pt x="93353" y="82345"/>
                    <a:pt x="93382" y="82349"/>
                    <a:pt x="93410" y="82349"/>
                  </a:cubicBezTo>
                  <a:cubicBezTo>
                    <a:pt x="93510" y="82349"/>
                    <a:pt x="93605" y="82297"/>
                    <a:pt x="93657" y="82207"/>
                  </a:cubicBezTo>
                  <a:lnTo>
                    <a:pt x="98933" y="73068"/>
                  </a:lnTo>
                  <a:cubicBezTo>
                    <a:pt x="99000" y="72953"/>
                    <a:pt x="98978" y="72806"/>
                    <a:pt x="98879" y="72715"/>
                  </a:cubicBezTo>
                  <a:lnTo>
                    <a:pt x="94594" y="68745"/>
                  </a:lnTo>
                  <a:cubicBezTo>
                    <a:pt x="95885" y="65511"/>
                    <a:pt x="96804" y="62140"/>
                    <a:pt x="97333" y="58700"/>
                  </a:cubicBezTo>
                  <a:lnTo>
                    <a:pt x="103084" y="57391"/>
                  </a:lnTo>
                  <a:cubicBezTo>
                    <a:pt x="103213" y="57361"/>
                    <a:pt x="103306" y="57245"/>
                    <a:pt x="103306" y="57112"/>
                  </a:cubicBezTo>
                  <a:lnTo>
                    <a:pt x="103306" y="46559"/>
                  </a:lnTo>
                  <a:cubicBezTo>
                    <a:pt x="103306" y="46425"/>
                    <a:pt x="103213" y="46309"/>
                    <a:pt x="103084" y="46280"/>
                  </a:cubicBezTo>
                  <a:lnTo>
                    <a:pt x="97381" y="44983"/>
                  </a:lnTo>
                  <a:cubicBezTo>
                    <a:pt x="96883" y="41538"/>
                    <a:pt x="95993" y="38161"/>
                    <a:pt x="94732" y="34918"/>
                  </a:cubicBezTo>
                  <a:lnTo>
                    <a:pt x="99061" y="30908"/>
                  </a:lnTo>
                  <a:cubicBezTo>
                    <a:pt x="99159" y="30816"/>
                    <a:pt x="99181" y="30669"/>
                    <a:pt x="99114" y="30554"/>
                  </a:cubicBezTo>
                  <a:lnTo>
                    <a:pt x="93839" y="21415"/>
                  </a:lnTo>
                  <a:cubicBezTo>
                    <a:pt x="93787" y="21324"/>
                    <a:pt x="93692" y="21271"/>
                    <a:pt x="93592" y="21271"/>
                  </a:cubicBezTo>
                  <a:cubicBezTo>
                    <a:pt x="93563" y="21271"/>
                    <a:pt x="93534" y="21275"/>
                    <a:pt x="93506" y="21284"/>
                  </a:cubicBezTo>
                  <a:lnTo>
                    <a:pt x="87913" y="23014"/>
                  </a:lnTo>
                  <a:cubicBezTo>
                    <a:pt x="85756" y="20287"/>
                    <a:pt x="83299" y="17810"/>
                    <a:pt x="80590" y="15630"/>
                  </a:cubicBezTo>
                  <a:lnTo>
                    <a:pt x="82337" y="9983"/>
                  </a:lnTo>
                  <a:cubicBezTo>
                    <a:pt x="82376" y="9855"/>
                    <a:pt x="82323" y="9717"/>
                    <a:pt x="82206" y="9651"/>
                  </a:cubicBezTo>
                  <a:lnTo>
                    <a:pt x="73068" y="4373"/>
                  </a:lnTo>
                  <a:cubicBezTo>
                    <a:pt x="73023" y="4348"/>
                    <a:pt x="72974" y="4335"/>
                    <a:pt x="72925" y="4335"/>
                  </a:cubicBezTo>
                  <a:cubicBezTo>
                    <a:pt x="72848" y="4335"/>
                    <a:pt x="72771" y="4367"/>
                    <a:pt x="72715" y="4427"/>
                  </a:cubicBezTo>
                  <a:lnTo>
                    <a:pt x="68743" y="8712"/>
                  </a:lnTo>
                  <a:cubicBezTo>
                    <a:pt x="65510" y="7422"/>
                    <a:pt x="62140" y="6504"/>
                    <a:pt x="58698" y="5974"/>
                  </a:cubicBezTo>
                  <a:lnTo>
                    <a:pt x="57390" y="224"/>
                  </a:lnTo>
                  <a:cubicBezTo>
                    <a:pt x="57361" y="94"/>
                    <a:pt x="57245" y="1"/>
                    <a:pt x="571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3795325" y="1958325"/>
              <a:ext cx="1615350" cy="655650"/>
            </a:xfrm>
            <a:custGeom>
              <a:avLst/>
              <a:gdLst/>
              <a:ahLst/>
              <a:cxnLst/>
              <a:rect l="l" t="t" r="r" b="b"/>
              <a:pathLst>
                <a:path w="64614" h="26226" extrusionOk="0">
                  <a:moveTo>
                    <a:pt x="33011" y="1"/>
                  </a:moveTo>
                  <a:cubicBezTo>
                    <a:pt x="30472" y="1"/>
                    <a:pt x="28153" y="246"/>
                    <a:pt x="26239" y="834"/>
                  </a:cubicBezTo>
                  <a:cubicBezTo>
                    <a:pt x="14565" y="4417"/>
                    <a:pt x="578" y="16207"/>
                    <a:pt x="578" y="16207"/>
                  </a:cubicBezTo>
                  <a:cubicBezTo>
                    <a:pt x="578" y="16207"/>
                    <a:pt x="1" y="19558"/>
                    <a:pt x="9479" y="23372"/>
                  </a:cubicBezTo>
                  <a:cubicBezTo>
                    <a:pt x="14007" y="25195"/>
                    <a:pt x="18112" y="26226"/>
                    <a:pt x="23082" y="26226"/>
                  </a:cubicBezTo>
                  <a:cubicBezTo>
                    <a:pt x="28514" y="26226"/>
                    <a:pt x="34979" y="24994"/>
                    <a:pt x="44155" y="22217"/>
                  </a:cubicBezTo>
                  <a:cubicBezTo>
                    <a:pt x="61723" y="16901"/>
                    <a:pt x="64613" y="6382"/>
                    <a:pt x="64613" y="6382"/>
                  </a:cubicBezTo>
                  <a:cubicBezTo>
                    <a:pt x="64613" y="6382"/>
                    <a:pt x="45952" y="1"/>
                    <a:pt x="33011"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3790025" y="1950950"/>
              <a:ext cx="1628575" cy="670075"/>
            </a:xfrm>
            <a:custGeom>
              <a:avLst/>
              <a:gdLst/>
              <a:ahLst/>
              <a:cxnLst/>
              <a:rect l="l" t="t" r="r" b="b"/>
              <a:pathLst>
                <a:path w="65143" h="26803" extrusionOk="0">
                  <a:moveTo>
                    <a:pt x="33185" y="587"/>
                  </a:moveTo>
                  <a:cubicBezTo>
                    <a:pt x="45124" y="587"/>
                    <a:pt x="62123" y="6082"/>
                    <a:pt x="64463" y="6858"/>
                  </a:cubicBezTo>
                  <a:cubicBezTo>
                    <a:pt x="63875" y="8490"/>
                    <a:pt x="59980" y="17488"/>
                    <a:pt x="44283" y="22239"/>
                  </a:cubicBezTo>
                  <a:cubicBezTo>
                    <a:pt x="35000" y="25048"/>
                    <a:pt x="28520" y="26226"/>
                    <a:pt x="23212" y="26226"/>
                  </a:cubicBezTo>
                  <a:cubicBezTo>
                    <a:pt x="18147" y="26226"/>
                    <a:pt x="14148" y="25153"/>
                    <a:pt x="9797" y="23403"/>
                  </a:cubicBezTo>
                  <a:cubicBezTo>
                    <a:pt x="1608" y="20107"/>
                    <a:pt x="1092" y="17193"/>
                    <a:pt x="1071" y="16640"/>
                  </a:cubicBezTo>
                  <a:cubicBezTo>
                    <a:pt x="2333" y="15595"/>
                    <a:pt x="15555" y="4773"/>
                    <a:pt x="26534" y="1403"/>
                  </a:cubicBezTo>
                  <a:cubicBezTo>
                    <a:pt x="28409" y="828"/>
                    <a:pt x="30686" y="587"/>
                    <a:pt x="33185" y="587"/>
                  </a:cubicBezTo>
                  <a:close/>
                  <a:moveTo>
                    <a:pt x="33254" y="1"/>
                  </a:moveTo>
                  <a:cubicBezTo>
                    <a:pt x="30522" y="1"/>
                    <a:pt x="28222" y="285"/>
                    <a:pt x="26366" y="855"/>
                  </a:cubicBezTo>
                  <a:cubicBezTo>
                    <a:pt x="14771" y="4414"/>
                    <a:pt x="746" y="16165"/>
                    <a:pt x="606" y="16283"/>
                  </a:cubicBezTo>
                  <a:cubicBezTo>
                    <a:pt x="554" y="16327"/>
                    <a:pt x="519" y="16387"/>
                    <a:pt x="508" y="16453"/>
                  </a:cubicBezTo>
                  <a:cubicBezTo>
                    <a:pt x="482" y="16600"/>
                    <a:pt x="1" y="20078"/>
                    <a:pt x="9583" y="23934"/>
                  </a:cubicBezTo>
                  <a:cubicBezTo>
                    <a:pt x="14005" y="25713"/>
                    <a:pt x="18065" y="26803"/>
                    <a:pt x="23202" y="26803"/>
                  </a:cubicBezTo>
                  <a:cubicBezTo>
                    <a:pt x="28563" y="26803"/>
                    <a:pt x="35101" y="25616"/>
                    <a:pt x="44449" y="22787"/>
                  </a:cubicBezTo>
                  <a:cubicBezTo>
                    <a:pt x="61968" y="17485"/>
                    <a:pt x="65073" y="6860"/>
                    <a:pt x="65102" y="6752"/>
                  </a:cubicBezTo>
                  <a:cubicBezTo>
                    <a:pt x="65142" y="6607"/>
                    <a:pt x="65061" y="6455"/>
                    <a:pt x="64918" y="6405"/>
                  </a:cubicBezTo>
                  <a:cubicBezTo>
                    <a:pt x="64851" y="6383"/>
                    <a:pt x="58135" y="4097"/>
                    <a:pt x="50078" y="2280"/>
                  </a:cubicBezTo>
                  <a:cubicBezTo>
                    <a:pt x="43349" y="761"/>
                    <a:pt x="37723" y="1"/>
                    <a:pt x="332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4289425" y="1687300"/>
              <a:ext cx="401700" cy="627925"/>
            </a:xfrm>
            <a:custGeom>
              <a:avLst/>
              <a:gdLst/>
              <a:ahLst/>
              <a:cxnLst/>
              <a:rect l="l" t="t" r="r" b="b"/>
              <a:pathLst>
                <a:path w="16068" h="25117" extrusionOk="0">
                  <a:moveTo>
                    <a:pt x="15837" y="1"/>
                  </a:moveTo>
                  <a:cubicBezTo>
                    <a:pt x="15837" y="1"/>
                    <a:pt x="10289" y="8555"/>
                    <a:pt x="7284" y="9363"/>
                  </a:cubicBezTo>
                  <a:cubicBezTo>
                    <a:pt x="6915" y="9462"/>
                    <a:pt x="6527" y="9506"/>
                    <a:pt x="6131" y="9506"/>
                  </a:cubicBezTo>
                  <a:cubicBezTo>
                    <a:pt x="3293" y="9506"/>
                    <a:pt x="1" y="7282"/>
                    <a:pt x="1" y="7282"/>
                  </a:cubicBezTo>
                  <a:lnTo>
                    <a:pt x="1" y="7282"/>
                  </a:lnTo>
                  <a:cubicBezTo>
                    <a:pt x="1" y="7282"/>
                    <a:pt x="1965" y="12599"/>
                    <a:pt x="3237" y="18263"/>
                  </a:cubicBezTo>
                  <a:cubicBezTo>
                    <a:pt x="4118" y="22190"/>
                    <a:pt x="5556" y="25117"/>
                    <a:pt x="7704" y="25117"/>
                  </a:cubicBezTo>
                  <a:cubicBezTo>
                    <a:pt x="8653" y="25117"/>
                    <a:pt x="9742" y="24544"/>
                    <a:pt x="10982" y="23233"/>
                  </a:cubicBezTo>
                  <a:cubicBezTo>
                    <a:pt x="15027" y="18956"/>
                    <a:pt x="16068" y="10403"/>
                    <a:pt x="16068" y="7745"/>
                  </a:cubicBezTo>
                  <a:cubicBezTo>
                    <a:pt x="16068" y="5086"/>
                    <a:pt x="15837" y="1"/>
                    <a:pt x="15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4280900" y="1680150"/>
              <a:ext cx="417425" cy="642250"/>
            </a:xfrm>
            <a:custGeom>
              <a:avLst/>
              <a:gdLst/>
              <a:ahLst/>
              <a:cxnLst/>
              <a:rect l="l" t="t" r="r" b="b"/>
              <a:pathLst>
                <a:path w="16697" h="25690" extrusionOk="0">
                  <a:moveTo>
                    <a:pt x="15930" y="1176"/>
                  </a:moveTo>
                  <a:cubicBezTo>
                    <a:pt x="15995" y="2750"/>
                    <a:pt x="16123" y="6071"/>
                    <a:pt x="16123" y="8031"/>
                  </a:cubicBezTo>
                  <a:cubicBezTo>
                    <a:pt x="16123" y="10142"/>
                    <a:pt x="15273" y="18928"/>
                    <a:pt x="11115" y="23323"/>
                  </a:cubicBezTo>
                  <a:cubicBezTo>
                    <a:pt x="9988" y="24515"/>
                    <a:pt x="8959" y="25117"/>
                    <a:pt x="8044" y="25117"/>
                  </a:cubicBezTo>
                  <a:cubicBezTo>
                    <a:pt x="7862" y="25117"/>
                    <a:pt x="7685" y="25093"/>
                    <a:pt x="7512" y="25045"/>
                  </a:cubicBezTo>
                  <a:cubicBezTo>
                    <a:pt x="5991" y="24626"/>
                    <a:pt x="4728" y="22359"/>
                    <a:pt x="3859" y="18487"/>
                  </a:cubicBezTo>
                  <a:cubicBezTo>
                    <a:pt x="2879" y="14124"/>
                    <a:pt x="1475" y="9925"/>
                    <a:pt x="886" y="8241"/>
                  </a:cubicBezTo>
                  <a:lnTo>
                    <a:pt x="886" y="8241"/>
                  </a:lnTo>
                  <a:cubicBezTo>
                    <a:pt x="2024" y="8903"/>
                    <a:pt x="4343" y="10079"/>
                    <a:pt x="6465" y="10079"/>
                  </a:cubicBezTo>
                  <a:cubicBezTo>
                    <a:pt x="6888" y="10079"/>
                    <a:pt x="7302" y="10032"/>
                    <a:pt x="7699" y="9926"/>
                  </a:cubicBezTo>
                  <a:cubicBezTo>
                    <a:pt x="10275" y="9232"/>
                    <a:pt x="14494" y="3292"/>
                    <a:pt x="15930" y="1176"/>
                  </a:cubicBezTo>
                  <a:close/>
                  <a:moveTo>
                    <a:pt x="16181" y="1"/>
                  </a:moveTo>
                  <a:cubicBezTo>
                    <a:pt x="16085" y="1"/>
                    <a:pt x="15993" y="48"/>
                    <a:pt x="15938" y="130"/>
                  </a:cubicBezTo>
                  <a:cubicBezTo>
                    <a:pt x="15883" y="215"/>
                    <a:pt x="10416" y="8601"/>
                    <a:pt x="7551" y="9373"/>
                  </a:cubicBezTo>
                  <a:cubicBezTo>
                    <a:pt x="7207" y="9465"/>
                    <a:pt x="6844" y="9506"/>
                    <a:pt x="6471" y="9506"/>
                  </a:cubicBezTo>
                  <a:cubicBezTo>
                    <a:pt x="3761" y="9506"/>
                    <a:pt x="540" y="7356"/>
                    <a:pt x="504" y="7331"/>
                  </a:cubicBezTo>
                  <a:cubicBezTo>
                    <a:pt x="452" y="7296"/>
                    <a:pt x="397" y="7281"/>
                    <a:pt x="344" y="7281"/>
                  </a:cubicBezTo>
                  <a:cubicBezTo>
                    <a:pt x="161" y="7281"/>
                    <a:pt x="0" y="7465"/>
                    <a:pt x="75" y="7668"/>
                  </a:cubicBezTo>
                  <a:cubicBezTo>
                    <a:pt x="93" y="7721"/>
                    <a:pt x="2047" y="13033"/>
                    <a:pt x="3299" y="18612"/>
                  </a:cubicBezTo>
                  <a:cubicBezTo>
                    <a:pt x="4231" y="22763"/>
                    <a:pt x="5598" y="25112"/>
                    <a:pt x="7361" y="25597"/>
                  </a:cubicBezTo>
                  <a:cubicBezTo>
                    <a:pt x="7583" y="25658"/>
                    <a:pt x="7812" y="25690"/>
                    <a:pt x="8043" y="25690"/>
                  </a:cubicBezTo>
                  <a:cubicBezTo>
                    <a:pt x="9120" y="25690"/>
                    <a:pt x="10290" y="25028"/>
                    <a:pt x="11533" y="23716"/>
                  </a:cubicBezTo>
                  <a:cubicBezTo>
                    <a:pt x="15820" y="19183"/>
                    <a:pt x="16697" y="10191"/>
                    <a:pt x="16697" y="8031"/>
                  </a:cubicBezTo>
                  <a:cubicBezTo>
                    <a:pt x="16697" y="5397"/>
                    <a:pt x="16468" y="325"/>
                    <a:pt x="16464" y="274"/>
                  </a:cubicBezTo>
                  <a:cubicBezTo>
                    <a:pt x="16459" y="149"/>
                    <a:pt x="16374" y="42"/>
                    <a:pt x="16254" y="10"/>
                  </a:cubicBezTo>
                  <a:cubicBezTo>
                    <a:pt x="16230" y="4"/>
                    <a:pt x="16205" y="1"/>
                    <a:pt x="161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4006250" y="1433125"/>
              <a:ext cx="156075" cy="236750"/>
            </a:xfrm>
            <a:custGeom>
              <a:avLst/>
              <a:gdLst/>
              <a:ahLst/>
              <a:cxnLst/>
              <a:rect l="l" t="t" r="r" b="b"/>
              <a:pathLst>
                <a:path w="6243" h="9470" extrusionOk="0">
                  <a:moveTo>
                    <a:pt x="2282" y="1"/>
                  </a:moveTo>
                  <a:cubicBezTo>
                    <a:pt x="1911" y="1"/>
                    <a:pt x="1517" y="236"/>
                    <a:pt x="1157" y="920"/>
                  </a:cubicBezTo>
                  <a:cubicBezTo>
                    <a:pt x="1" y="3116"/>
                    <a:pt x="1619" y="6352"/>
                    <a:pt x="2775" y="7739"/>
                  </a:cubicBezTo>
                  <a:cubicBezTo>
                    <a:pt x="3563" y="8685"/>
                    <a:pt x="4674" y="9470"/>
                    <a:pt x="5375" y="9470"/>
                  </a:cubicBezTo>
                  <a:cubicBezTo>
                    <a:pt x="5701" y="9470"/>
                    <a:pt x="5938" y="9299"/>
                    <a:pt x="6012" y="8895"/>
                  </a:cubicBezTo>
                  <a:cubicBezTo>
                    <a:pt x="6242" y="7623"/>
                    <a:pt x="3815" y="1152"/>
                    <a:pt x="3815" y="1152"/>
                  </a:cubicBezTo>
                  <a:cubicBezTo>
                    <a:pt x="3815" y="1152"/>
                    <a:pt x="3103" y="1"/>
                    <a:pt x="228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3998525" y="1425975"/>
              <a:ext cx="171050" cy="251075"/>
            </a:xfrm>
            <a:custGeom>
              <a:avLst/>
              <a:gdLst/>
              <a:ahLst/>
              <a:cxnLst/>
              <a:rect l="l" t="t" r="r" b="b"/>
              <a:pathLst>
                <a:path w="6842" h="10043" extrusionOk="0">
                  <a:moveTo>
                    <a:pt x="2591" y="574"/>
                  </a:moveTo>
                  <a:cubicBezTo>
                    <a:pt x="3116" y="574"/>
                    <a:pt x="3674" y="1267"/>
                    <a:pt x="3867" y="1566"/>
                  </a:cubicBezTo>
                  <a:cubicBezTo>
                    <a:pt x="4831" y="4140"/>
                    <a:pt x="6197" y="8258"/>
                    <a:pt x="6039" y="9131"/>
                  </a:cubicBezTo>
                  <a:cubicBezTo>
                    <a:pt x="5989" y="9408"/>
                    <a:pt x="5861" y="9441"/>
                    <a:pt x="5805" y="9456"/>
                  </a:cubicBezTo>
                  <a:cubicBezTo>
                    <a:pt x="5770" y="9466"/>
                    <a:pt x="5730" y="9470"/>
                    <a:pt x="5686" y="9470"/>
                  </a:cubicBezTo>
                  <a:cubicBezTo>
                    <a:pt x="5179" y="9470"/>
                    <a:pt x="4147" y="8854"/>
                    <a:pt x="3304" y="7844"/>
                  </a:cubicBezTo>
                  <a:cubicBezTo>
                    <a:pt x="2303" y="6642"/>
                    <a:pt x="598" y="3470"/>
                    <a:pt x="1719" y="1339"/>
                  </a:cubicBezTo>
                  <a:cubicBezTo>
                    <a:pt x="1981" y="842"/>
                    <a:pt x="2267" y="584"/>
                    <a:pt x="2570" y="574"/>
                  </a:cubicBezTo>
                  <a:close/>
                  <a:moveTo>
                    <a:pt x="2565" y="1"/>
                  </a:moveTo>
                  <a:cubicBezTo>
                    <a:pt x="2560" y="1"/>
                    <a:pt x="2556" y="1"/>
                    <a:pt x="2551" y="1"/>
                  </a:cubicBezTo>
                  <a:cubicBezTo>
                    <a:pt x="2028" y="19"/>
                    <a:pt x="1577" y="380"/>
                    <a:pt x="1212" y="1073"/>
                  </a:cubicBezTo>
                  <a:cubicBezTo>
                    <a:pt x="1" y="3374"/>
                    <a:pt x="1582" y="6672"/>
                    <a:pt x="2864" y="8210"/>
                  </a:cubicBezTo>
                  <a:cubicBezTo>
                    <a:pt x="3664" y="9169"/>
                    <a:pt x="4834" y="10043"/>
                    <a:pt x="5682" y="10043"/>
                  </a:cubicBezTo>
                  <a:cubicBezTo>
                    <a:pt x="5687" y="10043"/>
                    <a:pt x="5691" y="10043"/>
                    <a:pt x="5695" y="10043"/>
                  </a:cubicBezTo>
                  <a:cubicBezTo>
                    <a:pt x="5782" y="10043"/>
                    <a:pt x="5868" y="10031"/>
                    <a:pt x="5952" y="10010"/>
                  </a:cubicBezTo>
                  <a:cubicBezTo>
                    <a:pt x="6151" y="9957"/>
                    <a:pt x="6501" y="9786"/>
                    <a:pt x="6602" y="9233"/>
                  </a:cubicBezTo>
                  <a:cubicBezTo>
                    <a:pt x="6842" y="7922"/>
                    <a:pt x="4644" y="2007"/>
                    <a:pt x="4392" y="1337"/>
                  </a:cubicBezTo>
                  <a:cubicBezTo>
                    <a:pt x="4386" y="1320"/>
                    <a:pt x="4377" y="1302"/>
                    <a:pt x="4368" y="1287"/>
                  </a:cubicBezTo>
                  <a:cubicBezTo>
                    <a:pt x="4285" y="1153"/>
                    <a:pt x="3531" y="1"/>
                    <a:pt x="25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3786425" y="639000"/>
              <a:ext cx="1178075" cy="895675"/>
            </a:xfrm>
            <a:custGeom>
              <a:avLst/>
              <a:gdLst/>
              <a:ahLst/>
              <a:cxnLst/>
              <a:rect l="l" t="t" r="r" b="b"/>
              <a:pathLst>
                <a:path w="47123" h="35827" extrusionOk="0">
                  <a:moveTo>
                    <a:pt x="24976" y="1"/>
                  </a:moveTo>
                  <a:cubicBezTo>
                    <a:pt x="24800" y="1"/>
                    <a:pt x="24623" y="11"/>
                    <a:pt x="24445" y="34"/>
                  </a:cubicBezTo>
                  <a:cubicBezTo>
                    <a:pt x="21878" y="364"/>
                    <a:pt x="21160" y="2175"/>
                    <a:pt x="21160" y="2175"/>
                  </a:cubicBezTo>
                  <a:cubicBezTo>
                    <a:pt x="21160" y="2175"/>
                    <a:pt x="18949" y="1363"/>
                    <a:pt x="16825" y="1363"/>
                  </a:cubicBezTo>
                  <a:cubicBezTo>
                    <a:pt x="15819" y="1363"/>
                    <a:pt x="14833" y="1545"/>
                    <a:pt x="14110" y="2081"/>
                  </a:cubicBezTo>
                  <a:cubicBezTo>
                    <a:pt x="11861" y="3749"/>
                    <a:pt x="10921" y="5555"/>
                    <a:pt x="10921" y="5555"/>
                  </a:cubicBezTo>
                  <a:cubicBezTo>
                    <a:pt x="10921" y="5555"/>
                    <a:pt x="10526" y="5484"/>
                    <a:pt x="9968" y="5484"/>
                  </a:cubicBezTo>
                  <a:cubicBezTo>
                    <a:pt x="9007" y="5484"/>
                    <a:pt x="7566" y="5694"/>
                    <a:pt x="6833" y="6835"/>
                  </a:cubicBezTo>
                  <a:cubicBezTo>
                    <a:pt x="5672" y="8639"/>
                    <a:pt x="5691" y="10822"/>
                    <a:pt x="5691" y="10822"/>
                  </a:cubicBezTo>
                  <a:cubicBezTo>
                    <a:pt x="5691" y="10822"/>
                    <a:pt x="5618" y="10806"/>
                    <a:pt x="5499" y="10806"/>
                  </a:cubicBezTo>
                  <a:cubicBezTo>
                    <a:pt x="5138" y="10806"/>
                    <a:pt x="4357" y="10953"/>
                    <a:pt x="3916" y="12132"/>
                  </a:cubicBezTo>
                  <a:cubicBezTo>
                    <a:pt x="3916" y="12132"/>
                    <a:pt x="1172" y="13188"/>
                    <a:pt x="815" y="15851"/>
                  </a:cubicBezTo>
                  <a:cubicBezTo>
                    <a:pt x="457" y="18515"/>
                    <a:pt x="1941" y="20354"/>
                    <a:pt x="1941" y="20354"/>
                  </a:cubicBezTo>
                  <a:cubicBezTo>
                    <a:pt x="1941" y="20354"/>
                    <a:pt x="0" y="22270"/>
                    <a:pt x="436" y="24702"/>
                  </a:cubicBezTo>
                  <a:cubicBezTo>
                    <a:pt x="873" y="27133"/>
                    <a:pt x="3745" y="28263"/>
                    <a:pt x="3745" y="28263"/>
                  </a:cubicBezTo>
                  <a:cubicBezTo>
                    <a:pt x="3745" y="28263"/>
                    <a:pt x="2970" y="30678"/>
                    <a:pt x="4355" y="32395"/>
                  </a:cubicBezTo>
                  <a:cubicBezTo>
                    <a:pt x="4936" y="33116"/>
                    <a:pt x="5623" y="33326"/>
                    <a:pt x="6225" y="33326"/>
                  </a:cubicBezTo>
                  <a:cubicBezTo>
                    <a:pt x="7057" y="33326"/>
                    <a:pt x="7725" y="32926"/>
                    <a:pt x="7725" y="32926"/>
                  </a:cubicBezTo>
                  <a:lnTo>
                    <a:pt x="7725" y="32926"/>
                  </a:lnTo>
                  <a:cubicBezTo>
                    <a:pt x="7725" y="32926"/>
                    <a:pt x="7677" y="34623"/>
                    <a:pt x="9373" y="35374"/>
                  </a:cubicBezTo>
                  <a:cubicBezTo>
                    <a:pt x="9966" y="35636"/>
                    <a:pt x="10628" y="35721"/>
                    <a:pt x="11240" y="35721"/>
                  </a:cubicBezTo>
                  <a:cubicBezTo>
                    <a:pt x="12378" y="35721"/>
                    <a:pt x="13338" y="35426"/>
                    <a:pt x="13338" y="35426"/>
                  </a:cubicBezTo>
                  <a:cubicBezTo>
                    <a:pt x="13338" y="35426"/>
                    <a:pt x="13867" y="35676"/>
                    <a:pt x="15397" y="35818"/>
                  </a:cubicBezTo>
                  <a:cubicBezTo>
                    <a:pt x="15455" y="35824"/>
                    <a:pt x="15513" y="35826"/>
                    <a:pt x="15571" y="35826"/>
                  </a:cubicBezTo>
                  <a:cubicBezTo>
                    <a:pt x="17046" y="35826"/>
                    <a:pt x="18528" y="34162"/>
                    <a:pt x="18528" y="34162"/>
                  </a:cubicBezTo>
                  <a:lnTo>
                    <a:pt x="43240" y="30488"/>
                  </a:lnTo>
                  <a:cubicBezTo>
                    <a:pt x="43240" y="30488"/>
                    <a:pt x="45366" y="30153"/>
                    <a:pt x="46207" y="28223"/>
                  </a:cubicBezTo>
                  <a:cubicBezTo>
                    <a:pt x="47048" y="26294"/>
                    <a:pt x="44830" y="21654"/>
                    <a:pt x="44830" y="21654"/>
                  </a:cubicBezTo>
                  <a:cubicBezTo>
                    <a:pt x="44830" y="21654"/>
                    <a:pt x="47123" y="20715"/>
                    <a:pt x="46446" y="17309"/>
                  </a:cubicBezTo>
                  <a:cubicBezTo>
                    <a:pt x="45768" y="13904"/>
                    <a:pt x="44734" y="13163"/>
                    <a:pt x="44734" y="13163"/>
                  </a:cubicBezTo>
                  <a:cubicBezTo>
                    <a:pt x="44734" y="13163"/>
                    <a:pt x="46163" y="8452"/>
                    <a:pt x="43490" y="6353"/>
                  </a:cubicBezTo>
                  <a:cubicBezTo>
                    <a:pt x="42168" y="5315"/>
                    <a:pt x="41097" y="5053"/>
                    <a:pt x="40353" y="5053"/>
                  </a:cubicBezTo>
                  <a:cubicBezTo>
                    <a:pt x="39593" y="5053"/>
                    <a:pt x="39174" y="5326"/>
                    <a:pt x="39174" y="5326"/>
                  </a:cubicBezTo>
                  <a:cubicBezTo>
                    <a:pt x="39174" y="5326"/>
                    <a:pt x="37145" y="1001"/>
                    <a:pt x="33942" y="1001"/>
                  </a:cubicBezTo>
                  <a:cubicBezTo>
                    <a:pt x="33872" y="1001"/>
                    <a:pt x="33801" y="1003"/>
                    <a:pt x="33730" y="1007"/>
                  </a:cubicBezTo>
                  <a:cubicBezTo>
                    <a:pt x="30402" y="1205"/>
                    <a:pt x="29454" y="1921"/>
                    <a:pt x="29454" y="1921"/>
                  </a:cubicBezTo>
                  <a:cubicBezTo>
                    <a:pt x="29454" y="1921"/>
                    <a:pt x="27339" y="1"/>
                    <a:pt x="249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3780700" y="631800"/>
              <a:ext cx="1188200" cy="910025"/>
            </a:xfrm>
            <a:custGeom>
              <a:avLst/>
              <a:gdLst/>
              <a:ahLst/>
              <a:cxnLst/>
              <a:rect l="l" t="t" r="r" b="b"/>
              <a:pathLst>
                <a:path w="47528" h="36401" extrusionOk="0">
                  <a:moveTo>
                    <a:pt x="25211" y="573"/>
                  </a:moveTo>
                  <a:cubicBezTo>
                    <a:pt x="27433" y="573"/>
                    <a:pt x="29470" y="2399"/>
                    <a:pt x="29492" y="2420"/>
                  </a:cubicBezTo>
                  <a:cubicBezTo>
                    <a:pt x="29546" y="2468"/>
                    <a:pt x="29615" y="2493"/>
                    <a:pt x="29683" y="2493"/>
                  </a:cubicBezTo>
                  <a:cubicBezTo>
                    <a:pt x="29743" y="2493"/>
                    <a:pt x="29803" y="2474"/>
                    <a:pt x="29854" y="2437"/>
                  </a:cubicBezTo>
                  <a:cubicBezTo>
                    <a:pt x="29863" y="2431"/>
                    <a:pt x="30821" y="1767"/>
                    <a:pt x="33976" y="1580"/>
                  </a:cubicBezTo>
                  <a:cubicBezTo>
                    <a:pt x="34042" y="1575"/>
                    <a:pt x="34105" y="1574"/>
                    <a:pt x="34169" y="1574"/>
                  </a:cubicBezTo>
                  <a:cubicBezTo>
                    <a:pt x="37153" y="1574"/>
                    <a:pt x="39124" y="5691"/>
                    <a:pt x="39144" y="5734"/>
                  </a:cubicBezTo>
                  <a:cubicBezTo>
                    <a:pt x="39193" y="5839"/>
                    <a:pt x="39296" y="5899"/>
                    <a:pt x="39403" y="5899"/>
                  </a:cubicBezTo>
                  <a:cubicBezTo>
                    <a:pt x="39456" y="5899"/>
                    <a:pt x="39510" y="5884"/>
                    <a:pt x="39559" y="5852"/>
                  </a:cubicBezTo>
                  <a:cubicBezTo>
                    <a:pt x="39566" y="5848"/>
                    <a:pt x="39925" y="5624"/>
                    <a:pt x="40579" y="5624"/>
                  </a:cubicBezTo>
                  <a:cubicBezTo>
                    <a:pt x="41264" y="5624"/>
                    <a:pt x="42273" y="5869"/>
                    <a:pt x="43542" y="6866"/>
                  </a:cubicBezTo>
                  <a:cubicBezTo>
                    <a:pt x="46028" y="8816"/>
                    <a:pt x="44703" y="13321"/>
                    <a:pt x="44689" y="13366"/>
                  </a:cubicBezTo>
                  <a:cubicBezTo>
                    <a:pt x="44656" y="13482"/>
                    <a:pt x="44697" y="13606"/>
                    <a:pt x="44793" y="13680"/>
                  </a:cubicBezTo>
                  <a:cubicBezTo>
                    <a:pt x="44802" y="13687"/>
                    <a:pt x="45757" y="14451"/>
                    <a:pt x="46393" y="17653"/>
                  </a:cubicBezTo>
                  <a:cubicBezTo>
                    <a:pt x="47013" y="20769"/>
                    <a:pt x="45033" y="21642"/>
                    <a:pt x="44950" y="21677"/>
                  </a:cubicBezTo>
                  <a:cubicBezTo>
                    <a:pt x="44797" y="21739"/>
                    <a:pt x="44729" y="21917"/>
                    <a:pt x="44800" y="22065"/>
                  </a:cubicBezTo>
                  <a:cubicBezTo>
                    <a:pt x="45401" y="23324"/>
                    <a:pt x="46819" y="26912"/>
                    <a:pt x="46173" y="28396"/>
                  </a:cubicBezTo>
                  <a:cubicBezTo>
                    <a:pt x="45407" y="30153"/>
                    <a:pt x="43443" y="30490"/>
                    <a:pt x="43427" y="30493"/>
                  </a:cubicBezTo>
                  <a:lnTo>
                    <a:pt x="18715" y="34166"/>
                  </a:lnTo>
                  <a:cubicBezTo>
                    <a:pt x="18648" y="34175"/>
                    <a:pt x="18588" y="34209"/>
                    <a:pt x="18543" y="34259"/>
                  </a:cubicBezTo>
                  <a:cubicBezTo>
                    <a:pt x="18528" y="34275"/>
                    <a:pt x="17146" y="35828"/>
                    <a:pt x="15811" y="35828"/>
                  </a:cubicBezTo>
                  <a:cubicBezTo>
                    <a:pt x="15758" y="35828"/>
                    <a:pt x="15705" y="35826"/>
                    <a:pt x="15652" y="35821"/>
                  </a:cubicBezTo>
                  <a:cubicBezTo>
                    <a:pt x="14215" y="35688"/>
                    <a:pt x="13692" y="35457"/>
                    <a:pt x="13690" y="35456"/>
                  </a:cubicBezTo>
                  <a:cubicBezTo>
                    <a:pt x="13650" y="35438"/>
                    <a:pt x="13609" y="35428"/>
                    <a:pt x="13567" y="35428"/>
                  </a:cubicBezTo>
                  <a:cubicBezTo>
                    <a:pt x="13538" y="35428"/>
                    <a:pt x="13510" y="35432"/>
                    <a:pt x="13483" y="35441"/>
                  </a:cubicBezTo>
                  <a:cubicBezTo>
                    <a:pt x="13469" y="35446"/>
                    <a:pt x="12546" y="35723"/>
                    <a:pt x="11467" y="35723"/>
                  </a:cubicBezTo>
                  <a:cubicBezTo>
                    <a:pt x="10890" y="35723"/>
                    <a:pt x="10267" y="35643"/>
                    <a:pt x="9717" y="35399"/>
                  </a:cubicBezTo>
                  <a:cubicBezTo>
                    <a:pt x="8227" y="34739"/>
                    <a:pt x="8240" y="33282"/>
                    <a:pt x="8241" y="33221"/>
                  </a:cubicBezTo>
                  <a:cubicBezTo>
                    <a:pt x="8244" y="33050"/>
                    <a:pt x="8105" y="32927"/>
                    <a:pt x="7953" y="32927"/>
                  </a:cubicBezTo>
                  <a:cubicBezTo>
                    <a:pt x="7904" y="32927"/>
                    <a:pt x="7854" y="32939"/>
                    <a:pt x="7807" y="32968"/>
                  </a:cubicBezTo>
                  <a:cubicBezTo>
                    <a:pt x="7765" y="32993"/>
                    <a:pt x="7184" y="33333"/>
                    <a:pt x="6466" y="33333"/>
                  </a:cubicBezTo>
                  <a:cubicBezTo>
                    <a:pt x="5933" y="33333"/>
                    <a:pt x="5325" y="33145"/>
                    <a:pt x="4807" y="32504"/>
                  </a:cubicBezTo>
                  <a:cubicBezTo>
                    <a:pt x="3538" y="30932"/>
                    <a:pt x="4240" y="28661"/>
                    <a:pt x="4247" y="28639"/>
                  </a:cubicBezTo>
                  <a:cubicBezTo>
                    <a:pt x="4292" y="28494"/>
                    <a:pt x="4219" y="28340"/>
                    <a:pt x="4079" y="28285"/>
                  </a:cubicBezTo>
                  <a:cubicBezTo>
                    <a:pt x="4052" y="28274"/>
                    <a:pt x="1349" y="27180"/>
                    <a:pt x="948" y="24939"/>
                  </a:cubicBezTo>
                  <a:cubicBezTo>
                    <a:pt x="543" y="22690"/>
                    <a:pt x="2353" y="20864"/>
                    <a:pt x="2372" y="20846"/>
                  </a:cubicBezTo>
                  <a:cubicBezTo>
                    <a:pt x="2476" y="20743"/>
                    <a:pt x="2485" y="20577"/>
                    <a:pt x="2394" y="20463"/>
                  </a:cubicBezTo>
                  <a:cubicBezTo>
                    <a:pt x="2380" y="20445"/>
                    <a:pt x="992" y="18679"/>
                    <a:pt x="1327" y="16178"/>
                  </a:cubicBezTo>
                  <a:cubicBezTo>
                    <a:pt x="1657" y="13719"/>
                    <a:pt x="4223" y="12698"/>
                    <a:pt x="4248" y="12687"/>
                  </a:cubicBezTo>
                  <a:cubicBezTo>
                    <a:pt x="4325" y="12658"/>
                    <a:pt x="4385" y="12597"/>
                    <a:pt x="4414" y="12521"/>
                  </a:cubicBezTo>
                  <a:cubicBezTo>
                    <a:pt x="4796" y="11498"/>
                    <a:pt x="5446" y="11380"/>
                    <a:pt x="5726" y="11380"/>
                  </a:cubicBezTo>
                  <a:cubicBezTo>
                    <a:pt x="5803" y="11380"/>
                    <a:pt x="5852" y="11389"/>
                    <a:pt x="5860" y="11390"/>
                  </a:cubicBezTo>
                  <a:cubicBezTo>
                    <a:pt x="5879" y="11394"/>
                    <a:pt x="5899" y="11396"/>
                    <a:pt x="5919" y="11396"/>
                  </a:cubicBezTo>
                  <a:cubicBezTo>
                    <a:pt x="5984" y="11396"/>
                    <a:pt x="6049" y="11374"/>
                    <a:pt x="6102" y="11333"/>
                  </a:cubicBezTo>
                  <a:cubicBezTo>
                    <a:pt x="6169" y="11277"/>
                    <a:pt x="6208" y="11195"/>
                    <a:pt x="6207" y="11108"/>
                  </a:cubicBezTo>
                  <a:cubicBezTo>
                    <a:pt x="6207" y="11087"/>
                    <a:pt x="6202" y="8990"/>
                    <a:pt x="7305" y="7275"/>
                  </a:cubicBezTo>
                  <a:cubicBezTo>
                    <a:pt x="7965" y="6248"/>
                    <a:pt x="9303" y="6058"/>
                    <a:pt x="10201" y="6058"/>
                  </a:cubicBezTo>
                  <a:cubicBezTo>
                    <a:pt x="10720" y="6058"/>
                    <a:pt x="11092" y="6121"/>
                    <a:pt x="11102" y="6123"/>
                  </a:cubicBezTo>
                  <a:cubicBezTo>
                    <a:pt x="11118" y="6126"/>
                    <a:pt x="11135" y="6127"/>
                    <a:pt x="11152" y="6127"/>
                  </a:cubicBezTo>
                  <a:cubicBezTo>
                    <a:pt x="11257" y="6127"/>
                    <a:pt x="11356" y="6069"/>
                    <a:pt x="11405" y="5973"/>
                  </a:cubicBezTo>
                  <a:cubicBezTo>
                    <a:pt x="11415" y="5955"/>
                    <a:pt x="12340" y="4206"/>
                    <a:pt x="14511" y="2597"/>
                  </a:cubicBezTo>
                  <a:cubicBezTo>
                    <a:pt x="15177" y="2103"/>
                    <a:pt x="16097" y="1934"/>
                    <a:pt x="17046" y="1934"/>
                  </a:cubicBezTo>
                  <a:cubicBezTo>
                    <a:pt x="19088" y="1934"/>
                    <a:pt x="21260" y="2718"/>
                    <a:pt x="21292" y="2729"/>
                  </a:cubicBezTo>
                  <a:cubicBezTo>
                    <a:pt x="21324" y="2741"/>
                    <a:pt x="21357" y="2746"/>
                    <a:pt x="21390" y="2746"/>
                  </a:cubicBezTo>
                  <a:cubicBezTo>
                    <a:pt x="21503" y="2746"/>
                    <a:pt x="21610" y="2678"/>
                    <a:pt x="21655" y="2567"/>
                  </a:cubicBezTo>
                  <a:cubicBezTo>
                    <a:pt x="21683" y="2500"/>
                    <a:pt x="22357" y="907"/>
                    <a:pt x="24713" y="605"/>
                  </a:cubicBezTo>
                  <a:cubicBezTo>
                    <a:pt x="24879" y="583"/>
                    <a:pt x="25046" y="573"/>
                    <a:pt x="25211" y="573"/>
                  </a:cubicBezTo>
                  <a:close/>
                  <a:moveTo>
                    <a:pt x="25211" y="0"/>
                  </a:moveTo>
                  <a:cubicBezTo>
                    <a:pt x="25022" y="0"/>
                    <a:pt x="24831" y="12"/>
                    <a:pt x="24639" y="37"/>
                  </a:cubicBezTo>
                  <a:cubicBezTo>
                    <a:pt x="22487" y="313"/>
                    <a:pt x="21553" y="1567"/>
                    <a:pt x="21245" y="2109"/>
                  </a:cubicBezTo>
                  <a:cubicBezTo>
                    <a:pt x="20605" y="1895"/>
                    <a:pt x="18822" y="1362"/>
                    <a:pt x="17066" y="1362"/>
                  </a:cubicBezTo>
                  <a:cubicBezTo>
                    <a:pt x="16004" y="1362"/>
                    <a:pt x="14952" y="1557"/>
                    <a:pt x="14170" y="2137"/>
                  </a:cubicBezTo>
                  <a:cubicBezTo>
                    <a:pt x="12279" y="3538"/>
                    <a:pt x="11298" y="5024"/>
                    <a:pt x="10998" y="5531"/>
                  </a:cubicBezTo>
                  <a:cubicBezTo>
                    <a:pt x="10818" y="5509"/>
                    <a:pt x="10532" y="5482"/>
                    <a:pt x="10188" y="5482"/>
                  </a:cubicBezTo>
                  <a:cubicBezTo>
                    <a:pt x="9166" y="5482"/>
                    <a:pt x="7628" y="5713"/>
                    <a:pt x="6821" y="6966"/>
                  </a:cubicBezTo>
                  <a:cubicBezTo>
                    <a:pt x="5876" y="8438"/>
                    <a:pt x="5683" y="10124"/>
                    <a:pt x="5643" y="10805"/>
                  </a:cubicBezTo>
                  <a:cubicBezTo>
                    <a:pt x="5116" y="10832"/>
                    <a:pt x="4363" y="11143"/>
                    <a:pt x="3923" y="12202"/>
                  </a:cubicBezTo>
                  <a:cubicBezTo>
                    <a:pt x="3366" y="12448"/>
                    <a:pt x="1096" y="13594"/>
                    <a:pt x="760" y="16101"/>
                  </a:cubicBezTo>
                  <a:cubicBezTo>
                    <a:pt x="455" y="18373"/>
                    <a:pt x="1419" y="20056"/>
                    <a:pt x="1801" y="20620"/>
                  </a:cubicBezTo>
                  <a:cubicBezTo>
                    <a:pt x="1317" y="21170"/>
                    <a:pt x="0" y="22899"/>
                    <a:pt x="384" y="25039"/>
                  </a:cubicBezTo>
                  <a:cubicBezTo>
                    <a:pt x="773" y="27205"/>
                    <a:pt x="2910" y="28375"/>
                    <a:pt x="3634" y="28714"/>
                  </a:cubicBezTo>
                  <a:cubicBezTo>
                    <a:pt x="3469" y="29403"/>
                    <a:pt x="3149" y="31361"/>
                    <a:pt x="4362" y="32862"/>
                  </a:cubicBezTo>
                  <a:cubicBezTo>
                    <a:pt x="4993" y="33645"/>
                    <a:pt x="5770" y="33899"/>
                    <a:pt x="6477" y="33899"/>
                  </a:cubicBezTo>
                  <a:cubicBezTo>
                    <a:pt x="6935" y="33899"/>
                    <a:pt x="7365" y="33792"/>
                    <a:pt x="7707" y="33654"/>
                  </a:cubicBezTo>
                  <a:cubicBezTo>
                    <a:pt x="7809" y="34265"/>
                    <a:pt x="8178" y="35345"/>
                    <a:pt x="9486" y="35924"/>
                  </a:cubicBezTo>
                  <a:cubicBezTo>
                    <a:pt x="10123" y="36206"/>
                    <a:pt x="10829" y="36297"/>
                    <a:pt x="11475" y="36297"/>
                  </a:cubicBezTo>
                  <a:cubicBezTo>
                    <a:pt x="12439" y="36297"/>
                    <a:pt x="13271" y="36094"/>
                    <a:pt x="13553" y="36017"/>
                  </a:cubicBezTo>
                  <a:cubicBezTo>
                    <a:pt x="13782" y="36099"/>
                    <a:pt x="14397" y="36280"/>
                    <a:pt x="15600" y="36391"/>
                  </a:cubicBezTo>
                  <a:cubicBezTo>
                    <a:pt x="15666" y="36397"/>
                    <a:pt x="15733" y="36400"/>
                    <a:pt x="15799" y="36400"/>
                  </a:cubicBezTo>
                  <a:cubicBezTo>
                    <a:pt x="17212" y="36400"/>
                    <a:pt x="18572" y="35064"/>
                    <a:pt x="18899" y="34717"/>
                  </a:cubicBezTo>
                  <a:lnTo>
                    <a:pt x="43513" y="31058"/>
                  </a:lnTo>
                  <a:cubicBezTo>
                    <a:pt x="43606" y="31044"/>
                    <a:pt x="45806" y="30675"/>
                    <a:pt x="46698" y="28625"/>
                  </a:cubicBezTo>
                  <a:cubicBezTo>
                    <a:pt x="47476" y="26840"/>
                    <a:pt x="45885" y="23069"/>
                    <a:pt x="45430" y="22063"/>
                  </a:cubicBezTo>
                  <a:cubicBezTo>
                    <a:pt x="46054" y="21672"/>
                    <a:pt x="47528" y="20418"/>
                    <a:pt x="46955" y="17540"/>
                  </a:cubicBezTo>
                  <a:cubicBezTo>
                    <a:pt x="46410" y="14800"/>
                    <a:pt x="45619" y="13713"/>
                    <a:pt x="45286" y="13361"/>
                  </a:cubicBezTo>
                  <a:cubicBezTo>
                    <a:pt x="45525" y="12462"/>
                    <a:pt x="46428" y="8401"/>
                    <a:pt x="43896" y="6416"/>
                  </a:cubicBezTo>
                  <a:cubicBezTo>
                    <a:pt x="42515" y="5332"/>
                    <a:pt x="41384" y="5051"/>
                    <a:pt x="40583" y="5051"/>
                  </a:cubicBezTo>
                  <a:cubicBezTo>
                    <a:pt x="40115" y="5051"/>
                    <a:pt x="39760" y="5147"/>
                    <a:pt x="39534" y="5234"/>
                  </a:cubicBezTo>
                  <a:cubicBezTo>
                    <a:pt x="39027" y="4273"/>
                    <a:pt x="37110" y="1001"/>
                    <a:pt x="34176" y="1001"/>
                  </a:cubicBezTo>
                  <a:cubicBezTo>
                    <a:pt x="34099" y="1001"/>
                    <a:pt x="34021" y="1004"/>
                    <a:pt x="33942" y="1008"/>
                  </a:cubicBezTo>
                  <a:cubicBezTo>
                    <a:pt x="31353" y="1162"/>
                    <a:pt x="30153" y="1633"/>
                    <a:pt x="29716" y="1858"/>
                  </a:cubicBezTo>
                  <a:cubicBezTo>
                    <a:pt x="29166" y="1404"/>
                    <a:pt x="27298" y="0"/>
                    <a:pt x="252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4049600" y="1095975"/>
              <a:ext cx="848475" cy="906800"/>
            </a:xfrm>
            <a:custGeom>
              <a:avLst/>
              <a:gdLst/>
              <a:ahLst/>
              <a:cxnLst/>
              <a:rect l="l" t="t" r="r" b="b"/>
              <a:pathLst>
                <a:path w="33939" h="36272" extrusionOk="0">
                  <a:moveTo>
                    <a:pt x="11786" y="1"/>
                  </a:moveTo>
                  <a:cubicBezTo>
                    <a:pt x="10768" y="1"/>
                    <a:pt x="9651" y="90"/>
                    <a:pt x="8438" y="305"/>
                  </a:cubicBezTo>
                  <a:cubicBezTo>
                    <a:pt x="1272" y="1576"/>
                    <a:pt x="1" y="7818"/>
                    <a:pt x="1" y="7818"/>
                  </a:cubicBezTo>
                  <a:cubicBezTo>
                    <a:pt x="1" y="7818"/>
                    <a:pt x="1388" y="15678"/>
                    <a:pt x="4278" y="23769"/>
                  </a:cubicBezTo>
                  <a:cubicBezTo>
                    <a:pt x="7167" y="31859"/>
                    <a:pt x="10981" y="34865"/>
                    <a:pt x="14911" y="36136"/>
                  </a:cubicBezTo>
                  <a:cubicBezTo>
                    <a:pt x="15195" y="36228"/>
                    <a:pt x="15488" y="36272"/>
                    <a:pt x="15790" y="36272"/>
                  </a:cubicBezTo>
                  <a:cubicBezTo>
                    <a:pt x="19669" y="36272"/>
                    <a:pt x="24845" y="29065"/>
                    <a:pt x="26239" y="24346"/>
                  </a:cubicBezTo>
                  <a:cubicBezTo>
                    <a:pt x="27741" y="19261"/>
                    <a:pt x="27626" y="18336"/>
                    <a:pt x="27626" y="18336"/>
                  </a:cubicBezTo>
                  <a:cubicBezTo>
                    <a:pt x="27626" y="18336"/>
                    <a:pt x="31787" y="17296"/>
                    <a:pt x="32944" y="13251"/>
                  </a:cubicBezTo>
                  <a:cubicBezTo>
                    <a:pt x="33939" y="9766"/>
                    <a:pt x="31933" y="7397"/>
                    <a:pt x="29881" y="7397"/>
                  </a:cubicBezTo>
                  <a:cubicBezTo>
                    <a:pt x="29550" y="7397"/>
                    <a:pt x="29219" y="7458"/>
                    <a:pt x="28898" y="7587"/>
                  </a:cubicBezTo>
                  <a:cubicBezTo>
                    <a:pt x="26586" y="8511"/>
                    <a:pt x="26124" y="11516"/>
                    <a:pt x="26124" y="11516"/>
                  </a:cubicBezTo>
                  <a:cubicBezTo>
                    <a:pt x="26124" y="11516"/>
                    <a:pt x="22194" y="9436"/>
                    <a:pt x="20691" y="6778"/>
                  </a:cubicBezTo>
                  <a:cubicBezTo>
                    <a:pt x="19188" y="4119"/>
                    <a:pt x="19419" y="2155"/>
                    <a:pt x="19419" y="2155"/>
                  </a:cubicBezTo>
                  <a:cubicBezTo>
                    <a:pt x="19419" y="2155"/>
                    <a:pt x="16787" y="1"/>
                    <a:pt x="117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4042400" y="1088725"/>
              <a:ext cx="852950" cy="921250"/>
            </a:xfrm>
            <a:custGeom>
              <a:avLst/>
              <a:gdLst/>
              <a:ahLst/>
              <a:cxnLst/>
              <a:rect l="l" t="t" r="r" b="b"/>
              <a:pathLst>
                <a:path w="34118" h="36850" extrusionOk="0">
                  <a:moveTo>
                    <a:pt x="12049" y="580"/>
                  </a:moveTo>
                  <a:cubicBezTo>
                    <a:pt x="16330" y="580"/>
                    <a:pt x="18858" y="2189"/>
                    <a:pt x="19411" y="2581"/>
                  </a:cubicBezTo>
                  <a:cubicBezTo>
                    <a:pt x="19388" y="3126"/>
                    <a:pt x="19433" y="4916"/>
                    <a:pt x="20729" y="7209"/>
                  </a:cubicBezTo>
                  <a:cubicBezTo>
                    <a:pt x="22256" y="9909"/>
                    <a:pt x="26113" y="11973"/>
                    <a:pt x="26277" y="12060"/>
                  </a:cubicBezTo>
                  <a:cubicBezTo>
                    <a:pt x="26320" y="12082"/>
                    <a:pt x="26366" y="12093"/>
                    <a:pt x="26412" y="12093"/>
                  </a:cubicBezTo>
                  <a:cubicBezTo>
                    <a:pt x="26456" y="12093"/>
                    <a:pt x="26500" y="12083"/>
                    <a:pt x="26540" y="12063"/>
                  </a:cubicBezTo>
                  <a:cubicBezTo>
                    <a:pt x="26622" y="12022"/>
                    <a:pt x="26680" y="11942"/>
                    <a:pt x="26694" y="11850"/>
                  </a:cubicBezTo>
                  <a:cubicBezTo>
                    <a:pt x="26699" y="11823"/>
                    <a:pt x="27157" y="8996"/>
                    <a:pt x="29292" y="8143"/>
                  </a:cubicBezTo>
                  <a:cubicBezTo>
                    <a:pt x="29578" y="8028"/>
                    <a:pt x="29876" y="7972"/>
                    <a:pt x="30174" y="7972"/>
                  </a:cubicBezTo>
                  <a:cubicBezTo>
                    <a:pt x="30807" y="7972"/>
                    <a:pt x="31444" y="8226"/>
                    <a:pt x="31980" y="8709"/>
                  </a:cubicBezTo>
                  <a:cubicBezTo>
                    <a:pt x="33141" y="9758"/>
                    <a:pt x="33506" y="11535"/>
                    <a:pt x="32956" y="13462"/>
                  </a:cubicBezTo>
                  <a:cubicBezTo>
                    <a:pt x="31861" y="17295"/>
                    <a:pt x="27884" y="18338"/>
                    <a:pt x="27844" y="18349"/>
                  </a:cubicBezTo>
                  <a:cubicBezTo>
                    <a:pt x="27709" y="18382"/>
                    <a:pt x="27618" y="18515"/>
                    <a:pt x="27629" y="18654"/>
                  </a:cubicBezTo>
                  <a:cubicBezTo>
                    <a:pt x="27632" y="18695"/>
                    <a:pt x="27687" y="19701"/>
                    <a:pt x="26252" y="24557"/>
                  </a:cubicBezTo>
                  <a:cubicBezTo>
                    <a:pt x="25122" y="28383"/>
                    <a:pt x="21473" y="33906"/>
                    <a:pt x="18047" y="35713"/>
                  </a:cubicBezTo>
                  <a:cubicBezTo>
                    <a:pt x="17337" y="36088"/>
                    <a:pt x="16679" y="36276"/>
                    <a:pt x="16081" y="36276"/>
                  </a:cubicBezTo>
                  <a:cubicBezTo>
                    <a:pt x="15803" y="36276"/>
                    <a:pt x="15539" y="36236"/>
                    <a:pt x="15288" y="36155"/>
                  </a:cubicBezTo>
                  <a:cubicBezTo>
                    <a:pt x="12328" y="35197"/>
                    <a:pt x="8024" y="32891"/>
                    <a:pt x="4836" y="23963"/>
                  </a:cubicBezTo>
                  <a:cubicBezTo>
                    <a:pt x="2115" y="16346"/>
                    <a:pt x="714" y="8839"/>
                    <a:pt x="582" y="8115"/>
                  </a:cubicBezTo>
                  <a:cubicBezTo>
                    <a:pt x="723" y="7528"/>
                    <a:pt x="2220" y="2041"/>
                    <a:pt x="8777" y="877"/>
                  </a:cubicBezTo>
                  <a:cubicBezTo>
                    <a:pt x="9961" y="667"/>
                    <a:pt x="11053" y="580"/>
                    <a:pt x="12049" y="580"/>
                  </a:cubicBezTo>
                  <a:close/>
                  <a:moveTo>
                    <a:pt x="12103" y="1"/>
                  </a:moveTo>
                  <a:cubicBezTo>
                    <a:pt x="11062" y="1"/>
                    <a:pt x="9920" y="92"/>
                    <a:pt x="8678" y="313"/>
                  </a:cubicBezTo>
                  <a:cubicBezTo>
                    <a:pt x="1403" y="1604"/>
                    <a:pt x="22" y="7986"/>
                    <a:pt x="8" y="8051"/>
                  </a:cubicBezTo>
                  <a:cubicBezTo>
                    <a:pt x="1" y="8086"/>
                    <a:pt x="1" y="8123"/>
                    <a:pt x="7" y="8158"/>
                  </a:cubicBezTo>
                  <a:cubicBezTo>
                    <a:pt x="22" y="8236"/>
                    <a:pt x="1431" y="16134"/>
                    <a:pt x="4295" y="24155"/>
                  </a:cubicBezTo>
                  <a:cubicBezTo>
                    <a:pt x="6787" y="31132"/>
                    <a:pt x="10224" y="35118"/>
                    <a:pt x="15111" y="36699"/>
                  </a:cubicBezTo>
                  <a:cubicBezTo>
                    <a:pt x="15421" y="36799"/>
                    <a:pt x="15744" y="36850"/>
                    <a:pt x="16070" y="36850"/>
                  </a:cubicBezTo>
                  <a:cubicBezTo>
                    <a:pt x="16073" y="36850"/>
                    <a:pt x="16077" y="36850"/>
                    <a:pt x="16081" y="36850"/>
                  </a:cubicBezTo>
                  <a:cubicBezTo>
                    <a:pt x="16771" y="36850"/>
                    <a:pt x="17519" y="36639"/>
                    <a:pt x="18313" y="36219"/>
                  </a:cubicBezTo>
                  <a:cubicBezTo>
                    <a:pt x="21867" y="34345"/>
                    <a:pt x="25639" y="28654"/>
                    <a:pt x="26802" y="24717"/>
                  </a:cubicBezTo>
                  <a:cubicBezTo>
                    <a:pt x="27940" y="20866"/>
                    <a:pt x="28161" y="19371"/>
                    <a:pt x="28197" y="18843"/>
                  </a:cubicBezTo>
                  <a:cubicBezTo>
                    <a:pt x="29089" y="18565"/>
                    <a:pt x="32458" y="17293"/>
                    <a:pt x="33507" y="13619"/>
                  </a:cubicBezTo>
                  <a:cubicBezTo>
                    <a:pt x="34118" y="11477"/>
                    <a:pt x="33691" y="9482"/>
                    <a:pt x="32364" y="8284"/>
                  </a:cubicBezTo>
                  <a:cubicBezTo>
                    <a:pt x="31725" y="7707"/>
                    <a:pt x="30940" y="7403"/>
                    <a:pt x="30162" y="7403"/>
                  </a:cubicBezTo>
                  <a:cubicBezTo>
                    <a:pt x="29794" y="7403"/>
                    <a:pt x="29428" y="7471"/>
                    <a:pt x="29079" y="7610"/>
                  </a:cubicBezTo>
                  <a:cubicBezTo>
                    <a:pt x="27138" y="8387"/>
                    <a:pt x="26429" y="10482"/>
                    <a:pt x="26212" y="11366"/>
                  </a:cubicBezTo>
                  <a:cubicBezTo>
                    <a:pt x="25241" y="10801"/>
                    <a:pt x="22420" y="9035"/>
                    <a:pt x="21229" y="6927"/>
                  </a:cubicBezTo>
                  <a:cubicBezTo>
                    <a:pt x="19797" y="4393"/>
                    <a:pt x="19990" y="2496"/>
                    <a:pt x="19992" y="2476"/>
                  </a:cubicBezTo>
                  <a:cubicBezTo>
                    <a:pt x="20002" y="2380"/>
                    <a:pt x="19964" y="2284"/>
                    <a:pt x="19889" y="2222"/>
                  </a:cubicBezTo>
                  <a:cubicBezTo>
                    <a:pt x="19757" y="2114"/>
                    <a:pt x="17101" y="1"/>
                    <a:pt x="121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4242050" y="1515525"/>
              <a:ext cx="231500" cy="230125"/>
            </a:xfrm>
            <a:custGeom>
              <a:avLst/>
              <a:gdLst/>
              <a:ahLst/>
              <a:cxnLst/>
              <a:rect l="l" t="t" r="r" b="b"/>
              <a:pathLst>
                <a:path w="9260" h="9205" extrusionOk="0">
                  <a:moveTo>
                    <a:pt x="1780" y="1"/>
                  </a:moveTo>
                  <a:cubicBezTo>
                    <a:pt x="1655" y="1"/>
                    <a:pt x="1540" y="83"/>
                    <a:pt x="1505" y="209"/>
                  </a:cubicBezTo>
                  <a:cubicBezTo>
                    <a:pt x="1345" y="804"/>
                    <a:pt x="1" y="6063"/>
                    <a:pt x="1331" y="7634"/>
                  </a:cubicBezTo>
                  <a:cubicBezTo>
                    <a:pt x="2186" y="8645"/>
                    <a:pt x="3630" y="9205"/>
                    <a:pt x="5076" y="9205"/>
                  </a:cubicBezTo>
                  <a:cubicBezTo>
                    <a:pt x="5817" y="9205"/>
                    <a:pt x="6557" y="9058"/>
                    <a:pt x="7220" y="8749"/>
                  </a:cubicBezTo>
                  <a:cubicBezTo>
                    <a:pt x="8041" y="8366"/>
                    <a:pt x="8670" y="7652"/>
                    <a:pt x="8988" y="6738"/>
                  </a:cubicBezTo>
                  <a:cubicBezTo>
                    <a:pt x="9217" y="6079"/>
                    <a:pt x="9260" y="5351"/>
                    <a:pt x="9088" y="5010"/>
                  </a:cubicBezTo>
                  <a:cubicBezTo>
                    <a:pt x="9039" y="4907"/>
                    <a:pt x="8936" y="4847"/>
                    <a:pt x="8830" y="4847"/>
                  </a:cubicBezTo>
                  <a:cubicBezTo>
                    <a:pt x="8787" y="4847"/>
                    <a:pt x="8743" y="4856"/>
                    <a:pt x="8702" y="4877"/>
                  </a:cubicBezTo>
                  <a:cubicBezTo>
                    <a:pt x="8559" y="4949"/>
                    <a:pt x="8502" y="5123"/>
                    <a:pt x="8576" y="5266"/>
                  </a:cubicBezTo>
                  <a:cubicBezTo>
                    <a:pt x="8639" y="5393"/>
                    <a:pt x="8667" y="5915"/>
                    <a:pt x="8446" y="6550"/>
                  </a:cubicBezTo>
                  <a:cubicBezTo>
                    <a:pt x="8257" y="7092"/>
                    <a:pt x="7848" y="7824"/>
                    <a:pt x="6978" y="8231"/>
                  </a:cubicBezTo>
                  <a:cubicBezTo>
                    <a:pt x="6401" y="8500"/>
                    <a:pt x="5747" y="8628"/>
                    <a:pt x="5089" y="8628"/>
                  </a:cubicBezTo>
                  <a:cubicBezTo>
                    <a:pt x="3803" y="8628"/>
                    <a:pt x="2508" y="8139"/>
                    <a:pt x="1769" y="7265"/>
                  </a:cubicBezTo>
                  <a:cubicBezTo>
                    <a:pt x="806" y="6126"/>
                    <a:pt x="1651" y="1892"/>
                    <a:pt x="2058" y="356"/>
                  </a:cubicBezTo>
                  <a:cubicBezTo>
                    <a:pt x="2096" y="204"/>
                    <a:pt x="2005" y="50"/>
                    <a:pt x="1853" y="10"/>
                  </a:cubicBezTo>
                  <a:cubicBezTo>
                    <a:pt x="1829" y="4"/>
                    <a:pt x="1805" y="1"/>
                    <a:pt x="1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4298625" y="1763925"/>
              <a:ext cx="204100" cy="57200"/>
            </a:xfrm>
            <a:custGeom>
              <a:avLst/>
              <a:gdLst/>
              <a:ahLst/>
              <a:cxnLst/>
              <a:rect l="l" t="t" r="r" b="b"/>
              <a:pathLst>
                <a:path w="8164" h="2288" extrusionOk="0">
                  <a:moveTo>
                    <a:pt x="7841" y="1"/>
                  </a:moveTo>
                  <a:cubicBezTo>
                    <a:pt x="7778" y="1"/>
                    <a:pt x="7715" y="21"/>
                    <a:pt x="7662" y="64"/>
                  </a:cubicBezTo>
                  <a:cubicBezTo>
                    <a:pt x="6047" y="1356"/>
                    <a:pt x="4541" y="1735"/>
                    <a:pt x="3329" y="1735"/>
                  </a:cubicBezTo>
                  <a:cubicBezTo>
                    <a:pt x="1671" y="1735"/>
                    <a:pt x="564" y="1025"/>
                    <a:pt x="486" y="973"/>
                  </a:cubicBezTo>
                  <a:cubicBezTo>
                    <a:pt x="437" y="941"/>
                    <a:pt x="382" y="925"/>
                    <a:pt x="327" y="925"/>
                  </a:cubicBezTo>
                  <a:cubicBezTo>
                    <a:pt x="235" y="925"/>
                    <a:pt x="144" y="970"/>
                    <a:pt x="89" y="1053"/>
                  </a:cubicBezTo>
                  <a:cubicBezTo>
                    <a:pt x="1" y="1185"/>
                    <a:pt x="37" y="1363"/>
                    <a:pt x="169" y="1451"/>
                  </a:cubicBezTo>
                  <a:cubicBezTo>
                    <a:pt x="189" y="1465"/>
                    <a:pt x="1461" y="2287"/>
                    <a:pt x="3350" y="2287"/>
                  </a:cubicBezTo>
                  <a:cubicBezTo>
                    <a:pt x="4675" y="2287"/>
                    <a:pt x="6305" y="1884"/>
                    <a:pt x="8019" y="511"/>
                  </a:cubicBezTo>
                  <a:cubicBezTo>
                    <a:pt x="8143" y="412"/>
                    <a:pt x="8164" y="232"/>
                    <a:pt x="8064" y="108"/>
                  </a:cubicBezTo>
                  <a:cubicBezTo>
                    <a:pt x="8008" y="38"/>
                    <a:pt x="7925" y="1"/>
                    <a:pt x="78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4363200" y="1789925"/>
              <a:ext cx="101700" cy="83725"/>
            </a:xfrm>
            <a:custGeom>
              <a:avLst/>
              <a:gdLst/>
              <a:ahLst/>
              <a:cxnLst/>
              <a:rect l="l" t="t" r="r" b="b"/>
              <a:pathLst>
                <a:path w="4068" h="3349" extrusionOk="0">
                  <a:moveTo>
                    <a:pt x="3349" y="759"/>
                  </a:moveTo>
                  <a:cubicBezTo>
                    <a:pt x="3143" y="1501"/>
                    <a:pt x="2663" y="2776"/>
                    <a:pt x="1789" y="2776"/>
                  </a:cubicBezTo>
                  <a:cubicBezTo>
                    <a:pt x="884" y="2776"/>
                    <a:pt x="653" y="1790"/>
                    <a:pt x="594" y="1279"/>
                  </a:cubicBezTo>
                  <a:lnTo>
                    <a:pt x="594" y="1279"/>
                  </a:lnTo>
                  <a:cubicBezTo>
                    <a:pt x="645" y="1280"/>
                    <a:pt x="697" y="1281"/>
                    <a:pt x="749" y="1281"/>
                  </a:cubicBezTo>
                  <a:cubicBezTo>
                    <a:pt x="1792" y="1281"/>
                    <a:pt x="2774" y="969"/>
                    <a:pt x="3349" y="759"/>
                  </a:cubicBezTo>
                  <a:close/>
                  <a:moveTo>
                    <a:pt x="3754" y="1"/>
                  </a:moveTo>
                  <a:cubicBezTo>
                    <a:pt x="3714" y="1"/>
                    <a:pt x="3673" y="9"/>
                    <a:pt x="3633" y="28"/>
                  </a:cubicBezTo>
                  <a:cubicBezTo>
                    <a:pt x="3619" y="36"/>
                    <a:pt x="2165" y="706"/>
                    <a:pt x="634" y="706"/>
                  </a:cubicBezTo>
                  <a:cubicBezTo>
                    <a:pt x="525" y="706"/>
                    <a:pt x="415" y="703"/>
                    <a:pt x="305" y="695"/>
                  </a:cubicBezTo>
                  <a:cubicBezTo>
                    <a:pt x="301" y="695"/>
                    <a:pt x="297" y="695"/>
                    <a:pt x="292" y="695"/>
                  </a:cubicBezTo>
                  <a:cubicBezTo>
                    <a:pt x="218" y="695"/>
                    <a:pt x="147" y="723"/>
                    <a:pt x="91" y="772"/>
                  </a:cubicBezTo>
                  <a:cubicBezTo>
                    <a:pt x="34" y="826"/>
                    <a:pt x="1" y="901"/>
                    <a:pt x="0" y="981"/>
                  </a:cubicBezTo>
                  <a:cubicBezTo>
                    <a:pt x="0" y="1800"/>
                    <a:pt x="374" y="3348"/>
                    <a:pt x="1790" y="3348"/>
                  </a:cubicBezTo>
                  <a:cubicBezTo>
                    <a:pt x="3515" y="3348"/>
                    <a:pt x="4016" y="458"/>
                    <a:pt x="4036" y="335"/>
                  </a:cubicBezTo>
                  <a:cubicBezTo>
                    <a:pt x="4067" y="151"/>
                    <a:pt x="3922" y="1"/>
                    <a:pt x="3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4474400" y="1502375"/>
              <a:ext cx="37600" cy="57800"/>
            </a:xfrm>
            <a:custGeom>
              <a:avLst/>
              <a:gdLst/>
              <a:ahLst/>
              <a:cxnLst/>
              <a:rect l="l" t="t" r="r" b="b"/>
              <a:pathLst>
                <a:path w="1504" h="2312" extrusionOk="0">
                  <a:moveTo>
                    <a:pt x="751" y="0"/>
                  </a:moveTo>
                  <a:cubicBezTo>
                    <a:pt x="337" y="0"/>
                    <a:pt x="0" y="517"/>
                    <a:pt x="0" y="1156"/>
                  </a:cubicBezTo>
                  <a:cubicBezTo>
                    <a:pt x="0" y="1795"/>
                    <a:pt x="337" y="2312"/>
                    <a:pt x="751" y="2312"/>
                  </a:cubicBezTo>
                  <a:cubicBezTo>
                    <a:pt x="1166" y="2312"/>
                    <a:pt x="1503" y="1795"/>
                    <a:pt x="1503" y="1156"/>
                  </a:cubicBezTo>
                  <a:cubicBezTo>
                    <a:pt x="1503" y="517"/>
                    <a:pt x="1166" y="0"/>
                    <a:pt x="7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4202750" y="1531275"/>
              <a:ext cx="37600" cy="57800"/>
            </a:xfrm>
            <a:custGeom>
              <a:avLst/>
              <a:gdLst/>
              <a:ahLst/>
              <a:cxnLst/>
              <a:rect l="l" t="t" r="r" b="b"/>
              <a:pathLst>
                <a:path w="1504" h="2312" extrusionOk="0">
                  <a:moveTo>
                    <a:pt x="753" y="0"/>
                  </a:moveTo>
                  <a:cubicBezTo>
                    <a:pt x="337" y="0"/>
                    <a:pt x="1" y="517"/>
                    <a:pt x="1" y="1156"/>
                  </a:cubicBezTo>
                  <a:cubicBezTo>
                    <a:pt x="1" y="1794"/>
                    <a:pt x="337" y="2312"/>
                    <a:pt x="753" y="2312"/>
                  </a:cubicBezTo>
                  <a:cubicBezTo>
                    <a:pt x="1167" y="2312"/>
                    <a:pt x="1504" y="1794"/>
                    <a:pt x="1504" y="1156"/>
                  </a:cubicBezTo>
                  <a:cubicBezTo>
                    <a:pt x="1504" y="517"/>
                    <a:pt x="1167" y="0"/>
                    <a:pt x="75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4108225" y="1360950"/>
              <a:ext cx="149500" cy="100675"/>
            </a:xfrm>
            <a:custGeom>
              <a:avLst/>
              <a:gdLst/>
              <a:ahLst/>
              <a:cxnLst/>
              <a:rect l="l" t="t" r="r" b="b"/>
              <a:pathLst>
                <a:path w="5980" h="4027" extrusionOk="0">
                  <a:moveTo>
                    <a:pt x="5068" y="0"/>
                  </a:moveTo>
                  <a:cubicBezTo>
                    <a:pt x="1570" y="0"/>
                    <a:pt x="215" y="2935"/>
                    <a:pt x="156" y="3061"/>
                  </a:cubicBezTo>
                  <a:cubicBezTo>
                    <a:pt x="1" y="3403"/>
                    <a:pt x="150" y="3805"/>
                    <a:pt x="490" y="3962"/>
                  </a:cubicBezTo>
                  <a:cubicBezTo>
                    <a:pt x="579" y="4004"/>
                    <a:pt x="678" y="4026"/>
                    <a:pt x="776" y="4026"/>
                  </a:cubicBezTo>
                  <a:cubicBezTo>
                    <a:pt x="1041" y="4026"/>
                    <a:pt x="1283" y="3872"/>
                    <a:pt x="1395" y="3633"/>
                  </a:cubicBezTo>
                  <a:cubicBezTo>
                    <a:pt x="1439" y="3538"/>
                    <a:pt x="2466" y="1365"/>
                    <a:pt x="5075" y="1365"/>
                  </a:cubicBezTo>
                  <a:cubicBezTo>
                    <a:pt x="5136" y="1365"/>
                    <a:pt x="5197" y="1366"/>
                    <a:pt x="5260" y="1369"/>
                  </a:cubicBezTo>
                  <a:cubicBezTo>
                    <a:pt x="5269" y="1369"/>
                    <a:pt x="5277" y="1369"/>
                    <a:pt x="5286" y="1369"/>
                  </a:cubicBezTo>
                  <a:cubicBezTo>
                    <a:pt x="5650" y="1369"/>
                    <a:pt x="5954" y="1079"/>
                    <a:pt x="5966" y="712"/>
                  </a:cubicBezTo>
                  <a:cubicBezTo>
                    <a:pt x="5980" y="334"/>
                    <a:pt x="5686" y="19"/>
                    <a:pt x="5309" y="5"/>
                  </a:cubicBezTo>
                  <a:cubicBezTo>
                    <a:pt x="5227" y="2"/>
                    <a:pt x="5147" y="0"/>
                    <a:pt x="5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4382850" y="1341425"/>
              <a:ext cx="187775" cy="82650"/>
            </a:xfrm>
            <a:custGeom>
              <a:avLst/>
              <a:gdLst/>
              <a:ahLst/>
              <a:cxnLst/>
              <a:rect l="l" t="t" r="r" b="b"/>
              <a:pathLst>
                <a:path w="7511" h="3306" extrusionOk="0">
                  <a:moveTo>
                    <a:pt x="2709" y="1"/>
                  </a:moveTo>
                  <a:cubicBezTo>
                    <a:pt x="1837" y="1"/>
                    <a:pt x="1062" y="168"/>
                    <a:pt x="533" y="367"/>
                  </a:cubicBezTo>
                  <a:cubicBezTo>
                    <a:pt x="180" y="499"/>
                    <a:pt x="1" y="891"/>
                    <a:pt x="133" y="1245"/>
                  </a:cubicBezTo>
                  <a:cubicBezTo>
                    <a:pt x="234" y="1519"/>
                    <a:pt x="494" y="1689"/>
                    <a:pt x="771" y="1689"/>
                  </a:cubicBezTo>
                  <a:cubicBezTo>
                    <a:pt x="850" y="1689"/>
                    <a:pt x="931" y="1675"/>
                    <a:pt x="1010" y="1645"/>
                  </a:cubicBezTo>
                  <a:cubicBezTo>
                    <a:pt x="1072" y="1622"/>
                    <a:pt x="1802" y="1362"/>
                    <a:pt x="2763" y="1362"/>
                  </a:cubicBezTo>
                  <a:cubicBezTo>
                    <a:pt x="3839" y="1362"/>
                    <a:pt x="5203" y="1689"/>
                    <a:pt x="6242" y="3039"/>
                  </a:cubicBezTo>
                  <a:cubicBezTo>
                    <a:pt x="6371" y="3207"/>
                    <a:pt x="6570" y="3305"/>
                    <a:pt x="6780" y="3305"/>
                  </a:cubicBezTo>
                  <a:cubicBezTo>
                    <a:pt x="6781" y="3305"/>
                    <a:pt x="6782" y="3305"/>
                    <a:pt x="6784" y="3305"/>
                  </a:cubicBezTo>
                  <a:cubicBezTo>
                    <a:pt x="7044" y="3305"/>
                    <a:pt x="7281" y="3159"/>
                    <a:pt x="7396" y="2925"/>
                  </a:cubicBezTo>
                  <a:cubicBezTo>
                    <a:pt x="7510" y="2692"/>
                    <a:pt x="7482" y="2413"/>
                    <a:pt x="7324" y="2208"/>
                  </a:cubicBezTo>
                  <a:cubicBezTo>
                    <a:pt x="6012" y="501"/>
                    <a:pt x="4216" y="1"/>
                    <a:pt x="27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4062475" y="1515400"/>
              <a:ext cx="728425" cy="754125"/>
            </a:xfrm>
            <a:custGeom>
              <a:avLst/>
              <a:gdLst/>
              <a:ahLst/>
              <a:cxnLst/>
              <a:rect l="l" t="t" r="r" b="b"/>
              <a:pathLst>
                <a:path w="29137" h="30165" extrusionOk="0">
                  <a:moveTo>
                    <a:pt x="28846" y="1"/>
                  </a:moveTo>
                  <a:cubicBezTo>
                    <a:pt x="28691" y="1"/>
                    <a:pt x="28562" y="124"/>
                    <a:pt x="28559" y="280"/>
                  </a:cubicBezTo>
                  <a:cubicBezTo>
                    <a:pt x="28556" y="360"/>
                    <a:pt x="28285" y="8404"/>
                    <a:pt x="24657" y="16000"/>
                  </a:cubicBezTo>
                  <a:cubicBezTo>
                    <a:pt x="21300" y="23028"/>
                    <a:pt x="16252" y="28690"/>
                    <a:pt x="15451" y="29564"/>
                  </a:cubicBezTo>
                  <a:cubicBezTo>
                    <a:pt x="14723" y="29380"/>
                    <a:pt x="11145" y="28130"/>
                    <a:pt x="6432" y="20708"/>
                  </a:cubicBezTo>
                  <a:cubicBezTo>
                    <a:pt x="1106" y="12323"/>
                    <a:pt x="586" y="3939"/>
                    <a:pt x="580" y="3856"/>
                  </a:cubicBezTo>
                  <a:cubicBezTo>
                    <a:pt x="572" y="3701"/>
                    <a:pt x="446" y="3585"/>
                    <a:pt x="287" y="3585"/>
                  </a:cubicBezTo>
                  <a:cubicBezTo>
                    <a:pt x="284" y="3585"/>
                    <a:pt x="282" y="3585"/>
                    <a:pt x="280" y="3585"/>
                  </a:cubicBezTo>
                  <a:cubicBezTo>
                    <a:pt x="121" y="3594"/>
                    <a:pt x="1" y="3729"/>
                    <a:pt x="9" y="3887"/>
                  </a:cubicBezTo>
                  <a:cubicBezTo>
                    <a:pt x="14" y="3972"/>
                    <a:pt x="539" y="12498"/>
                    <a:pt x="5948" y="21016"/>
                  </a:cubicBezTo>
                  <a:cubicBezTo>
                    <a:pt x="11390" y="29586"/>
                    <a:pt x="15353" y="30143"/>
                    <a:pt x="15519" y="30163"/>
                  </a:cubicBezTo>
                  <a:cubicBezTo>
                    <a:pt x="15530" y="30164"/>
                    <a:pt x="15541" y="30165"/>
                    <a:pt x="15553" y="30165"/>
                  </a:cubicBezTo>
                  <a:cubicBezTo>
                    <a:pt x="15632" y="30165"/>
                    <a:pt x="15707" y="30132"/>
                    <a:pt x="15761" y="30075"/>
                  </a:cubicBezTo>
                  <a:cubicBezTo>
                    <a:pt x="15817" y="30014"/>
                    <a:pt x="21498" y="23942"/>
                    <a:pt x="25174" y="16247"/>
                  </a:cubicBezTo>
                  <a:cubicBezTo>
                    <a:pt x="28856" y="8538"/>
                    <a:pt x="29129" y="378"/>
                    <a:pt x="29131" y="296"/>
                  </a:cubicBezTo>
                  <a:cubicBezTo>
                    <a:pt x="29136" y="138"/>
                    <a:pt x="29011" y="6"/>
                    <a:pt x="28853" y="1"/>
                  </a:cubicBezTo>
                  <a:cubicBezTo>
                    <a:pt x="28850" y="1"/>
                    <a:pt x="28848" y="1"/>
                    <a:pt x="28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4760575" y="1388150"/>
              <a:ext cx="82875" cy="141925"/>
            </a:xfrm>
            <a:custGeom>
              <a:avLst/>
              <a:gdLst/>
              <a:ahLst/>
              <a:cxnLst/>
              <a:rect l="l" t="t" r="r" b="b"/>
              <a:pathLst>
                <a:path w="3315" h="5677" extrusionOk="0">
                  <a:moveTo>
                    <a:pt x="1677" y="572"/>
                  </a:moveTo>
                  <a:cubicBezTo>
                    <a:pt x="1766" y="575"/>
                    <a:pt x="1852" y="601"/>
                    <a:pt x="1925" y="651"/>
                  </a:cubicBezTo>
                  <a:cubicBezTo>
                    <a:pt x="2474" y="994"/>
                    <a:pt x="2164" y="2582"/>
                    <a:pt x="1925" y="3309"/>
                  </a:cubicBezTo>
                  <a:cubicBezTo>
                    <a:pt x="1642" y="3946"/>
                    <a:pt x="1262" y="4661"/>
                    <a:pt x="1027" y="4967"/>
                  </a:cubicBezTo>
                  <a:cubicBezTo>
                    <a:pt x="955" y="4588"/>
                    <a:pt x="940" y="3775"/>
                    <a:pt x="976" y="3082"/>
                  </a:cubicBezTo>
                  <a:cubicBezTo>
                    <a:pt x="977" y="3050"/>
                    <a:pt x="974" y="3019"/>
                    <a:pt x="966" y="2988"/>
                  </a:cubicBezTo>
                  <a:lnTo>
                    <a:pt x="734" y="2178"/>
                  </a:lnTo>
                  <a:cubicBezTo>
                    <a:pt x="615" y="1762"/>
                    <a:pt x="915" y="1019"/>
                    <a:pt x="1329" y="708"/>
                  </a:cubicBezTo>
                  <a:cubicBezTo>
                    <a:pt x="1465" y="605"/>
                    <a:pt x="1582" y="572"/>
                    <a:pt x="1677" y="572"/>
                  </a:cubicBezTo>
                  <a:close/>
                  <a:moveTo>
                    <a:pt x="1676" y="1"/>
                  </a:moveTo>
                  <a:cubicBezTo>
                    <a:pt x="1442" y="1"/>
                    <a:pt x="1205" y="84"/>
                    <a:pt x="984" y="249"/>
                  </a:cubicBezTo>
                  <a:cubicBezTo>
                    <a:pt x="383" y="703"/>
                    <a:pt x="1" y="1698"/>
                    <a:pt x="185" y="2335"/>
                  </a:cubicBezTo>
                  <a:lnTo>
                    <a:pt x="401" y="3099"/>
                  </a:lnTo>
                  <a:cubicBezTo>
                    <a:pt x="282" y="5467"/>
                    <a:pt x="666" y="5594"/>
                    <a:pt x="830" y="5650"/>
                  </a:cubicBezTo>
                  <a:cubicBezTo>
                    <a:pt x="873" y="5666"/>
                    <a:pt x="919" y="5675"/>
                    <a:pt x="964" y="5676"/>
                  </a:cubicBezTo>
                  <a:cubicBezTo>
                    <a:pt x="1198" y="5676"/>
                    <a:pt x="1619" y="5409"/>
                    <a:pt x="2455" y="3529"/>
                  </a:cubicBezTo>
                  <a:cubicBezTo>
                    <a:pt x="2458" y="3521"/>
                    <a:pt x="2461" y="3512"/>
                    <a:pt x="2465" y="3504"/>
                  </a:cubicBezTo>
                  <a:cubicBezTo>
                    <a:pt x="2555" y="3233"/>
                    <a:pt x="3314" y="843"/>
                    <a:pt x="2229" y="165"/>
                  </a:cubicBezTo>
                  <a:cubicBezTo>
                    <a:pt x="2053" y="55"/>
                    <a:pt x="1866"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4443700" y="2255200"/>
              <a:ext cx="94050" cy="387075"/>
            </a:xfrm>
            <a:custGeom>
              <a:avLst/>
              <a:gdLst/>
              <a:ahLst/>
              <a:cxnLst/>
              <a:rect l="l" t="t" r="r" b="b"/>
              <a:pathLst>
                <a:path w="3762" h="15483" extrusionOk="0">
                  <a:moveTo>
                    <a:pt x="305" y="0"/>
                  </a:moveTo>
                  <a:cubicBezTo>
                    <a:pt x="293" y="0"/>
                    <a:pt x="281" y="1"/>
                    <a:pt x="269" y="3"/>
                  </a:cubicBezTo>
                  <a:cubicBezTo>
                    <a:pt x="112" y="21"/>
                    <a:pt x="1" y="163"/>
                    <a:pt x="19" y="321"/>
                  </a:cubicBezTo>
                  <a:cubicBezTo>
                    <a:pt x="31" y="417"/>
                    <a:pt x="1202" y="10009"/>
                    <a:pt x="3156" y="15297"/>
                  </a:cubicBezTo>
                  <a:cubicBezTo>
                    <a:pt x="3197" y="15409"/>
                    <a:pt x="3305" y="15483"/>
                    <a:pt x="3424" y="15483"/>
                  </a:cubicBezTo>
                  <a:lnTo>
                    <a:pt x="3425" y="15483"/>
                  </a:lnTo>
                  <a:cubicBezTo>
                    <a:pt x="3624" y="15483"/>
                    <a:pt x="3762" y="15284"/>
                    <a:pt x="3692" y="15098"/>
                  </a:cubicBezTo>
                  <a:cubicBezTo>
                    <a:pt x="1763" y="9873"/>
                    <a:pt x="599" y="347"/>
                    <a:pt x="587" y="251"/>
                  </a:cubicBezTo>
                  <a:cubicBezTo>
                    <a:pt x="570" y="107"/>
                    <a:pt x="44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4552400" y="1810475"/>
              <a:ext cx="439250" cy="830475"/>
            </a:xfrm>
            <a:custGeom>
              <a:avLst/>
              <a:gdLst/>
              <a:ahLst/>
              <a:cxnLst/>
              <a:rect l="l" t="t" r="r" b="b"/>
              <a:pathLst>
                <a:path w="17570" h="33219" extrusionOk="0">
                  <a:moveTo>
                    <a:pt x="8824" y="0"/>
                  </a:moveTo>
                  <a:cubicBezTo>
                    <a:pt x="7998" y="0"/>
                    <a:pt x="7272" y="283"/>
                    <a:pt x="6822" y="622"/>
                  </a:cubicBezTo>
                  <a:cubicBezTo>
                    <a:pt x="6822" y="622"/>
                    <a:pt x="3122" y="2471"/>
                    <a:pt x="3469" y="3858"/>
                  </a:cubicBezTo>
                  <a:cubicBezTo>
                    <a:pt x="3713" y="4832"/>
                    <a:pt x="4412" y="5179"/>
                    <a:pt x="5088" y="5179"/>
                  </a:cubicBezTo>
                  <a:cubicBezTo>
                    <a:pt x="5374" y="5179"/>
                    <a:pt x="5655" y="5117"/>
                    <a:pt x="5896" y="5014"/>
                  </a:cubicBezTo>
                  <a:cubicBezTo>
                    <a:pt x="6705" y="4668"/>
                    <a:pt x="8902" y="3858"/>
                    <a:pt x="8902" y="3858"/>
                  </a:cubicBezTo>
                  <a:lnTo>
                    <a:pt x="10403" y="6863"/>
                  </a:lnTo>
                  <a:cubicBezTo>
                    <a:pt x="10403" y="6863"/>
                    <a:pt x="8457" y="5625"/>
                    <a:pt x="7118" y="5625"/>
                  </a:cubicBezTo>
                  <a:cubicBezTo>
                    <a:pt x="6927" y="5625"/>
                    <a:pt x="6748" y="5650"/>
                    <a:pt x="6589" y="5708"/>
                  </a:cubicBezTo>
                  <a:cubicBezTo>
                    <a:pt x="5318" y="6169"/>
                    <a:pt x="4162" y="7211"/>
                    <a:pt x="4162" y="7211"/>
                  </a:cubicBezTo>
                  <a:cubicBezTo>
                    <a:pt x="4162" y="7211"/>
                    <a:pt x="3847" y="7022"/>
                    <a:pt x="3431" y="7022"/>
                  </a:cubicBezTo>
                  <a:cubicBezTo>
                    <a:pt x="3050" y="7022"/>
                    <a:pt x="2584" y="7180"/>
                    <a:pt x="2197" y="7789"/>
                  </a:cubicBezTo>
                  <a:cubicBezTo>
                    <a:pt x="1388" y="9062"/>
                    <a:pt x="1272" y="10100"/>
                    <a:pt x="1272" y="10100"/>
                  </a:cubicBezTo>
                  <a:cubicBezTo>
                    <a:pt x="1272" y="10100"/>
                    <a:pt x="0" y="11025"/>
                    <a:pt x="0" y="12643"/>
                  </a:cubicBezTo>
                  <a:cubicBezTo>
                    <a:pt x="0" y="14262"/>
                    <a:pt x="0" y="15533"/>
                    <a:pt x="1040" y="16458"/>
                  </a:cubicBezTo>
                  <a:cubicBezTo>
                    <a:pt x="2081" y="17382"/>
                    <a:pt x="2775" y="17382"/>
                    <a:pt x="2775" y="17382"/>
                  </a:cubicBezTo>
                  <a:lnTo>
                    <a:pt x="3699" y="17960"/>
                  </a:lnTo>
                  <a:cubicBezTo>
                    <a:pt x="3699" y="17960"/>
                    <a:pt x="1388" y="23046"/>
                    <a:pt x="2775" y="25705"/>
                  </a:cubicBezTo>
                  <a:cubicBezTo>
                    <a:pt x="3955" y="27969"/>
                    <a:pt x="4634" y="28137"/>
                    <a:pt x="4809" y="28137"/>
                  </a:cubicBezTo>
                  <a:cubicBezTo>
                    <a:pt x="4840" y="28137"/>
                    <a:pt x="4855" y="28132"/>
                    <a:pt x="4855" y="28132"/>
                  </a:cubicBezTo>
                  <a:lnTo>
                    <a:pt x="7629" y="33219"/>
                  </a:lnTo>
                  <a:lnTo>
                    <a:pt x="15026" y="31369"/>
                  </a:lnTo>
                  <a:lnTo>
                    <a:pt x="11212" y="22815"/>
                  </a:lnTo>
                  <a:cubicBezTo>
                    <a:pt x="11212" y="22815"/>
                    <a:pt x="17569" y="9753"/>
                    <a:pt x="16876" y="7673"/>
                  </a:cubicBezTo>
                  <a:cubicBezTo>
                    <a:pt x="16182" y="5593"/>
                    <a:pt x="13292" y="2935"/>
                    <a:pt x="11559" y="1200"/>
                  </a:cubicBezTo>
                  <a:cubicBezTo>
                    <a:pt x="10671" y="312"/>
                    <a:pt x="9692" y="0"/>
                    <a:pt x="882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4545250" y="1803500"/>
              <a:ext cx="453175" cy="844575"/>
            </a:xfrm>
            <a:custGeom>
              <a:avLst/>
              <a:gdLst/>
              <a:ahLst/>
              <a:cxnLst/>
              <a:rect l="l" t="t" r="r" b="b"/>
              <a:pathLst>
                <a:path w="18127" h="33783" extrusionOk="0">
                  <a:moveTo>
                    <a:pt x="9104" y="571"/>
                  </a:moveTo>
                  <a:cubicBezTo>
                    <a:pt x="9909" y="571"/>
                    <a:pt x="10821" y="859"/>
                    <a:pt x="11643" y="1681"/>
                  </a:cubicBezTo>
                  <a:cubicBezTo>
                    <a:pt x="11850" y="1888"/>
                    <a:pt x="12072" y="2106"/>
                    <a:pt x="12305" y="2337"/>
                  </a:cubicBezTo>
                  <a:cubicBezTo>
                    <a:pt x="13992" y="3998"/>
                    <a:pt x="16301" y="6274"/>
                    <a:pt x="16891" y="8043"/>
                  </a:cubicBezTo>
                  <a:cubicBezTo>
                    <a:pt x="17373" y="9486"/>
                    <a:pt x="13776" y="17760"/>
                    <a:pt x="11241" y="22968"/>
                  </a:cubicBezTo>
                  <a:cubicBezTo>
                    <a:pt x="11204" y="23044"/>
                    <a:pt x="11203" y="23133"/>
                    <a:pt x="11236" y="23209"/>
                  </a:cubicBezTo>
                  <a:lnTo>
                    <a:pt x="14913" y="31451"/>
                  </a:lnTo>
                  <a:lnTo>
                    <a:pt x="8061" y="33165"/>
                  </a:lnTo>
                  <a:lnTo>
                    <a:pt x="5393" y="28273"/>
                  </a:lnTo>
                  <a:cubicBezTo>
                    <a:pt x="5341" y="28177"/>
                    <a:pt x="5268" y="28116"/>
                    <a:pt x="5174" y="28116"/>
                  </a:cubicBezTo>
                  <a:cubicBezTo>
                    <a:pt x="5148" y="28116"/>
                    <a:pt x="5121" y="28120"/>
                    <a:pt x="5096" y="28130"/>
                  </a:cubicBezTo>
                  <a:cubicBezTo>
                    <a:pt x="5090" y="28130"/>
                    <a:pt x="4486" y="28095"/>
                    <a:pt x="3315" y="25852"/>
                  </a:cubicBezTo>
                  <a:cubicBezTo>
                    <a:pt x="2009" y="23347"/>
                    <a:pt x="4223" y="18408"/>
                    <a:pt x="4246" y="18359"/>
                  </a:cubicBezTo>
                  <a:cubicBezTo>
                    <a:pt x="4305" y="18228"/>
                    <a:pt x="4259" y="18073"/>
                    <a:pt x="4137" y="17996"/>
                  </a:cubicBezTo>
                  <a:lnTo>
                    <a:pt x="3212" y="17418"/>
                  </a:lnTo>
                  <a:cubicBezTo>
                    <a:pt x="3168" y="17391"/>
                    <a:pt x="3117" y="17376"/>
                    <a:pt x="3065" y="17375"/>
                  </a:cubicBezTo>
                  <a:cubicBezTo>
                    <a:pt x="3060" y="17374"/>
                    <a:pt x="2443" y="17346"/>
                    <a:pt x="1517" y="16523"/>
                  </a:cubicBezTo>
                  <a:cubicBezTo>
                    <a:pt x="573" y="15683"/>
                    <a:pt x="573" y="14525"/>
                    <a:pt x="573" y="12922"/>
                  </a:cubicBezTo>
                  <a:cubicBezTo>
                    <a:pt x="573" y="11476"/>
                    <a:pt x="1716" y="10619"/>
                    <a:pt x="1727" y="10610"/>
                  </a:cubicBezTo>
                  <a:cubicBezTo>
                    <a:pt x="1792" y="10562"/>
                    <a:pt x="1833" y="10491"/>
                    <a:pt x="1842" y="10411"/>
                  </a:cubicBezTo>
                  <a:cubicBezTo>
                    <a:pt x="1845" y="10400"/>
                    <a:pt x="1960" y="9423"/>
                    <a:pt x="2725" y="8221"/>
                  </a:cubicBezTo>
                  <a:cubicBezTo>
                    <a:pt x="3046" y="7716"/>
                    <a:pt x="3423" y="7584"/>
                    <a:pt x="3729" y="7584"/>
                  </a:cubicBezTo>
                  <a:cubicBezTo>
                    <a:pt x="4025" y="7584"/>
                    <a:pt x="4255" y="7708"/>
                    <a:pt x="4301" y="7735"/>
                  </a:cubicBezTo>
                  <a:cubicBezTo>
                    <a:pt x="4347" y="7762"/>
                    <a:pt x="4398" y="7775"/>
                    <a:pt x="4449" y="7775"/>
                  </a:cubicBezTo>
                  <a:cubicBezTo>
                    <a:pt x="4518" y="7775"/>
                    <a:pt x="4586" y="7751"/>
                    <a:pt x="4640" y="7702"/>
                  </a:cubicBezTo>
                  <a:cubicBezTo>
                    <a:pt x="4651" y="7692"/>
                    <a:pt x="5768" y="6695"/>
                    <a:pt x="6973" y="6256"/>
                  </a:cubicBezTo>
                  <a:cubicBezTo>
                    <a:pt x="7101" y="6210"/>
                    <a:pt x="7247" y="6189"/>
                    <a:pt x="7407" y="6189"/>
                  </a:cubicBezTo>
                  <a:cubicBezTo>
                    <a:pt x="8416" y="6189"/>
                    <a:pt x="9954" y="7014"/>
                    <a:pt x="10537" y="7384"/>
                  </a:cubicBezTo>
                  <a:cubicBezTo>
                    <a:pt x="10584" y="7414"/>
                    <a:pt x="10637" y="7428"/>
                    <a:pt x="10690" y="7428"/>
                  </a:cubicBezTo>
                  <a:cubicBezTo>
                    <a:pt x="10759" y="7428"/>
                    <a:pt x="10828" y="7404"/>
                    <a:pt x="10882" y="7355"/>
                  </a:cubicBezTo>
                  <a:cubicBezTo>
                    <a:pt x="10977" y="7269"/>
                    <a:pt x="11004" y="7130"/>
                    <a:pt x="10946" y="7014"/>
                  </a:cubicBezTo>
                  <a:lnTo>
                    <a:pt x="9443" y="4010"/>
                  </a:lnTo>
                  <a:cubicBezTo>
                    <a:pt x="9394" y="3910"/>
                    <a:pt x="9293" y="3851"/>
                    <a:pt x="9187" y="3851"/>
                  </a:cubicBezTo>
                  <a:cubicBezTo>
                    <a:pt x="9154" y="3851"/>
                    <a:pt x="9121" y="3856"/>
                    <a:pt x="9088" y="3868"/>
                  </a:cubicBezTo>
                  <a:cubicBezTo>
                    <a:pt x="8998" y="3902"/>
                    <a:pt x="6876" y="4684"/>
                    <a:pt x="6069" y="5030"/>
                  </a:cubicBezTo>
                  <a:cubicBezTo>
                    <a:pt x="5878" y="5112"/>
                    <a:pt x="5631" y="5172"/>
                    <a:pt x="5371" y="5172"/>
                  </a:cubicBezTo>
                  <a:cubicBezTo>
                    <a:pt x="5160" y="5172"/>
                    <a:pt x="4941" y="5132"/>
                    <a:pt x="4737" y="5031"/>
                  </a:cubicBezTo>
                  <a:cubicBezTo>
                    <a:pt x="4385" y="4858"/>
                    <a:pt x="4149" y="4532"/>
                    <a:pt x="4032" y="4067"/>
                  </a:cubicBezTo>
                  <a:cubicBezTo>
                    <a:pt x="3832" y="3266"/>
                    <a:pt x="5785" y="1883"/>
                    <a:pt x="7235" y="1157"/>
                  </a:cubicBezTo>
                  <a:cubicBezTo>
                    <a:pt x="7250" y="1150"/>
                    <a:pt x="7265" y="1140"/>
                    <a:pt x="7279" y="1130"/>
                  </a:cubicBezTo>
                  <a:cubicBezTo>
                    <a:pt x="7686" y="824"/>
                    <a:pt x="8349" y="571"/>
                    <a:pt x="9104" y="571"/>
                  </a:cubicBezTo>
                  <a:close/>
                  <a:moveTo>
                    <a:pt x="9114" y="0"/>
                  </a:moveTo>
                  <a:cubicBezTo>
                    <a:pt x="8228" y="0"/>
                    <a:pt x="7445" y="297"/>
                    <a:pt x="6956" y="656"/>
                  </a:cubicBezTo>
                  <a:cubicBezTo>
                    <a:pt x="6463" y="904"/>
                    <a:pt x="3092" y="2668"/>
                    <a:pt x="3476" y="4206"/>
                  </a:cubicBezTo>
                  <a:cubicBezTo>
                    <a:pt x="3675" y="4999"/>
                    <a:pt x="4133" y="5371"/>
                    <a:pt x="4483" y="5545"/>
                  </a:cubicBezTo>
                  <a:cubicBezTo>
                    <a:pt x="4750" y="5677"/>
                    <a:pt x="5060" y="5743"/>
                    <a:pt x="5378" y="5743"/>
                  </a:cubicBezTo>
                  <a:cubicBezTo>
                    <a:pt x="5687" y="5743"/>
                    <a:pt x="6003" y="5681"/>
                    <a:pt x="6294" y="5556"/>
                  </a:cubicBezTo>
                  <a:cubicBezTo>
                    <a:pt x="6929" y="5283"/>
                    <a:pt x="8454" y="4714"/>
                    <a:pt x="9045" y="4494"/>
                  </a:cubicBezTo>
                  <a:lnTo>
                    <a:pt x="10012" y="6427"/>
                  </a:lnTo>
                  <a:cubicBezTo>
                    <a:pt x="9299" y="6060"/>
                    <a:pt x="8264" y="5617"/>
                    <a:pt x="7405" y="5617"/>
                  </a:cubicBezTo>
                  <a:cubicBezTo>
                    <a:pt x="7181" y="5617"/>
                    <a:pt x="6968" y="5647"/>
                    <a:pt x="6777" y="5717"/>
                  </a:cubicBezTo>
                  <a:cubicBezTo>
                    <a:pt x="5725" y="6100"/>
                    <a:pt x="4766" y="6847"/>
                    <a:pt x="4405" y="7148"/>
                  </a:cubicBezTo>
                  <a:cubicBezTo>
                    <a:pt x="4217" y="7069"/>
                    <a:pt x="3981" y="7009"/>
                    <a:pt x="3724" y="7009"/>
                  </a:cubicBezTo>
                  <a:cubicBezTo>
                    <a:pt x="3239" y="7009"/>
                    <a:pt x="2681" y="7222"/>
                    <a:pt x="2242" y="7913"/>
                  </a:cubicBezTo>
                  <a:cubicBezTo>
                    <a:pt x="1558" y="8987"/>
                    <a:pt x="1348" y="9902"/>
                    <a:pt x="1292" y="10224"/>
                  </a:cubicBezTo>
                  <a:cubicBezTo>
                    <a:pt x="974" y="10493"/>
                    <a:pt x="1" y="11431"/>
                    <a:pt x="1" y="12922"/>
                  </a:cubicBezTo>
                  <a:cubicBezTo>
                    <a:pt x="1" y="14541"/>
                    <a:pt x="1" y="15940"/>
                    <a:pt x="1137" y="16949"/>
                  </a:cubicBezTo>
                  <a:cubicBezTo>
                    <a:pt x="2050" y="17762"/>
                    <a:pt x="2725" y="17913"/>
                    <a:pt x="2968" y="17941"/>
                  </a:cubicBezTo>
                  <a:lnTo>
                    <a:pt x="3625" y="18350"/>
                  </a:lnTo>
                  <a:cubicBezTo>
                    <a:pt x="3182" y="19399"/>
                    <a:pt x="1528" y="23663"/>
                    <a:pt x="2807" y="26116"/>
                  </a:cubicBezTo>
                  <a:cubicBezTo>
                    <a:pt x="3860" y="28134"/>
                    <a:pt x="4574" y="28621"/>
                    <a:pt x="4971" y="28694"/>
                  </a:cubicBezTo>
                  <a:lnTo>
                    <a:pt x="7664" y="33633"/>
                  </a:lnTo>
                  <a:cubicBezTo>
                    <a:pt x="7715" y="33726"/>
                    <a:pt x="7811" y="33782"/>
                    <a:pt x="7916" y="33782"/>
                  </a:cubicBezTo>
                  <a:cubicBezTo>
                    <a:pt x="7939" y="33782"/>
                    <a:pt x="7962" y="33780"/>
                    <a:pt x="7984" y="33774"/>
                  </a:cubicBezTo>
                  <a:lnTo>
                    <a:pt x="15383" y="31924"/>
                  </a:lnTo>
                  <a:cubicBezTo>
                    <a:pt x="15555" y="31880"/>
                    <a:pt x="15647" y="31693"/>
                    <a:pt x="15575" y="31530"/>
                  </a:cubicBezTo>
                  <a:lnTo>
                    <a:pt x="11815" y="23098"/>
                  </a:lnTo>
                  <a:cubicBezTo>
                    <a:pt x="12694" y="21284"/>
                    <a:pt x="18127" y="9938"/>
                    <a:pt x="17434" y="7861"/>
                  </a:cubicBezTo>
                  <a:cubicBezTo>
                    <a:pt x="16801" y="5962"/>
                    <a:pt x="14435" y="3631"/>
                    <a:pt x="12707" y="1928"/>
                  </a:cubicBezTo>
                  <a:cubicBezTo>
                    <a:pt x="12475" y="1699"/>
                    <a:pt x="12253" y="1482"/>
                    <a:pt x="12047" y="1276"/>
                  </a:cubicBezTo>
                  <a:cubicBezTo>
                    <a:pt x="11104" y="333"/>
                    <a:pt x="10051" y="0"/>
                    <a:pt x="9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4804375" y="1974800"/>
              <a:ext cx="69525" cy="78000"/>
            </a:xfrm>
            <a:custGeom>
              <a:avLst/>
              <a:gdLst/>
              <a:ahLst/>
              <a:cxnLst/>
              <a:rect l="l" t="t" r="r" b="b"/>
              <a:pathLst>
                <a:path w="2781" h="3120" extrusionOk="0">
                  <a:moveTo>
                    <a:pt x="321" y="1"/>
                  </a:moveTo>
                  <a:cubicBezTo>
                    <a:pt x="258" y="1"/>
                    <a:pt x="194" y="22"/>
                    <a:pt x="140" y="65"/>
                  </a:cubicBezTo>
                  <a:cubicBezTo>
                    <a:pt x="18" y="167"/>
                    <a:pt x="0" y="349"/>
                    <a:pt x="103" y="472"/>
                  </a:cubicBezTo>
                  <a:lnTo>
                    <a:pt x="2183" y="3015"/>
                  </a:lnTo>
                  <a:cubicBezTo>
                    <a:pt x="2237" y="3080"/>
                    <a:pt x="2316" y="3119"/>
                    <a:pt x="2402" y="3119"/>
                  </a:cubicBezTo>
                  <a:cubicBezTo>
                    <a:pt x="2403" y="3119"/>
                    <a:pt x="2404" y="3119"/>
                    <a:pt x="2406" y="3119"/>
                  </a:cubicBezTo>
                  <a:cubicBezTo>
                    <a:pt x="2406" y="3119"/>
                    <a:pt x="2406" y="3119"/>
                    <a:pt x="2407" y="3119"/>
                  </a:cubicBezTo>
                  <a:cubicBezTo>
                    <a:pt x="2648" y="3119"/>
                    <a:pt x="2780" y="2839"/>
                    <a:pt x="2626" y="2652"/>
                  </a:cubicBezTo>
                  <a:lnTo>
                    <a:pt x="546" y="109"/>
                  </a:lnTo>
                  <a:cubicBezTo>
                    <a:pt x="490" y="38"/>
                    <a:pt x="406" y="1"/>
                    <a:pt x="3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4648225" y="1983475"/>
              <a:ext cx="131575" cy="104025"/>
            </a:xfrm>
            <a:custGeom>
              <a:avLst/>
              <a:gdLst/>
              <a:ahLst/>
              <a:cxnLst/>
              <a:rect l="l" t="t" r="r" b="b"/>
              <a:pathLst>
                <a:path w="5263" h="4161" extrusionOk="0">
                  <a:moveTo>
                    <a:pt x="325" y="0"/>
                  </a:moveTo>
                  <a:cubicBezTo>
                    <a:pt x="239" y="0"/>
                    <a:pt x="155" y="38"/>
                    <a:pt x="99" y="111"/>
                  </a:cubicBezTo>
                  <a:cubicBezTo>
                    <a:pt x="0" y="237"/>
                    <a:pt x="25" y="420"/>
                    <a:pt x="154" y="516"/>
                  </a:cubicBezTo>
                  <a:lnTo>
                    <a:pt x="4777" y="4100"/>
                  </a:lnTo>
                  <a:cubicBezTo>
                    <a:pt x="4827" y="4138"/>
                    <a:pt x="4889" y="4160"/>
                    <a:pt x="4953" y="4160"/>
                  </a:cubicBezTo>
                  <a:cubicBezTo>
                    <a:pt x="5076" y="4160"/>
                    <a:pt x="5184" y="4082"/>
                    <a:pt x="5224" y="3966"/>
                  </a:cubicBezTo>
                  <a:cubicBezTo>
                    <a:pt x="5263" y="3850"/>
                    <a:pt x="5225" y="3722"/>
                    <a:pt x="5129" y="3647"/>
                  </a:cubicBezTo>
                  <a:lnTo>
                    <a:pt x="505" y="64"/>
                  </a:lnTo>
                  <a:cubicBezTo>
                    <a:pt x="451" y="21"/>
                    <a:pt x="388" y="0"/>
                    <a:pt x="3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4576225" y="2055875"/>
              <a:ext cx="128450" cy="95175"/>
            </a:xfrm>
            <a:custGeom>
              <a:avLst/>
              <a:gdLst/>
              <a:ahLst/>
              <a:cxnLst/>
              <a:rect l="l" t="t" r="r" b="b"/>
              <a:pathLst>
                <a:path w="5138" h="3807" extrusionOk="0">
                  <a:moveTo>
                    <a:pt x="325" y="1"/>
                  </a:moveTo>
                  <a:cubicBezTo>
                    <a:pt x="236" y="1"/>
                    <a:pt x="147" y="42"/>
                    <a:pt x="91" y="120"/>
                  </a:cubicBezTo>
                  <a:cubicBezTo>
                    <a:pt x="1" y="246"/>
                    <a:pt x="27" y="422"/>
                    <a:pt x="152" y="516"/>
                  </a:cubicBezTo>
                  <a:lnTo>
                    <a:pt x="4660" y="3753"/>
                  </a:lnTo>
                  <a:cubicBezTo>
                    <a:pt x="4708" y="3788"/>
                    <a:pt x="4767" y="3806"/>
                    <a:pt x="4827" y="3806"/>
                  </a:cubicBezTo>
                  <a:cubicBezTo>
                    <a:pt x="4951" y="3806"/>
                    <a:pt x="5061" y="3726"/>
                    <a:pt x="5099" y="3608"/>
                  </a:cubicBezTo>
                  <a:cubicBezTo>
                    <a:pt x="5137" y="3489"/>
                    <a:pt x="5095" y="3361"/>
                    <a:pt x="4994" y="3288"/>
                  </a:cubicBezTo>
                  <a:lnTo>
                    <a:pt x="487" y="51"/>
                  </a:lnTo>
                  <a:cubicBezTo>
                    <a:pt x="437" y="17"/>
                    <a:pt x="381" y="1"/>
                    <a:pt x="3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4597075" y="2168500"/>
              <a:ext cx="55600" cy="98150"/>
            </a:xfrm>
            <a:custGeom>
              <a:avLst/>
              <a:gdLst/>
              <a:ahLst/>
              <a:cxnLst/>
              <a:rect l="l" t="t" r="r" b="b"/>
              <a:pathLst>
                <a:path w="2224" h="3926" extrusionOk="0">
                  <a:moveTo>
                    <a:pt x="295" y="1"/>
                  </a:moveTo>
                  <a:cubicBezTo>
                    <a:pt x="290" y="1"/>
                    <a:pt x="285" y="1"/>
                    <a:pt x="280" y="1"/>
                  </a:cubicBezTo>
                  <a:cubicBezTo>
                    <a:pt x="121" y="9"/>
                    <a:pt x="1" y="143"/>
                    <a:pt x="9" y="302"/>
                  </a:cubicBezTo>
                  <a:cubicBezTo>
                    <a:pt x="130" y="2603"/>
                    <a:pt x="1673" y="3815"/>
                    <a:pt x="1739" y="3866"/>
                  </a:cubicBezTo>
                  <a:cubicBezTo>
                    <a:pt x="1788" y="3904"/>
                    <a:pt x="1850" y="3925"/>
                    <a:pt x="1912" y="3925"/>
                  </a:cubicBezTo>
                  <a:cubicBezTo>
                    <a:pt x="2035" y="3925"/>
                    <a:pt x="2145" y="3848"/>
                    <a:pt x="2184" y="3732"/>
                  </a:cubicBezTo>
                  <a:cubicBezTo>
                    <a:pt x="2223" y="3615"/>
                    <a:pt x="2185" y="3487"/>
                    <a:pt x="2088" y="3413"/>
                  </a:cubicBezTo>
                  <a:cubicBezTo>
                    <a:pt x="2074" y="3401"/>
                    <a:pt x="688" y="2301"/>
                    <a:pt x="580" y="272"/>
                  </a:cubicBezTo>
                  <a:cubicBezTo>
                    <a:pt x="573" y="118"/>
                    <a:pt x="446"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3175150" y="300825"/>
              <a:ext cx="2568325" cy="2568325"/>
            </a:xfrm>
            <a:custGeom>
              <a:avLst/>
              <a:gdLst/>
              <a:ahLst/>
              <a:cxnLst/>
              <a:rect l="l" t="t" r="r" b="b"/>
              <a:pathLst>
                <a:path w="102733" h="102733" extrusionOk="0">
                  <a:moveTo>
                    <a:pt x="51366" y="13046"/>
                  </a:moveTo>
                  <a:cubicBezTo>
                    <a:pt x="72531" y="13046"/>
                    <a:pt x="89687" y="30203"/>
                    <a:pt x="89687" y="51366"/>
                  </a:cubicBezTo>
                  <a:cubicBezTo>
                    <a:pt x="89687" y="72531"/>
                    <a:pt x="72531" y="89687"/>
                    <a:pt x="51366" y="89687"/>
                  </a:cubicBezTo>
                  <a:cubicBezTo>
                    <a:pt x="30202" y="89687"/>
                    <a:pt x="13045" y="72532"/>
                    <a:pt x="13045" y="51366"/>
                  </a:cubicBezTo>
                  <a:cubicBezTo>
                    <a:pt x="13045" y="30202"/>
                    <a:pt x="30202" y="13046"/>
                    <a:pt x="51366" y="13046"/>
                  </a:cubicBezTo>
                  <a:close/>
                  <a:moveTo>
                    <a:pt x="46271" y="0"/>
                  </a:moveTo>
                  <a:lnTo>
                    <a:pt x="44931" y="5895"/>
                  </a:lnTo>
                  <a:cubicBezTo>
                    <a:pt x="41375" y="6393"/>
                    <a:pt x="37892" y="7309"/>
                    <a:pt x="34553" y="8626"/>
                  </a:cubicBezTo>
                  <a:lnTo>
                    <a:pt x="30409" y="4153"/>
                  </a:lnTo>
                  <a:lnTo>
                    <a:pt x="21271" y="9430"/>
                  </a:lnTo>
                  <a:lnTo>
                    <a:pt x="23058" y="15211"/>
                  </a:lnTo>
                  <a:cubicBezTo>
                    <a:pt x="20235" y="17423"/>
                    <a:pt x="17680" y="19958"/>
                    <a:pt x="15444" y="22761"/>
                  </a:cubicBezTo>
                  <a:lnTo>
                    <a:pt x="9611" y="20957"/>
                  </a:lnTo>
                  <a:lnTo>
                    <a:pt x="4334" y="30096"/>
                  </a:lnTo>
                  <a:lnTo>
                    <a:pt x="8764" y="34200"/>
                  </a:lnTo>
                  <a:cubicBezTo>
                    <a:pt x="7418" y="37530"/>
                    <a:pt x="6471" y="41006"/>
                    <a:pt x="5941" y="44558"/>
                  </a:cubicBezTo>
                  <a:lnTo>
                    <a:pt x="0" y="45909"/>
                  </a:lnTo>
                  <a:lnTo>
                    <a:pt x="0" y="56461"/>
                  </a:lnTo>
                  <a:lnTo>
                    <a:pt x="5893" y="57802"/>
                  </a:lnTo>
                  <a:cubicBezTo>
                    <a:pt x="6392" y="61357"/>
                    <a:pt x="7309" y="64841"/>
                    <a:pt x="8625" y="68180"/>
                  </a:cubicBezTo>
                  <a:lnTo>
                    <a:pt x="4153" y="72324"/>
                  </a:lnTo>
                  <a:lnTo>
                    <a:pt x="9429" y="81462"/>
                  </a:lnTo>
                  <a:lnTo>
                    <a:pt x="15210" y="79676"/>
                  </a:lnTo>
                  <a:cubicBezTo>
                    <a:pt x="17423" y="82497"/>
                    <a:pt x="19957" y="85053"/>
                    <a:pt x="22761" y="87289"/>
                  </a:cubicBezTo>
                  <a:lnTo>
                    <a:pt x="20957" y="93122"/>
                  </a:lnTo>
                  <a:lnTo>
                    <a:pt x="30096" y="98399"/>
                  </a:lnTo>
                  <a:lnTo>
                    <a:pt x="34200" y="93969"/>
                  </a:lnTo>
                  <a:cubicBezTo>
                    <a:pt x="37529" y="95315"/>
                    <a:pt x="41005" y="96262"/>
                    <a:pt x="44558" y="96792"/>
                  </a:cubicBezTo>
                  <a:lnTo>
                    <a:pt x="45909" y="102733"/>
                  </a:lnTo>
                  <a:lnTo>
                    <a:pt x="56461" y="102733"/>
                  </a:lnTo>
                  <a:lnTo>
                    <a:pt x="57802" y="96839"/>
                  </a:lnTo>
                  <a:cubicBezTo>
                    <a:pt x="61356" y="96341"/>
                    <a:pt x="64840" y="95423"/>
                    <a:pt x="68180" y="94108"/>
                  </a:cubicBezTo>
                  <a:lnTo>
                    <a:pt x="72324" y="98579"/>
                  </a:lnTo>
                  <a:lnTo>
                    <a:pt x="81462" y="93304"/>
                  </a:lnTo>
                  <a:lnTo>
                    <a:pt x="79674" y="87523"/>
                  </a:lnTo>
                  <a:cubicBezTo>
                    <a:pt x="82496" y="85310"/>
                    <a:pt x="85052" y="82776"/>
                    <a:pt x="87288" y="79972"/>
                  </a:cubicBezTo>
                  <a:lnTo>
                    <a:pt x="93122" y="81777"/>
                  </a:lnTo>
                  <a:lnTo>
                    <a:pt x="98398" y="72637"/>
                  </a:lnTo>
                  <a:lnTo>
                    <a:pt x="93968" y="68532"/>
                  </a:lnTo>
                  <a:cubicBezTo>
                    <a:pt x="95313" y="65204"/>
                    <a:pt x="96262" y="61728"/>
                    <a:pt x="96792" y="58176"/>
                  </a:cubicBezTo>
                  <a:lnTo>
                    <a:pt x="102733" y="56823"/>
                  </a:lnTo>
                  <a:lnTo>
                    <a:pt x="102733" y="46271"/>
                  </a:lnTo>
                  <a:lnTo>
                    <a:pt x="96838" y="44931"/>
                  </a:lnTo>
                  <a:cubicBezTo>
                    <a:pt x="96340" y="41377"/>
                    <a:pt x="95423" y="37893"/>
                    <a:pt x="94107" y="34553"/>
                  </a:cubicBezTo>
                  <a:lnTo>
                    <a:pt x="98579" y="30409"/>
                  </a:lnTo>
                  <a:lnTo>
                    <a:pt x="93303" y="21271"/>
                  </a:lnTo>
                  <a:lnTo>
                    <a:pt x="87522" y="23059"/>
                  </a:lnTo>
                  <a:cubicBezTo>
                    <a:pt x="85309" y="20237"/>
                    <a:pt x="82775" y="17681"/>
                    <a:pt x="79971" y="15445"/>
                  </a:cubicBezTo>
                  <a:lnTo>
                    <a:pt x="81775" y="9611"/>
                  </a:lnTo>
                  <a:lnTo>
                    <a:pt x="72637" y="4335"/>
                  </a:lnTo>
                  <a:lnTo>
                    <a:pt x="68532" y="8765"/>
                  </a:lnTo>
                  <a:cubicBezTo>
                    <a:pt x="65203" y="7419"/>
                    <a:pt x="61726" y="6472"/>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3167625" y="293300"/>
              <a:ext cx="2583400" cy="2583375"/>
            </a:xfrm>
            <a:custGeom>
              <a:avLst/>
              <a:gdLst/>
              <a:ahLst/>
              <a:cxnLst/>
              <a:rect l="l" t="t" r="r" b="b"/>
              <a:pathLst>
                <a:path w="103336" h="103335" extrusionOk="0">
                  <a:moveTo>
                    <a:pt x="51666" y="13648"/>
                  </a:moveTo>
                  <a:cubicBezTo>
                    <a:pt x="72632" y="13648"/>
                    <a:pt x="89686" y="30704"/>
                    <a:pt x="89686" y="51667"/>
                  </a:cubicBezTo>
                  <a:cubicBezTo>
                    <a:pt x="89686" y="72632"/>
                    <a:pt x="72630" y="89688"/>
                    <a:pt x="51666" y="89688"/>
                  </a:cubicBezTo>
                  <a:cubicBezTo>
                    <a:pt x="30703" y="89688"/>
                    <a:pt x="13647" y="72633"/>
                    <a:pt x="13647" y="51667"/>
                  </a:cubicBezTo>
                  <a:cubicBezTo>
                    <a:pt x="13647" y="30703"/>
                    <a:pt x="30703" y="13648"/>
                    <a:pt x="51666" y="13648"/>
                  </a:cubicBezTo>
                  <a:close/>
                  <a:moveTo>
                    <a:pt x="51666" y="13046"/>
                  </a:moveTo>
                  <a:cubicBezTo>
                    <a:pt x="30371" y="13046"/>
                    <a:pt x="13046" y="30372"/>
                    <a:pt x="13046" y="51667"/>
                  </a:cubicBezTo>
                  <a:cubicBezTo>
                    <a:pt x="13046" y="72964"/>
                    <a:pt x="30370" y="90289"/>
                    <a:pt x="51666" y="90289"/>
                  </a:cubicBezTo>
                  <a:cubicBezTo>
                    <a:pt x="72964" y="90289"/>
                    <a:pt x="90289" y="72964"/>
                    <a:pt x="90289" y="51667"/>
                  </a:cubicBezTo>
                  <a:cubicBezTo>
                    <a:pt x="90289" y="30371"/>
                    <a:pt x="72962" y="13046"/>
                    <a:pt x="51666" y="13046"/>
                  </a:cubicBezTo>
                  <a:close/>
                  <a:moveTo>
                    <a:pt x="56883" y="602"/>
                  </a:moveTo>
                  <a:lnTo>
                    <a:pt x="58228" y="6510"/>
                  </a:lnTo>
                  <a:lnTo>
                    <a:pt x="58432" y="6540"/>
                  </a:lnTo>
                  <a:cubicBezTo>
                    <a:pt x="61937" y="7061"/>
                    <a:pt x="65399" y="8005"/>
                    <a:pt x="68721" y="9345"/>
                  </a:cubicBezTo>
                  <a:lnTo>
                    <a:pt x="68913" y="9422"/>
                  </a:lnTo>
                  <a:lnTo>
                    <a:pt x="72995" y="5017"/>
                  </a:lnTo>
                  <a:lnTo>
                    <a:pt x="81718" y="10053"/>
                  </a:lnTo>
                  <a:lnTo>
                    <a:pt x="79925" y="15853"/>
                  </a:lnTo>
                  <a:lnTo>
                    <a:pt x="80084" y="15981"/>
                  </a:lnTo>
                  <a:cubicBezTo>
                    <a:pt x="82870" y="18203"/>
                    <a:pt x="85387" y="20741"/>
                    <a:pt x="87587" y="23546"/>
                  </a:cubicBezTo>
                  <a:lnTo>
                    <a:pt x="87714" y="23709"/>
                  </a:lnTo>
                  <a:lnTo>
                    <a:pt x="93464" y="21931"/>
                  </a:lnTo>
                  <a:lnTo>
                    <a:pt x="98500" y="30654"/>
                  </a:lnTo>
                  <a:lnTo>
                    <a:pt x="94053" y="34773"/>
                  </a:lnTo>
                  <a:lnTo>
                    <a:pt x="94128" y="34964"/>
                  </a:lnTo>
                  <a:cubicBezTo>
                    <a:pt x="95435" y="38282"/>
                    <a:pt x="96346" y="41742"/>
                    <a:pt x="96842" y="45273"/>
                  </a:cubicBezTo>
                  <a:lnTo>
                    <a:pt x="96871" y="45479"/>
                  </a:lnTo>
                  <a:lnTo>
                    <a:pt x="102733" y="46813"/>
                  </a:lnTo>
                  <a:lnTo>
                    <a:pt x="102733" y="56885"/>
                  </a:lnTo>
                  <a:lnTo>
                    <a:pt x="96825" y="58228"/>
                  </a:lnTo>
                  <a:lnTo>
                    <a:pt x="96794" y="58432"/>
                  </a:lnTo>
                  <a:cubicBezTo>
                    <a:pt x="96274" y="61937"/>
                    <a:pt x="95330" y="65400"/>
                    <a:pt x="93990" y="68721"/>
                  </a:cubicBezTo>
                  <a:lnTo>
                    <a:pt x="93913" y="68913"/>
                  </a:lnTo>
                  <a:lnTo>
                    <a:pt x="98317" y="72996"/>
                  </a:lnTo>
                  <a:lnTo>
                    <a:pt x="93282" y="81718"/>
                  </a:lnTo>
                  <a:lnTo>
                    <a:pt x="87481" y="79925"/>
                  </a:lnTo>
                  <a:lnTo>
                    <a:pt x="87354" y="80085"/>
                  </a:lnTo>
                  <a:cubicBezTo>
                    <a:pt x="85132" y="82870"/>
                    <a:pt x="82592" y="85387"/>
                    <a:pt x="79789" y="87587"/>
                  </a:cubicBezTo>
                  <a:lnTo>
                    <a:pt x="79626" y="87715"/>
                  </a:lnTo>
                  <a:lnTo>
                    <a:pt x="81404" y="93464"/>
                  </a:lnTo>
                  <a:lnTo>
                    <a:pt x="72682" y="98500"/>
                  </a:lnTo>
                  <a:lnTo>
                    <a:pt x="68562" y="94053"/>
                  </a:lnTo>
                  <a:lnTo>
                    <a:pt x="68371" y="94128"/>
                  </a:lnTo>
                  <a:cubicBezTo>
                    <a:pt x="65053" y="95435"/>
                    <a:pt x="61592" y="96346"/>
                    <a:pt x="58060" y="96842"/>
                  </a:cubicBezTo>
                  <a:lnTo>
                    <a:pt x="57856" y="96871"/>
                  </a:lnTo>
                  <a:lnTo>
                    <a:pt x="56522" y="102733"/>
                  </a:lnTo>
                  <a:lnTo>
                    <a:pt x="46451" y="102733"/>
                  </a:lnTo>
                  <a:lnTo>
                    <a:pt x="45107" y="96826"/>
                  </a:lnTo>
                  <a:lnTo>
                    <a:pt x="44903" y="96795"/>
                  </a:lnTo>
                  <a:cubicBezTo>
                    <a:pt x="41399" y="96274"/>
                    <a:pt x="37937" y="95331"/>
                    <a:pt x="34614" y="93990"/>
                  </a:cubicBezTo>
                  <a:lnTo>
                    <a:pt x="34422" y="93913"/>
                  </a:lnTo>
                  <a:lnTo>
                    <a:pt x="30340" y="98318"/>
                  </a:lnTo>
                  <a:lnTo>
                    <a:pt x="21617" y="93283"/>
                  </a:lnTo>
                  <a:lnTo>
                    <a:pt x="23410" y="87483"/>
                  </a:lnTo>
                  <a:lnTo>
                    <a:pt x="23249" y="87354"/>
                  </a:lnTo>
                  <a:cubicBezTo>
                    <a:pt x="20464" y="85132"/>
                    <a:pt x="17946" y="82594"/>
                    <a:pt x="15748" y="79789"/>
                  </a:cubicBezTo>
                  <a:lnTo>
                    <a:pt x="15620" y="79626"/>
                  </a:lnTo>
                  <a:lnTo>
                    <a:pt x="9871" y="81404"/>
                  </a:lnTo>
                  <a:lnTo>
                    <a:pt x="4835" y="72682"/>
                  </a:lnTo>
                  <a:lnTo>
                    <a:pt x="9282" y="68562"/>
                  </a:lnTo>
                  <a:lnTo>
                    <a:pt x="9207" y="68371"/>
                  </a:lnTo>
                  <a:cubicBezTo>
                    <a:pt x="7900" y="65053"/>
                    <a:pt x="6989" y="61592"/>
                    <a:pt x="6493" y="58062"/>
                  </a:cubicBezTo>
                  <a:lnTo>
                    <a:pt x="6464" y="57856"/>
                  </a:lnTo>
                  <a:lnTo>
                    <a:pt x="602" y="56523"/>
                  </a:lnTo>
                  <a:lnTo>
                    <a:pt x="602" y="46451"/>
                  </a:lnTo>
                  <a:lnTo>
                    <a:pt x="6509" y="45107"/>
                  </a:lnTo>
                  <a:lnTo>
                    <a:pt x="6540" y="44903"/>
                  </a:lnTo>
                  <a:cubicBezTo>
                    <a:pt x="7061" y="41398"/>
                    <a:pt x="8005" y="37936"/>
                    <a:pt x="9345" y="34615"/>
                  </a:cubicBezTo>
                  <a:lnTo>
                    <a:pt x="9422" y="34422"/>
                  </a:lnTo>
                  <a:lnTo>
                    <a:pt x="5017" y="30340"/>
                  </a:lnTo>
                  <a:lnTo>
                    <a:pt x="10052" y="21617"/>
                  </a:lnTo>
                  <a:lnTo>
                    <a:pt x="15852" y="23410"/>
                  </a:lnTo>
                  <a:lnTo>
                    <a:pt x="15981" y="23251"/>
                  </a:lnTo>
                  <a:cubicBezTo>
                    <a:pt x="18202" y="20465"/>
                    <a:pt x="20741" y="17947"/>
                    <a:pt x="23546" y="15748"/>
                  </a:cubicBezTo>
                  <a:lnTo>
                    <a:pt x="23709" y="15621"/>
                  </a:lnTo>
                  <a:lnTo>
                    <a:pt x="21931" y="9871"/>
                  </a:lnTo>
                  <a:lnTo>
                    <a:pt x="30652" y="4836"/>
                  </a:lnTo>
                  <a:lnTo>
                    <a:pt x="34773" y="9282"/>
                  </a:lnTo>
                  <a:lnTo>
                    <a:pt x="34964" y="9207"/>
                  </a:lnTo>
                  <a:cubicBezTo>
                    <a:pt x="38282" y="7901"/>
                    <a:pt x="41742" y="6990"/>
                    <a:pt x="45273" y="6494"/>
                  </a:cubicBezTo>
                  <a:lnTo>
                    <a:pt x="45479" y="6465"/>
                  </a:lnTo>
                  <a:lnTo>
                    <a:pt x="46813" y="602"/>
                  </a:lnTo>
                  <a:close/>
                  <a:moveTo>
                    <a:pt x="46332" y="0"/>
                  </a:moveTo>
                  <a:lnTo>
                    <a:pt x="44984" y="5926"/>
                  </a:lnTo>
                  <a:cubicBezTo>
                    <a:pt x="41546" y="6426"/>
                    <a:pt x="38175" y="7313"/>
                    <a:pt x="34935" y="8571"/>
                  </a:cubicBezTo>
                  <a:lnTo>
                    <a:pt x="30768" y="4074"/>
                  </a:lnTo>
                  <a:lnTo>
                    <a:pt x="21214" y="9590"/>
                  </a:lnTo>
                  <a:lnTo>
                    <a:pt x="23011" y="15403"/>
                  </a:lnTo>
                  <a:cubicBezTo>
                    <a:pt x="20289" y="17557"/>
                    <a:pt x="17815" y="20010"/>
                    <a:pt x="15638" y="22715"/>
                  </a:cubicBezTo>
                  <a:lnTo>
                    <a:pt x="9772" y="20901"/>
                  </a:lnTo>
                  <a:lnTo>
                    <a:pt x="4255" y="30456"/>
                  </a:lnTo>
                  <a:lnTo>
                    <a:pt x="8710" y="34582"/>
                  </a:lnTo>
                  <a:cubicBezTo>
                    <a:pt x="7422" y="37811"/>
                    <a:pt x="6504" y="41176"/>
                    <a:pt x="5975" y="44611"/>
                  </a:cubicBezTo>
                  <a:lnTo>
                    <a:pt x="0" y="45971"/>
                  </a:lnTo>
                  <a:lnTo>
                    <a:pt x="0" y="57003"/>
                  </a:lnTo>
                  <a:lnTo>
                    <a:pt x="5924" y="58351"/>
                  </a:lnTo>
                  <a:cubicBezTo>
                    <a:pt x="6424" y="61790"/>
                    <a:pt x="7311" y="65161"/>
                    <a:pt x="8570" y="68400"/>
                  </a:cubicBezTo>
                  <a:lnTo>
                    <a:pt x="4072" y="72568"/>
                  </a:lnTo>
                  <a:lnTo>
                    <a:pt x="9589" y="82122"/>
                  </a:lnTo>
                  <a:lnTo>
                    <a:pt x="15402" y="80325"/>
                  </a:lnTo>
                  <a:cubicBezTo>
                    <a:pt x="17556" y="83047"/>
                    <a:pt x="20009" y="85519"/>
                    <a:pt x="22713" y="87697"/>
                  </a:cubicBezTo>
                  <a:lnTo>
                    <a:pt x="20899" y="93564"/>
                  </a:lnTo>
                  <a:lnTo>
                    <a:pt x="30453" y="99081"/>
                  </a:lnTo>
                  <a:lnTo>
                    <a:pt x="34580" y="94626"/>
                  </a:lnTo>
                  <a:cubicBezTo>
                    <a:pt x="37809" y="95914"/>
                    <a:pt x="41174" y="96830"/>
                    <a:pt x="44610" y="97360"/>
                  </a:cubicBezTo>
                  <a:lnTo>
                    <a:pt x="45969" y="103334"/>
                  </a:lnTo>
                  <a:lnTo>
                    <a:pt x="57003" y="103334"/>
                  </a:lnTo>
                  <a:lnTo>
                    <a:pt x="58351" y="97409"/>
                  </a:lnTo>
                  <a:cubicBezTo>
                    <a:pt x="61789" y="96910"/>
                    <a:pt x="65160" y="96023"/>
                    <a:pt x="68400" y="94764"/>
                  </a:cubicBezTo>
                  <a:lnTo>
                    <a:pt x="72567" y="99262"/>
                  </a:lnTo>
                  <a:lnTo>
                    <a:pt x="82122" y="93746"/>
                  </a:lnTo>
                  <a:lnTo>
                    <a:pt x="80324" y="87933"/>
                  </a:lnTo>
                  <a:cubicBezTo>
                    <a:pt x="83047" y="85777"/>
                    <a:pt x="85519" y="83326"/>
                    <a:pt x="87697" y="80621"/>
                  </a:cubicBezTo>
                  <a:lnTo>
                    <a:pt x="93564" y="82435"/>
                  </a:lnTo>
                  <a:lnTo>
                    <a:pt x="99082" y="72881"/>
                  </a:lnTo>
                  <a:lnTo>
                    <a:pt x="94628" y="68754"/>
                  </a:lnTo>
                  <a:cubicBezTo>
                    <a:pt x="95914" y="65525"/>
                    <a:pt x="96831" y="62160"/>
                    <a:pt x="97360" y="58724"/>
                  </a:cubicBezTo>
                  <a:lnTo>
                    <a:pt x="103336" y="57365"/>
                  </a:lnTo>
                  <a:lnTo>
                    <a:pt x="103336" y="46333"/>
                  </a:lnTo>
                  <a:lnTo>
                    <a:pt x="97410" y="44984"/>
                  </a:lnTo>
                  <a:cubicBezTo>
                    <a:pt x="96910" y="41546"/>
                    <a:pt x="96023" y="38175"/>
                    <a:pt x="94764" y="34935"/>
                  </a:cubicBezTo>
                  <a:lnTo>
                    <a:pt x="99262" y="30768"/>
                  </a:lnTo>
                  <a:lnTo>
                    <a:pt x="93746" y="21213"/>
                  </a:lnTo>
                  <a:lnTo>
                    <a:pt x="87933" y="23011"/>
                  </a:lnTo>
                  <a:cubicBezTo>
                    <a:pt x="85777" y="20289"/>
                    <a:pt x="83325" y="17815"/>
                    <a:pt x="80621" y="15638"/>
                  </a:cubicBezTo>
                  <a:lnTo>
                    <a:pt x="82437" y="9772"/>
                  </a:lnTo>
                  <a:lnTo>
                    <a:pt x="72883" y="4254"/>
                  </a:lnTo>
                  <a:lnTo>
                    <a:pt x="68755" y="8708"/>
                  </a:lnTo>
                  <a:cubicBezTo>
                    <a:pt x="65526" y="7422"/>
                    <a:pt x="62162" y="6504"/>
                    <a:pt x="58726" y="5976"/>
                  </a:cubicBezTo>
                  <a:lnTo>
                    <a:pt x="573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3175150" y="245275"/>
              <a:ext cx="2568325" cy="2568350"/>
            </a:xfrm>
            <a:custGeom>
              <a:avLst/>
              <a:gdLst/>
              <a:ahLst/>
              <a:cxnLst/>
              <a:rect l="l" t="t" r="r" b="b"/>
              <a:pathLst>
                <a:path w="102733" h="102734" extrusionOk="0">
                  <a:moveTo>
                    <a:pt x="51366" y="13046"/>
                  </a:moveTo>
                  <a:cubicBezTo>
                    <a:pt x="72531" y="13046"/>
                    <a:pt x="89687" y="30203"/>
                    <a:pt x="89687" y="51367"/>
                  </a:cubicBezTo>
                  <a:cubicBezTo>
                    <a:pt x="89687" y="72530"/>
                    <a:pt x="72531" y="89687"/>
                    <a:pt x="51366" y="89687"/>
                  </a:cubicBezTo>
                  <a:cubicBezTo>
                    <a:pt x="30202" y="89687"/>
                    <a:pt x="13045" y="72530"/>
                    <a:pt x="13045" y="51367"/>
                  </a:cubicBezTo>
                  <a:cubicBezTo>
                    <a:pt x="13045" y="30203"/>
                    <a:pt x="30202" y="13046"/>
                    <a:pt x="51366" y="13046"/>
                  </a:cubicBezTo>
                  <a:close/>
                  <a:moveTo>
                    <a:pt x="46271" y="1"/>
                  </a:moveTo>
                  <a:lnTo>
                    <a:pt x="44931" y="5894"/>
                  </a:lnTo>
                  <a:cubicBezTo>
                    <a:pt x="41375" y="6393"/>
                    <a:pt x="37892" y="7310"/>
                    <a:pt x="34553" y="8626"/>
                  </a:cubicBezTo>
                  <a:lnTo>
                    <a:pt x="30409" y="4154"/>
                  </a:lnTo>
                  <a:lnTo>
                    <a:pt x="21271" y="9430"/>
                  </a:lnTo>
                  <a:lnTo>
                    <a:pt x="23058" y="15211"/>
                  </a:lnTo>
                  <a:cubicBezTo>
                    <a:pt x="20235" y="17423"/>
                    <a:pt x="17680" y="19957"/>
                    <a:pt x="15444" y="22762"/>
                  </a:cubicBezTo>
                  <a:lnTo>
                    <a:pt x="9611" y="20958"/>
                  </a:lnTo>
                  <a:lnTo>
                    <a:pt x="4334" y="30096"/>
                  </a:lnTo>
                  <a:lnTo>
                    <a:pt x="8765" y="34201"/>
                  </a:lnTo>
                  <a:cubicBezTo>
                    <a:pt x="7418" y="37530"/>
                    <a:pt x="6471" y="41006"/>
                    <a:pt x="5941" y="44559"/>
                  </a:cubicBezTo>
                  <a:lnTo>
                    <a:pt x="0" y="45910"/>
                  </a:lnTo>
                  <a:lnTo>
                    <a:pt x="0" y="56462"/>
                  </a:lnTo>
                  <a:lnTo>
                    <a:pt x="5893" y="57803"/>
                  </a:lnTo>
                  <a:cubicBezTo>
                    <a:pt x="6392" y="61358"/>
                    <a:pt x="7309" y="64840"/>
                    <a:pt x="8625" y="68180"/>
                  </a:cubicBezTo>
                  <a:lnTo>
                    <a:pt x="4153" y="72324"/>
                  </a:lnTo>
                  <a:lnTo>
                    <a:pt x="9429" y="81463"/>
                  </a:lnTo>
                  <a:lnTo>
                    <a:pt x="15210" y="79675"/>
                  </a:lnTo>
                  <a:cubicBezTo>
                    <a:pt x="17423" y="82497"/>
                    <a:pt x="19957" y="85053"/>
                    <a:pt x="22761" y="87289"/>
                  </a:cubicBezTo>
                  <a:lnTo>
                    <a:pt x="20957" y="93122"/>
                  </a:lnTo>
                  <a:lnTo>
                    <a:pt x="30096" y="98399"/>
                  </a:lnTo>
                  <a:lnTo>
                    <a:pt x="34200" y="93969"/>
                  </a:lnTo>
                  <a:cubicBezTo>
                    <a:pt x="37529" y="95314"/>
                    <a:pt x="41005" y="96262"/>
                    <a:pt x="44558" y="96793"/>
                  </a:cubicBezTo>
                  <a:lnTo>
                    <a:pt x="45909" y="102733"/>
                  </a:lnTo>
                  <a:lnTo>
                    <a:pt x="56461" y="102733"/>
                  </a:lnTo>
                  <a:lnTo>
                    <a:pt x="57802" y="96840"/>
                  </a:lnTo>
                  <a:cubicBezTo>
                    <a:pt x="61357" y="96340"/>
                    <a:pt x="64840" y="95424"/>
                    <a:pt x="68180" y="94109"/>
                  </a:cubicBezTo>
                  <a:lnTo>
                    <a:pt x="72324" y="98580"/>
                  </a:lnTo>
                  <a:lnTo>
                    <a:pt x="81462" y="93304"/>
                  </a:lnTo>
                  <a:lnTo>
                    <a:pt x="79674" y="87523"/>
                  </a:lnTo>
                  <a:cubicBezTo>
                    <a:pt x="82496" y="85309"/>
                    <a:pt x="85052" y="82776"/>
                    <a:pt x="87288" y="79971"/>
                  </a:cubicBezTo>
                  <a:lnTo>
                    <a:pt x="93122" y="81776"/>
                  </a:lnTo>
                  <a:lnTo>
                    <a:pt x="98398" y="72637"/>
                  </a:lnTo>
                  <a:lnTo>
                    <a:pt x="93968" y="68533"/>
                  </a:lnTo>
                  <a:cubicBezTo>
                    <a:pt x="95313" y="65204"/>
                    <a:pt x="96261" y="61727"/>
                    <a:pt x="96792" y="58176"/>
                  </a:cubicBezTo>
                  <a:lnTo>
                    <a:pt x="102733" y="56824"/>
                  </a:lnTo>
                  <a:lnTo>
                    <a:pt x="102733" y="46271"/>
                  </a:lnTo>
                  <a:lnTo>
                    <a:pt x="96838" y="44931"/>
                  </a:lnTo>
                  <a:cubicBezTo>
                    <a:pt x="96340" y="41376"/>
                    <a:pt x="95423" y="37893"/>
                    <a:pt x="94107" y="34553"/>
                  </a:cubicBezTo>
                  <a:lnTo>
                    <a:pt x="98579" y="30410"/>
                  </a:lnTo>
                  <a:lnTo>
                    <a:pt x="93303" y="21270"/>
                  </a:lnTo>
                  <a:lnTo>
                    <a:pt x="87522" y="23059"/>
                  </a:lnTo>
                  <a:cubicBezTo>
                    <a:pt x="85309" y="20236"/>
                    <a:pt x="82775" y="17681"/>
                    <a:pt x="79971" y="15444"/>
                  </a:cubicBezTo>
                  <a:lnTo>
                    <a:pt x="81775" y="9611"/>
                  </a:lnTo>
                  <a:lnTo>
                    <a:pt x="72637" y="4335"/>
                  </a:lnTo>
                  <a:lnTo>
                    <a:pt x="68532" y="8764"/>
                  </a:lnTo>
                  <a:cubicBezTo>
                    <a:pt x="65203" y="7419"/>
                    <a:pt x="61726" y="6471"/>
                    <a:pt x="58175" y="5942"/>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3167975" y="238125"/>
              <a:ext cx="2582675" cy="2582650"/>
            </a:xfrm>
            <a:custGeom>
              <a:avLst/>
              <a:gdLst/>
              <a:ahLst/>
              <a:cxnLst/>
              <a:rect l="l" t="t" r="r" b="b"/>
              <a:pathLst>
                <a:path w="103307" h="103306" extrusionOk="0">
                  <a:moveTo>
                    <a:pt x="51652" y="13618"/>
                  </a:moveTo>
                  <a:cubicBezTo>
                    <a:pt x="72626" y="13618"/>
                    <a:pt x="89688" y="30681"/>
                    <a:pt x="89688" y="51652"/>
                  </a:cubicBezTo>
                  <a:cubicBezTo>
                    <a:pt x="89688" y="72624"/>
                    <a:pt x="72626" y="89687"/>
                    <a:pt x="51652" y="89687"/>
                  </a:cubicBezTo>
                  <a:cubicBezTo>
                    <a:pt x="30680" y="89687"/>
                    <a:pt x="13619" y="72624"/>
                    <a:pt x="13619" y="51653"/>
                  </a:cubicBezTo>
                  <a:cubicBezTo>
                    <a:pt x="13619" y="30681"/>
                    <a:pt x="30681" y="13619"/>
                    <a:pt x="51653" y="13619"/>
                  </a:cubicBezTo>
                  <a:lnTo>
                    <a:pt x="51652" y="13618"/>
                  </a:lnTo>
                  <a:close/>
                  <a:moveTo>
                    <a:pt x="51652" y="13045"/>
                  </a:moveTo>
                  <a:cubicBezTo>
                    <a:pt x="30365" y="13045"/>
                    <a:pt x="13047" y="30365"/>
                    <a:pt x="13047" y="51653"/>
                  </a:cubicBezTo>
                  <a:cubicBezTo>
                    <a:pt x="13047" y="72941"/>
                    <a:pt x="30365" y="90260"/>
                    <a:pt x="51653" y="90260"/>
                  </a:cubicBezTo>
                  <a:lnTo>
                    <a:pt x="51653" y="90260"/>
                  </a:lnTo>
                  <a:cubicBezTo>
                    <a:pt x="72942" y="90260"/>
                    <a:pt x="90260" y="72940"/>
                    <a:pt x="90260" y="51652"/>
                  </a:cubicBezTo>
                  <a:cubicBezTo>
                    <a:pt x="90260" y="30364"/>
                    <a:pt x="72940" y="13045"/>
                    <a:pt x="51652" y="13045"/>
                  </a:cubicBezTo>
                  <a:close/>
                  <a:moveTo>
                    <a:pt x="51653" y="90260"/>
                  </a:moveTo>
                  <a:cubicBezTo>
                    <a:pt x="51653" y="90260"/>
                    <a:pt x="51652" y="90260"/>
                    <a:pt x="51652" y="90260"/>
                  </a:cubicBezTo>
                  <a:lnTo>
                    <a:pt x="51653" y="90260"/>
                  </a:lnTo>
                  <a:cubicBezTo>
                    <a:pt x="51653" y="90260"/>
                    <a:pt x="51653" y="90260"/>
                    <a:pt x="51653" y="90260"/>
                  </a:cubicBezTo>
                  <a:close/>
                  <a:moveTo>
                    <a:pt x="56883" y="573"/>
                  </a:moveTo>
                  <a:lnTo>
                    <a:pt x="58184" y="6291"/>
                  </a:lnTo>
                  <a:cubicBezTo>
                    <a:pt x="58210" y="6406"/>
                    <a:pt x="58304" y="6494"/>
                    <a:pt x="58420" y="6511"/>
                  </a:cubicBezTo>
                  <a:cubicBezTo>
                    <a:pt x="61950" y="7039"/>
                    <a:pt x="65404" y="7980"/>
                    <a:pt x="68713" y="9316"/>
                  </a:cubicBezTo>
                  <a:cubicBezTo>
                    <a:pt x="68748" y="9331"/>
                    <a:pt x="68784" y="9338"/>
                    <a:pt x="68820" y="9338"/>
                  </a:cubicBezTo>
                  <a:cubicBezTo>
                    <a:pt x="68898" y="9338"/>
                    <a:pt x="68976" y="9305"/>
                    <a:pt x="69031" y="9245"/>
                  </a:cubicBezTo>
                  <a:lnTo>
                    <a:pt x="72980" y="4983"/>
                  </a:lnTo>
                  <a:lnTo>
                    <a:pt x="81722" y="10030"/>
                  </a:lnTo>
                  <a:lnTo>
                    <a:pt x="79987" y="15646"/>
                  </a:lnTo>
                  <a:cubicBezTo>
                    <a:pt x="79951" y="15758"/>
                    <a:pt x="79989" y="15881"/>
                    <a:pt x="80082" y="15955"/>
                  </a:cubicBezTo>
                  <a:cubicBezTo>
                    <a:pt x="82868" y="18177"/>
                    <a:pt x="85386" y="20717"/>
                    <a:pt x="87585" y="23522"/>
                  </a:cubicBezTo>
                  <a:cubicBezTo>
                    <a:pt x="87640" y="23592"/>
                    <a:pt x="87723" y="23631"/>
                    <a:pt x="87809" y="23631"/>
                  </a:cubicBezTo>
                  <a:cubicBezTo>
                    <a:pt x="87838" y="23631"/>
                    <a:pt x="87867" y="23627"/>
                    <a:pt x="87895" y="23618"/>
                  </a:cubicBezTo>
                  <a:lnTo>
                    <a:pt x="93458" y="21898"/>
                  </a:lnTo>
                  <a:lnTo>
                    <a:pt x="98505" y="30640"/>
                  </a:lnTo>
                  <a:lnTo>
                    <a:pt x="94201" y="34629"/>
                  </a:lnTo>
                  <a:cubicBezTo>
                    <a:pt x="94114" y="34709"/>
                    <a:pt x="94085" y="34834"/>
                    <a:pt x="94129" y="34944"/>
                  </a:cubicBezTo>
                  <a:cubicBezTo>
                    <a:pt x="95435" y="38263"/>
                    <a:pt x="96345" y="41725"/>
                    <a:pt x="96841" y="45257"/>
                  </a:cubicBezTo>
                  <a:cubicBezTo>
                    <a:pt x="96858" y="45375"/>
                    <a:pt x="96945" y="45470"/>
                    <a:pt x="97062" y="45496"/>
                  </a:cubicBezTo>
                  <a:lnTo>
                    <a:pt x="102733" y="46786"/>
                  </a:lnTo>
                  <a:lnTo>
                    <a:pt x="102733" y="56880"/>
                  </a:lnTo>
                  <a:lnTo>
                    <a:pt x="97014" y="58182"/>
                  </a:lnTo>
                  <a:cubicBezTo>
                    <a:pt x="96900" y="58208"/>
                    <a:pt x="96812" y="58302"/>
                    <a:pt x="96794" y="58419"/>
                  </a:cubicBezTo>
                  <a:cubicBezTo>
                    <a:pt x="96274" y="61925"/>
                    <a:pt x="95330" y="65388"/>
                    <a:pt x="93989" y="68712"/>
                  </a:cubicBezTo>
                  <a:cubicBezTo>
                    <a:pt x="93945" y="68822"/>
                    <a:pt x="93973" y="68948"/>
                    <a:pt x="94061" y="69029"/>
                  </a:cubicBezTo>
                  <a:lnTo>
                    <a:pt x="98323" y="72978"/>
                  </a:lnTo>
                  <a:lnTo>
                    <a:pt x="93275" y="81721"/>
                  </a:lnTo>
                  <a:lnTo>
                    <a:pt x="87659" y="79986"/>
                  </a:lnTo>
                  <a:cubicBezTo>
                    <a:pt x="87631" y="79977"/>
                    <a:pt x="87603" y="79973"/>
                    <a:pt x="87574" y="79973"/>
                  </a:cubicBezTo>
                  <a:cubicBezTo>
                    <a:pt x="87489" y="79973"/>
                    <a:pt x="87406" y="80011"/>
                    <a:pt x="87351" y="80080"/>
                  </a:cubicBezTo>
                  <a:cubicBezTo>
                    <a:pt x="85128" y="82867"/>
                    <a:pt x="82589" y="85385"/>
                    <a:pt x="79783" y="87584"/>
                  </a:cubicBezTo>
                  <a:cubicBezTo>
                    <a:pt x="79690" y="87658"/>
                    <a:pt x="79651" y="87781"/>
                    <a:pt x="79686" y="87895"/>
                  </a:cubicBezTo>
                  <a:lnTo>
                    <a:pt x="81406" y="93458"/>
                  </a:lnTo>
                  <a:lnTo>
                    <a:pt x="72664" y="98504"/>
                  </a:lnTo>
                  <a:lnTo>
                    <a:pt x="68676" y="94200"/>
                  </a:lnTo>
                  <a:cubicBezTo>
                    <a:pt x="68621" y="94140"/>
                    <a:pt x="68544" y="94108"/>
                    <a:pt x="68465" y="94108"/>
                  </a:cubicBezTo>
                  <a:cubicBezTo>
                    <a:pt x="68430" y="94108"/>
                    <a:pt x="68394" y="94114"/>
                    <a:pt x="68360" y="94127"/>
                  </a:cubicBezTo>
                  <a:cubicBezTo>
                    <a:pt x="65041" y="95434"/>
                    <a:pt x="61581" y="96345"/>
                    <a:pt x="58049" y="96842"/>
                  </a:cubicBezTo>
                  <a:cubicBezTo>
                    <a:pt x="57931" y="96858"/>
                    <a:pt x="57835" y="96946"/>
                    <a:pt x="57809" y="97061"/>
                  </a:cubicBezTo>
                  <a:lnTo>
                    <a:pt x="56518" y="102733"/>
                  </a:lnTo>
                  <a:lnTo>
                    <a:pt x="46424" y="102733"/>
                  </a:lnTo>
                  <a:lnTo>
                    <a:pt x="45124" y="97014"/>
                  </a:lnTo>
                  <a:cubicBezTo>
                    <a:pt x="45098" y="96898"/>
                    <a:pt x="45004" y="96810"/>
                    <a:pt x="44887" y="96794"/>
                  </a:cubicBezTo>
                  <a:cubicBezTo>
                    <a:pt x="41380" y="96274"/>
                    <a:pt x="37916" y="95328"/>
                    <a:pt x="34595" y="93989"/>
                  </a:cubicBezTo>
                  <a:cubicBezTo>
                    <a:pt x="34560" y="93974"/>
                    <a:pt x="34523" y="93968"/>
                    <a:pt x="34487" y="93968"/>
                  </a:cubicBezTo>
                  <a:cubicBezTo>
                    <a:pt x="34409" y="93968"/>
                    <a:pt x="34332" y="94000"/>
                    <a:pt x="34277" y="94059"/>
                  </a:cubicBezTo>
                  <a:lnTo>
                    <a:pt x="30328" y="98321"/>
                  </a:lnTo>
                  <a:lnTo>
                    <a:pt x="21586" y="93275"/>
                  </a:lnTo>
                  <a:lnTo>
                    <a:pt x="23321" y="87659"/>
                  </a:lnTo>
                  <a:cubicBezTo>
                    <a:pt x="23356" y="87547"/>
                    <a:pt x="23318" y="87424"/>
                    <a:pt x="23226" y="87350"/>
                  </a:cubicBezTo>
                  <a:cubicBezTo>
                    <a:pt x="20439" y="85128"/>
                    <a:pt x="17922" y="82589"/>
                    <a:pt x="15723" y="79784"/>
                  </a:cubicBezTo>
                  <a:cubicBezTo>
                    <a:pt x="15667" y="79714"/>
                    <a:pt x="15583" y="79674"/>
                    <a:pt x="15496" y="79674"/>
                  </a:cubicBezTo>
                  <a:cubicBezTo>
                    <a:pt x="15468" y="79674"/>
                    <a:pt x="15439" y="79678"/>
                    <a:pt x="15411" y="79687"/>
                  </a:cubicBezTo>
                  <a:lnTo>
                    <a:pt x="9850" y="81407"/>
                  </a:lnTo>
                  <a:lnTo>
                    <a:pt x="4801" y="72665"/>
                  </a:lnTo>
                  <a:lnTo>
                    <a:pt x="9106" y="68676"/>
                  </a:lnTo>
                  <a:cubicBezTo>
                    <a:pt x="9193" y="68596"/>
                    <a:pt x="9222" y="68471"/>
                    <a:pt x="9179" y="68361"/>
                  </a:cubicBezTo>
                  <a:cubicBezTo>
                    <a:pt x="7872" y="65042"/>
                    <a:pt x="6961" y="61581"/>
                    <a:pt x="6464" y="58048"/>
                  </a:cubicBezTo>
                  <a:cubicBezTo>
                    <a:pt x="6448" y="57930"/>
                    <a:pt x="6360" y="57836"/>
                    <a:pt x="6244" y="57809"/>
                  </a:cubicBezTo>
                  <a:lnTo>
                    <a:pt x="573" y="56519"/>
                  </a:lnTo>
                  <a:lnTo>
                    <a:pt x="573" y="46424"/>
                  </a:lnTo>
                  <a:lnTo>
                    <a:pt x="6292" y="45122"/>
                  </a:lnTo>
                  <a:cubicBezTo>
                    <a:pt x="6407" y="45097"/>
                    <a:pt x="6494" y="45003"/>
                    <a:pt x="6511" y="44886"/>
                  </a:cubicBezTo>
                  <a:cubicBezTo>
                    <a:pt x="7032" y="41379"/>
                    <a:pt x="7977" y="37916"/>
                    <a:pt x="9317" y="34594"/>
                  </a:cubicBezTo>
                  <a:cubicBezTo>
                    <a:pt x="9362" y="34484"/>
                    <a:pt x="9333" y="34358"/>
                    <a:pt x="9246" y="34277"/>
                  </a:cubicBezTo>
                  <a:lnTo>
                    <a:pt x="4983" y="30327"/>
                  </a:lnTo>
                  <a:lnTo>
                    <a:pt x="10031" y="21584"/>
                  </a:lnTo>
                  <a:lnTo>
                    <a:pt x="15646" y="23321"/>
                  </a:lnTo>
                  <a:cubicBezTo>
                    <a:pt x="15674" y="23329"/>
                    <a:pt x="15702" y="23333"/>
                    <a:pt x="15730" y="23333"/>
                  </a:cubicBezTo>
                  <a:cubicBezTo>
                    <a:pt x="15816" y="23333"/>
                    <a:pt x="15899" y="23295"/>
                    <a:pt x="15955" y="23226"/>
                  </a:cubicBezTo>
                  <a:cubicBezTo>
                    <a:pt x="18177" y="20439"/>
                    <a:pt x="20717" y="17922"/>
                    <a:pt x="23522" y="15722"/>
                  </a:cubicBezTo>
                  <a:cubicBezTo>
                    <a:pt x="23616" y="15648"/>
                    <a:pt x="23654" y="15526"/>
                    <a:pt x="23619" y="15412"/>
                  </a:cubicBezTo>
                  <a:lnTo>
                    <a:pt x="21899" y="9850"/>
                  </a:lnTo>
                  <a:lnTo>
                    <a:pt x="30642" y="4801"/>
                  </a:lnTo>
                  <a:lnTo>
                    <a:pt x="34630" y="9106"/>
                  </a:lnTo>
                  <a:cubicBezTo>
                    <a:pt x="34685" y="9166"/>
                    <a:pt x="34762" y="9198"/>
                    <a:pt x="34841" y="9198"/>
                  </a:cubicBezTo>
                  <a:cubicBezTo>
                    <a:pt x="34876" y="9198"/>
                    <a:pt x="34912" y="9192"/>
                    <a:pt x="34946" y="9179"/>
                  </a:cubicBezTo>
                  <a:cubicBezTo>
                    <a:pt x="38263" y="7872"/>
                    <a:pt x="41725" y="6960"/>
                    <a:pt x="45257" y="6465"/>
                  </a:cubicBezTo>
                  <a:cubicBezTo>
                    <a:pt x="45376" y="6449"/>
                    <a:pt x="45471" y="6361"/>
                    <a:pt x="45498" y="6244"/>
                  </a:cubicBezTo>
                  <a:lnTo>
                    <a:pt x="46789" y="573"/>
                  </a:lnTo>
                  <a:close/>
                  <a:moveTo>
                    <a:pt x="46558" y="0"/>
                  </a:moveTo>
                  <a:cubicBezTo>
                    <a:pt x="46424" y="0"/>
                    <a:pt x="46309" y="93"/>
                    <a:pt x="46280" y="223"/>
                  </a:cubicBezTo>
                  <a:lnTo>
                    <a:pt x="44982" y="5924"/>
                  </a:lnTo>
                  <a:cubicBezTo>
                    <a:pt x="41537" y="6424"/>
                    <a:pt x="38161" y="7313"/>
                    <a:pt x="34917" y="8574"/>
                  </a:cubicBezTo>
                  <a:lnTo>
                    <a:pt x="30907" y="4245"/>
                  </a:lnTo>
                  <a:cubicBezTo>
                    <a:pt x="30851" y="4185"/>
                    <a:pt x="30774" y="4154"/>
                    <a:pt x="30696" y="4154"/>
                  </a:cubicBezTo>
                  <a:cubicBezTo>
                    <a:pt x="30647" y="4154"/>
                    <a:pt x="30597" y="4166"/>
                    <a:pt x="30553" y="4191"/>
                  </a:cubicBezTo>
                  <a:lnTo>
                    <a:pt x="21414" y="9468"/>
                  </a:lnTo>
                  <a:cubicBezTo>
                    <a:pt x="21299" y="9535"/>
                    <a:pt x="21244" y="9673"/>
                    <a:pt x="21285" y="9800"/>
                  </a:cubicBezTo>
                  <a:lnTo>
                    <a:pt x="23013" y="15394"/>
                  </a:lnTo>
                  <a:cubicBezTo>
                    <a:pt x="20286" y="17550"/>
                    <a:pt x="17810" y="20006"/>
                    <a:pt x="15629" y="22716"/>
                  </a:cubicBezTo>
                  <a:lnTo>
                    <a:pt x="9982" y="20970"/>
                  </a:lnTo>
                  <a:cubicBezTo>
                    <a:pt x="9954" y="20961"/>
                    <a:pt x="9925" y="20957"/>
                    <a:pt x="9896" y="20957"/>
                  </a:cubicBezTo>
                  <a:cubicBezTo>
                    <a:pt x="9797" y="20957"/>
                    <a:pt x="9701" y="21010"/>
                    <a:pt x="9649" y="21099"/>
                  </a:cubicBezTo>
                  <a:lnTo>
                    <a:pt x="4373" y="30238"/>
                  </a:lnTo>
                  <a:cubicBezTo>
                    <a:pt x="4306" y="30354"/>
                    <a:pt x="4328" y="30500"/>
                    <a:pt x="4427" y="30592"/>
                  </a:cubicBezTo>
                  <a:lnTo>
                    <a:pt x="8712" y="34562"/>
                  </a:lnTo>
                  <a:cubicBezTo>
                    <a:pt x="7422" y="37796"/>
                    <a:pt x="6503" y="41166"/>
                    <a:pt x="5975" y="44608"/>
                  </a:cubicBezTo>
                  <a:lnTo>
                    <a:pt x="224" y="45916"/>
                  </a:lnTo>
                  <a:cubicBezTo>
                    <a:pt x="93" y="45945"/>
                    <a:pt x="0" y="46061"/>
                    <a:pt x="0" y="46195"/>
                  </a:cubicBezTo>
                  <a:lnTo>
                    <a:pt x="0" y="56747"/>
                  </a:lnTo>
                  <a:cubicBezTo>
                    <a:pt x="0" y="56881"/>
                    <a:pt x="93" y="56997"/>
                    <a:pt x="224" y="57027"/>
                  </a:cubicBezTo>
                  <a:lnTo>
                    <a:pt x="5925" y="58324"/>
                  </a:lnTo>
                  <a:cubicBezTo>
                    <a:pt x="6425" y="61768"/>
                    <a:pt x="7313" y="65145"/>
                    <a:pt x="8574" y="68389"/>
                  </a:cubicBezTo>
                  <a:lnTo>
                    <a:pt x="4245" y="72400"/>
                  </a:lnTo>
                  <a:cubicBezTo>
                    <a:pt x="4148" y="72490"/>
                    <a:pt x="4125" y="72637"/>
                    <a:pt x="4192" y="72753"/>
                  </a:cubicBezTo>
                  <a:lnTo>
                    <a:pt x="9468" y="81891"/>
                  </a:lnTo>
                  <a:cubicBezTo>
                    <a:pt x="9521" y="81982"/>
                    <a:pt x="9616" y="82035"/>
                    <a:pt x="9716" y="82035"/>
                  </a:cubicBezTo>
                  <a:cubicBezTo>
                    <a:pt x="9744" y="82035"/>
                    <a:pt x="9772" y="82030"/>
                    <a:pt x="9800" y="82022"/>
                  </a:cubicBezTo>
                  <a:lnTo>
                    <a:pt x="15394" y="80292"/>
                  </a:lnTo>
                  <a:cubicBezTo>
                    <a:pt x="17550" y="83019"/>
                    <a:pt x="20008" y="85496"/>
                    <a:pt x="22716" y="87677"/>
                  </a:cubicBezTo>
                  <a:lnTo>
                    <a:pt x="20970" y="93323"/>
                  </a:lnTo>
                  <a:cubicBezTo>
                    <a:pt x="20931" y="93452"/>
                    <a:pt x="20984" y="93590"/>
                    <a:pt x="21101" y="93657"/>
                  </a:cubicBezTo>
                  <a:lnTo>
                    <a:pt x="30239" y="98932"/>
                  </a:lnTo>
                  <a:cubicBezTo>
                    <a:pt x="30284" y="98958"/>
                    <a:pt x="30333" y="98971"/>
                    <a:pt x="30382" y="98971"/>
                  </a:cubicBezTo>
                  <a:cubicBezTo>
                    <a:pt x="30460" y="98971"/>
                    <a:pt x="30536" y="98939"/>
                    <a:pt x="30592" y="98879"/>
                  </a:cubicBezTo>
                  <a:lnTo>
                    <a:pt x="34563" y="94594"/>
                  </a:lnTo>
                  <a:cubicBezTo>
                    <a:pt x="37797" y="95884"/>
                    <a:pt x="41167" y="96802"/>
                    <a:pt x="44608" y="97332"/>
                  </a:cubicBezTo>
                  <a:lnTo>
                    <a:pt x="45916" y="103082"/>
                  </a:lnTo>
                  <a:cubicBezTo>
                    <a:pt x="45946" y="103213"/>
                    <a:pt x="46062" y="103305"/>
                    <a:pt x="46196" y="103305"/>
                  </a:cubicBezTo>
                  <a:lnTo>
                    <a:pt x="56748" y="103305"/>
                  </a:lnTo>
                  <a:cubicBezTo>
                    <a:pt x="56881" y="103305"/>
                    <a:pt x="56996" y="103213"/>
                    <a:pt x="57026" y="103083"/>
                  </a:cubicBezTo>
                  <a:lnTo>
                    <a:pt x="58323" y="97381"/>
                  </a:lnTo>
                  <a:cubicBezTo>
                    <a:pt x="61768" y="96881"/>
                    <a:pt x="65144" y="95992"/>
                    <a:pt x="68388" y="94731"/>
                  </a:cubicBezTo>
                  <a:lnTo>
                    <a:pt x="72399" y="99061"/>
                  </a:lnTo>
                  <a:cubicBezTo>
                    <a:pt x="72455" y="99121"/>
                    <a:pt x="72531" y="99152"/>
                    <a:pt x="72609" y="99152"/>
                  </a:cubicBezTo>
                  <a:cubicBezTo>
                    <a:pt x="72658" y="99152"/>
                    <a:pt x="72707" y="99140"/>
                    <a:pt x="72752" y="99114"/>
                  </a:cubicBezTo>
                  <a:lnTo>
                    <a:pt x="81891" y="93838"/>
                  </a:lnTo>
                  <a:cubicBezTo>
                    <a:pt x="82007" y="93771"/>
                    <a:pt x="82061" y="93632"/>
                    <a:pt x="82022" y="93505"/>
                  </a:cubicBezTo>
                  <a:lnTo>
                    <a:pt x="80292" y="87913"/>
                  </a:lnTo>
                  <a:cubicBezTo>
                    <a:pt x="83019" y="85755"/>
                    <a:pt x="85496" y="83299"/>
                    <a:pt x="87677" y="80589"/>
                  </a:cubicBezTo>
                  <a:lnTo>
                    <a:pt x="93324" y="82336"/>
                  </a:lnTo>
                  <a:cubicBezTo>
                    <a:pt x="93351" y="82345"/>
                    <a:pt x="93380" y="82349"/>
                    <a:pt x="93407" y="82349"/>
                  </a:cubicBezTo>
                  <a:cubicBezTo>
                    <a:pt x="93508" y="82349"/>
                    <a:pt x="93604" y="82296"/>
                    <a:pt x="93657" y="82206"/>
                  </a:cubicBezTo>
                  <a:lnTo>
                    <a:pt x="98932" y="73067"/>
                  </a:lnTo>
                  <a:cubicBezTo>
                    <a:pt x="98999" y="72952"/>
                    <a:pt x="98977" y="72805"/>
                    <a:pt x="98879" y="72713"/>
                  </a:cubicBezTo>
                  <a:lnTo>
                    <a:pt x="94594" y="68743"/>
                  </a:lnTo>
                  <a:cubicBezTo>
                    <a:pt x="95884" y="65509"/>
                    <a:pt x="96802" y="62139"/>
                    <a:pt x="97332" y="58699"/>
                  </a:cubicBezTo>
                  <a:lnTo>
                    <a:pt x="103083" y="57389"/>
                  </a:lnTo>
                  <a:cubicBezTo>
                    <a:pt x="103214" y="57359"/>
                    <a:pt x="103306" y="57243"/>
                    <a:pt x="103306" y="57110"/>
                  </a:cubicBezTo>
                  <a:lnTo>
                    <a:pt x="103306" y="46558"/>
                  </a:lnTo>
                  <a:cubicBezTo>
                    <a:pt x="103306" y="46424"/>
                    <a:pt x="103214" y="46308"/>
                    <a:pt x="103083" y="46278"/>
                  </a:cubicBezTo>
                  <a:lnTo>
                    <a:pt x="97382" y="44981"/>
                  </a:lnTo>
                  <a:cubicBezTo>
                    <a:pt x="96882" y="41537"/>
                    <a:pt x="95994" y="38160"/>
                    <a:pt x="94733" y="34916"/>
                  </a:cubicBezTo>
                  <a:lnTo>
                    <a:pt x="99062" y="30905"/>
                  </a:lnTo>
                  <a:cubicBezTo>
                    <a:pt x="99159" y="30814"/>
                    <a:pt x="99181" y="30668"/>
                    <a:pt x="99114" y="30553"/>
                  </a:cubicBezTo>
                  <a:lnTo>
                    <a:pt x="93838" y="21414"/>
                  </a:lnTo>
                  <a:cubicBezTo>
                    <a:pt x="93786" y="21323"/>
                    <a:pt x="93691" y="21271"/>
                    <a:pt x="93591" y="21271"/>
                  </a:cubicBezTo>
                  <a:cubicBezTo>
                    <a:pt x="93563" y="21271"/>
                    <a:pt x="93534" y="21275"/>
                    <a:pt x="93506" y="21283"/>
                  </a:cubicBezTo>
                  <a:lnTo>
                    <a:pt x="87913" y="23013"/>
                  </a:lnTo>
                  <a:cubicBezTo>
                    <a:pt x="85755" y="20286"/>
                    <a:pt x="83299" y="17809"/>
                    <a:pt x="80590" y="15629"/>
                  </a:cubicBezTo>
                  <a:lnTo>
                    <a:pt x="82337" y="9982"/>
                  </a:lnTo>
                  <a:cubicBezTo>
                    <a:pt x="82376" y="9853"/>
                    <a:pt x="82322" y="9716"/>
                    <a:pt x="82206" y="9649"/>
                  </a:cubicBezTo>
                  <a:lnTo>
                    <a:pt x="73068" y="4372"/>
                  </a:lnTo>
                  <a:cubicBezTo>
                    <a:pt x="73023" y="4347"/>
                    <a:pt x="72974" y="4334"/>
                    <a:pt x="72925" y="4334"/>
                  </a:cubicBezTo>
                  <a:cubicBezTo>
                    <a:pt x="72847" y="4334"/>
                    <a:pt x="72770" y="4366"/>
                    <a:pt x="72714" y="4426"/>
                  </a:cubicBezTo>
                  <a:lnTo>
                    <a:pt x="68744" y="8711"/>
                  </a:lnTo>
                  <a:cubicBezTo>
                    <a:pt x="65496" y="7418"/>
                    <a:pt x="62119" y="6497"/>
                    <a:pt x="58699" y="5974"/>
                  </a:cubicBezTo>
                  <a:lnTo>
                    <a:pt x="57389" y="223"/>
                  </a:lnTo>
                  <a:cubicBezTo>
                    <a:pt x="57360" y="93"/>
                    <a:pt x="57245" y="0"/>
                    <a:pt x="571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1545975" y="3288100"/>
              <a:ext cx="912125" cy="845400"/>
            </a:xfrm>
            <a:custGeom>
              <a:avLst/>
              <a:gdLst/>
              <a:ahLst/>
              <a:cxnLst/>
              <a:rect l="l" t="t" r="r" b="b"/>
              <a:pathLst>
                <a:path w="36485" h="33816" extrusionOk="0">
                  <a:moveTo>
                    <a:pt x="17000" y="0"/>
                  </a:moveTo>
                  <a:lnTo>
                    <a:pt x="0" y="6562"/>
                  </a:lnTo>
                  <a:cubicBezTo>
                    <a:pt x="0" y="6562"/>
                    <a:pt x="6407" y="19558"/>
                    <a:pt x="16084" y="26245"/>
                  </a:cubicBezTo>
                  <a:cubicBezTo>
                    <a:pt x="25761" y="32933"/>
                    <a:pt x="36484" y="33815"/>
                    <a:pt x="36484" y="33815"/>
                  </a:cubicBezTo>
                  <a:cubicBezTo>
                    <a:pt x="36484" y="33815"/>
                    <a:pt x="34784" y="32049"/>
                    <a:pt x="31908" y="27255"/>
                  </a:cubicBezTo>
                  <a:cubicBezTo>
                    <a:pt x="29030" y="22459"/>
                    <a:pt x="26153" y="11609"/>
                    <a:pt x="26153" y="11609"/>
                  </a:cubicBezTo>
                  <a:lnTo>
                    <a:pt x="170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1535000" y="3278675"/>
              <a:ext cx="935700" cy="864350"/>
            </a:xfrm>
            <a:custGeom>
              <a:avLst/>
              <a:gdLst/>
              <a:ahLst/>
              <a:cxnLst/>
              <a:rect l="l" t="t" r="r" b="b"/>
              <a:pathLst>
                <a:path w="37428" h="34574" extrusionOk="0">
                  <a:moveTo>
                    <a:pt x="17315" y="832"/>
                  </a:moveTo>
                  <a:lnTo>
                    <a:pt x="26246" y="12159"/>
                  </a:lnTo>
                  <a:cubicBezTo>
                    <a:pt x="26529" y="13213"/>
                    <a:pt x="29245" y="23197"/>
                    <a:pt x="32022" y="27826"/>
                  </a:cubicBezTo>
                  <a:cubicBezTo>
                    <a:pt x="33888" y="30936"/>
                    <a:pt x="35255" y="32774"/>
                    <a:pt x="36002" y="33700"/>
                  </a:cubicBezTo>
                  <a:cubicBezTo>
                    <a:pt x="33180" y="33305"/>
                    <a:pt x="24565" y="31718"/>
                    <a:pt x="16739" y="26309"/>
                  </a:cubicBezTo>
                  <a:cubicBezTo>
                    <a:pt x="8164" y="20385"/>
                    <a:pt x="2097" y="9302"/>
                    <a:pt x="968" y="7141"/>
                  </a:cubicBezTo>
                  <a:lnTo>
                    <a:pt x="17315" y="832"/>
                  </a:lnTo>
                  <a:close/>
                  <a:moveTo>
                    <a:pt x="17439" y="0"/>
                  </a:moveTo>
                  <a:cubicBezTo>
                    <a:pt x="17393" y="0"/>
                    <a:pt x="17347" y="9"/>
                    <a:pt x="17302" y="26"/>
                  </a:cubicBezTo>
                  <a:lnTo>
                    <a:pt x="302" y="6587"/>
                  </a:lnTo>
                  <a:cubicBezTo>
                    <a:pt x="95" y="6666"/>
                    <a:pt x="1" y="6907"/>
                    <a:pt x="99" y="7107"/>
                  </a:cubicBezTo>
                  <a:cubicBezTo>
                    <a:pt x="163" y="7238"/>
                    <a:pt x="6662" y="20268"/>
                    <a:pt x="16307" y="26934"/>
                  </a:cubicBezTo>
                  <a:cubicBezTo>
                    <a:pt x="25957" y="33601"/>
                    <a:pt x="36784" y="34560"/>
                    <a:pt x="36893" y="34570"/>
                  </a:cubicBezTo>
                  <a:cubicBezTo>
                    <a:pt x="36902" y="34571"/>
                    <a:pt x="36913" y="34572"/>
                    <a:pt x="36923" y="34572"/>
                  </a:cubicBezTo>
                  <a:lnTo>
                    <a:pt x="36923" y="34573"/>
                  </a:lnTo>
                  <a:cubicBezTo>
                    <a:pt x="37258" y="34572"/>
                    <a:pt x="37428" y="34172"/>
                    <a:pt x="37196" y="33931"/>
                  </a:cubicBezTo>
                  <a:cubicBezTo>
                    <a:pt x="37180" y="33912"/>
                    <a:pt x="35484" y="32125"/>
                    <a:pt x="32672" y="27437"/>
                  </a:cubicBezTo>
                  <a:cubicBezTo>
                    <a:pt x="29856" y="22744"/>
                    <a:pt x="26988" y="11997"/>
                    <a:pt x="26959" y="11890"/>
                  </a:cubicBezTo>
                  <a:cubicBezTo>
                    <a:pt x="26946" y="11840"/>
                    <a:pt x="26922" y="11793"/>
                    <a:pt x="26891" y="11752"/>
                  </a:cubicBezTo>
                  <a:lnTo>
                    <a:pt x="17736" y="144"/>
                  </a:lnTo>
                  <a:cubicBezTo>
                    <a:pt x="17663" y="51"/>
                    <a:pt x="17552" y="0"/>
                    <a:pt x="174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2218250" y="3556350"/>
              <a:ext cx="104375" cy="173675"/>
            </a:xfrm>
            <a:custGeom>
              <a:avLst/>
              <a:gdLst/>
              <a:ahLst/>
              <a:cxnLst/>
              <a:rect l="l" t="t" r="r" b="b"/>
              <a:pathLst>
                <a:path w="4175" h="6947" extrusionOk="0">
                  <a:moveTo>
                    <a:pt x="4174" y="1"/>
                  </a:moveTo>
                  <a:lnTo>
                    <a:pt x="0" y="2212"/>
                  </a:lnTo>
                  <a:cubicBezTo>
                    <a:pt x="0" y="2212"/>
                    <a:pt x="1965" y="6386"/>
                    <a:pt x="2702" y="6877"/>
                  </a:cubicBezTo>
                  <a:cubicBezTo>
                    <a:pt x="2773" y="6925"/>
                    <a:pt x="2836" y="6947"/>
                    <a:pt x="2892" y="6947"/>
                  </a:cubicBezTo>
                  <a:cubicBezTo>
                    <a:pt x="3417" y="6947"/>
                    <a:pt x="3327" y="4993"/>
                    <a:pt x="3439" y="3439"/>
                  </a:cubicBezTo>
                  <a:cubicBezTo>
                    <a:pt x="3561" y="1720"/>
                    <a:pt x="4174" y="1"/>
                    <a:pt x="4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2210150" y="3549200"/>
              <a:ext cx="121000" cy="187975"/>
            </a:xfrm>
            <a:custGeom>
              <a:avLst/>
              <a:gdLst/>
              <a:ahLst/>
              <a:cxnLst/>
              <a:rect l="l" t="t" r="r" b="b"/>
              <a:pathLst>
                <a:path w="4840" h="7519" extrusionOk="0">
                  <a:moveTo>
                    <a:pt x="4015" y="867"/>
                  </a:moveTo>
                  <a:lnTo>
                    <a:pt x="4015" y="867"/>
                  </a:lnTo>
                  <a:cubicBezTo>
                    <a:pt x="3820" y="1536"/>
                    <a:pt x="3554" y="2614"/>
                    <a:pt x="3476" y="3705"/>
                  </a:cubicBezTo>
                  <a:cubicBezTo>
                    <a:pt x="3449" y="4078"/>
                    <a:pt x="3434" y="4475"/>
                    <a:pt x="3419" y="4862"/>
                  </a:cubicBezTo>
                  <a:cubicBezTo>
                    <a:pt x="3391" y="5592"/>
                    <a:pt x="3350" y="6679"/>
                    <a:pt x="3190" y="6930"/>
                  </a:cubicBezTo>
                  <a:cubicBezTo>
                    <a:pt x="3189" y="6928"/>
                    <a:pt x="3186" y="6926"/>
                    <a:pt x="3184" y="6925"/>
                  </a:cubicBezTo>
                  <a:cubicBezTo>
                    <a:pt x="2720" y="6615"/>
                    <a:pt x="1464" y="4220"/>
                    <a:pt x="700" y="2622"/>
                  </a:cubicBezTo>
                  <a:lnTo>
                    <a:pt x="4015" y="867"/>
                  </a:lnTo>
                  <a:close/>
                  <a:moveTo>
                    <a:pt x="4500" y="0"/>
                  </a:moveTo>
                  <a:cubicBezTo>
                    <a:pt x="4456" y="0"/>
                    <a:pt x="4410" y="11"/>
                    <a:pt x="4365" y="34"/>
                  </a:cubicBezTo>
                  <a:lnTo>
                    <a:pt x="190" y="2244"/>
                  </a:lnTo>
                  <a:cubicBezTo>
                    <a:pt x="55" y="2316"/>
                    <a:pt x="0" y="2481"/>
                    <a:pt x="65" y="2619"/>
                  </a:cubicBezTo>
                  <a:cubicBezTo>
                    <a:pt x="398" y="3328"/>
                    <a:pt x="2102" y="6891"/>
                    <a:pt x="2867" y="7402"/>
                  </a:cubicBezTo>
                  <a:cubicBezTo>
                    <a:pt x="2999" y="7490"/>
                    <a:pt x="3118" y="7518"/>
                    <a:pt x="3217" y="7518"/>
                  </a:cubicBezTo>
                  <a:cubicBezTo>
                    <a:pt x="3293" y="7518"/>
                    <a:pt x="3368" y="7501"/>
                    <a:pt x="3436" y="7466"/>
                  </a:cubicBezTo>
                  <a:cubicBezTo>
                    <a:pt x="3882" y="7238"/>
                    <a:pt x="3933" y="6424"/>
                    <a:pt x="3992" y="4883"/>
                  </a:cubicBezTo>
                  <a:cubicBezTo>
                    <a:pt x="4007" y="4502"/>
                    <a:pt x="4022" y="4113"/>
                    <a:pt x="4047" y="3745"/>
                  </a:cubicBezTo>
                  <a:cubicBezTo>
                    <a:pt x="4166" y="2087"/>
                    <a:pt x="4763" y="400"/>
                    <a:pt x="4769" y="383"/>
                  </a:cubicBezTo>
                  <a:cubicBezTo>
                    <a:pt x="4840" y="185"/>
                    <a:pt x="4684" y="0"/>
                    <a:pt x="4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2067825" y="3350700"/>
              <a:ext cx="254800" cy="319250"/>
            </a:xfrm>
            <a:custGeom>
              <a:avLst/>
              <a:gdLst/>
              <a:ahLst/>
              <a:cxnLst/>
              <a:rect l="l" t="t" r="r" b="b"/>
              <a:pathLst>
                <a:path w="10192" h="12770" extrusionOk="0">
                  <a:moveTo>
                    <a:pt x="3439" y="0"/>
                  </a:moveTo>
                  <a:lnTo>
                    <a:pt x="0" y="4788"/>
                  </a:lnTo>
                  <a:lnTo>
                    <a:pt x="4421" y="12770"/>
                  </a:lnTo>
                  <a:lnTo>
                    <a:pt x="10191" y="8227"/>
                  </a:lnTo>
                  <a:lnTo>
                    <a:pt x="34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2060225" y="3343525"/>
              <a:ext cx="270500" cy="333600"/>
            </a:xfrm>
            <a:custGeom>
              <a:avLst/>
              <a:gdLst/>
              <a:ahLst/>
              <a:cxnLst/>
              <a:rect l="l" t="t" r="r" b="b"/>
              <a:pathLst>
                <a:path w="10820" h="13344" extrusionOk="0">
                  <a:moveTo>
                    <a:pt x="3758" y="757"/>
                  </a:moveTo>
                  <a:lnTo>
                    <a:pt x="10089" y="8470"/>
                  </a:lnTo>
                  <a:lnTo>
                    <a:pt x="4813" y="12624"/>
                  </a:lnTo>
                  <a:lnTo>
                    <a:pt x="643" y="5096"/>
                  </a:lnTo>
                  <a:lnTo>
                    <a:pt x="3758" y="757"/>
                  </a:lnTo>
                  <a:close/>
                  <a:moveTo>
                    <a:pt x="3733" y="0"/>
                  </a:moveTo>
                  <a:cubicBezTo>
                    <a:pt x="3644" y="4"/>
                    <a:pt x="3562" y="48"/>
                    <a:pt x="3510" y="119"/>
                  </a:cubicBezTo>
                  <a:lnTo>
                    <a:pt x="72" y="4909"/>
                  </a:lnTo>
                  <a:cubicBezTo>
                    <a:pt x="7" y="4999"/>
                    <a:pt x="0" y="5118"/>
                    <a:pt x="53" y="5214"/>
                  </a:cubicBezTo>
                  <a:lnTo>
                    <a:pt x="4474" y="13196"/>
                  </a:lnTo>
                  <a:cubicBezTo>
                    <a:pt x="4515" y="13270"/>
                    <a:pt x="4586" y="13322"/>
                    <a:pt x="4668" y="13338"/>
                  </a:cubicBezTo>
                  <a:cubicBezTo>
                    <a:pt x="4687" y="13341"/>
                    <a:pt x="4705" y="13344"/>
                    <a:pt x="4725" y="13344"/>
                  </a:cubicBezTo>
                  <a:cubicBezTo>
                    <a:pt x="4788" y="13344"/>
                    <a:pt x="4851" y="13322"/>
                    <a:pt x="4902" y="13282"/>
                  </a:cubicBezTo>
                  <a:lnTo>
                    <a:pt x="10672" y="8738"/>
                  </a:lnTo>
                  <a:cubicBezTo>
                    <a:pt x="10799" y="8640"/>
                    <a:pt x="10819" y="8456"/>
                    <a:pt x="10716" y="8332"/>
                  </a:cubicBezTo>
                  <a:lnTo>
                    <a:pt x="3964" y="105"/>
                  </a:lnTo>
                  <a:cubicBezTo>
                    <a:pt x="3907" y="36"/>
                    <a:pt x="3820" y="7"/>
                    <a:pt x="37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2021775" y="2902500"/>
              <a:ext cx="325425" cy="627250"/>
            </a:xfrm>
            <a:custGeom>
              <a:avLst/>
              <a:gdLst/>
              <a:ahLst/>
              <a:cxnLst/>
              <a:rect l="l" t="t" r="r" b="b"/>
              <a:pathLst>
                <a:path w="13017" h="25090" extrusionOk="0">
                  <a:moveTo>
                    <a:pt x="5281" y="1"/>
                  </a:moveTo>
                  <a:cubicBezTo>
                    <a:pt x="5281" y="1"/>
                    <a:pt x="3439" y="6140"/>
                    <a:pt x="1965" y="9455"/>
                  </a:cubicBezTo>
                  <a:cubicBezTo>
                    <a:pt x="492" y="12771"/>
                    <a:pt x="1" y="14490"/>
                    <a:pt x="1" y="14490"/>
                  </a:cubicBezTo>
                  <a:cubicBezTo>
                    <a:pt x="1" y="14490"/>
                    <a:pt x="246" y="16577"/>
                    <a:pt x="1842" y="19892"/>
                  </a:cubicBezTo>
                  <a:cubicBezTo>
                    <a:pt x="3322" y="22966"/>
                    <a:pt x="4591" y="25090"/>
                    <a:pt x="4866" y="25090"/>
                  </a:cubicBezTo>
                  <a:cubicBezTo>
                    <a:pt x="4887" y="25090"/>
                    <a:pt x="4903" y="25077"/>
                    <a:pt x="4912" y="25050"/>
                  </a:cubicBezTo>
                  <a:cubicBezTo>
                    <a:pt x="5034" y="24681"/>
                    <a:pt x="4176" y="22226"/>
                    <a:pt x="7737" y="17804"/>
                  </a:cubicBezTo>
                  <a:cubicBezTo>
                    <a:pt x="11298" y="13384"/>
                    <a:pt x="13017" y="11419"/>
                    <a:pt x="13017" y="11419"/>
                  </a:cubicBezTo>
                  <a:lnTo>
                    <a:pt x="52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2014550" y="2895325"/>
              <a:ext cx="340375" cy="641600"/>
            </a:xfrm>
            <a:custGeom>
              <a:avLst/>
              <a:gdLst/>
              <a:ahLst/>
              <a:cxnLst/>
              <a:rect l="l" t="t" r="r" b="b"/>
              <a:pathLst>
                <a:path w="13615" h="25664" extrusionOk="0">
                  <a:moveTo>
                    <a:pt x="5668" y="945"/>
                  </a:moveTo>
                  <a:lnTo>
                    <a:pt x="12945" y="11687"/>
                  </a:lnTo>
                  <a:cubicBezTo>
                    <a:pt x="12460" y="12249"/>
                    <a:pt x="10755" y="14247"/>
                    <a:pt x="7802" y="17913"/>
                  </a:cubicBezTo>
                  <a:cubicBezTo>
                    <a:pt x="5055" y="21324"/>
                    <a:pt x="4880" y="23611"/>
                    <a:pt x="4907" y="24692"/>
                  </a:cubicBezTo>
                  <a:cubicBezTo>
                    <a:pt x="4424" y="23987"/>
                    <a:pt x="3530" y="22426"/>
                    <a:pt x="2389" y="20056"/>
                  </a:cubicBezTo>
                  <a:cubicBezTo>
                    <a:pt x="978" y="17124"/>
                    <a:pt x="634" y="15149"/>
                    <a:pt x="581" y="14799"/>
                  </a:cubicBezTo>
                  <a:lnTo>
                    <a:pt x="582" y="14799"/>
                  </a:lnTo>
                  <a:cubicBezTo>
                    <a:pt x="679" y="14477"/>
                    <a:pt x="1215" y="12786"/>
                    <a:pt x="2515" y="9859"/>
                  </a:cubicBezTo>
                  <a:cubicBezTo>
                    <a:pt x="3716" y="7160"/>
                    <a:pt x="5172" y="2554"/>
                    <a:pt x="5668" y="945"/>
                  </a:cubicBezTo>
                  <a:close/>
                  <a:moveTo>
                    <a:pt x="5571" y="1"/>
                  </a:moveTo>
                  <a:cubicBezTo>
                    <a:pt x="5453" y="1"/>
                    <a:pt x="5335" y="73"/>
                    <a:pt x="5295" y="206"/>
                  </a:cubicBezTo>
                  <a:cubicBezTo>
                    <a:pt x="5277" y="267"/>
                    <a:pt x="3442" y="6365"/>
                    <a:pt x="1992" y="9626"/>
                  </a:cubicBezTo>
                  <a:cubicBezTo>
                    <a:pt x="528" y="12922"/>
                    <a:pt x="34" y="14627"/>
                    <a:pt x="14" y="14698"/>
                  </a:cubicBezTo>
                  <a:cubicBezTo>
                    <a:pt x="4" y="14735"/>
                    <a:pt x="0" y="14773"/>
                    <a:pt x="5" y="14810"/>
                  </a:cubicBezTo>
                  <a:cubicBezTo>
                    <a:pt x="15" y="14898"/>
                    <a:pt x="274" y="16983"/>
                    <a:pt x="1873" y="20304"/>
                  </a:cubicBezTo>
                  <a:cubicBezTo>
                    <a:pt x="3053" y="22754"/>
                    <a:pt x="4577" y="25663"/>
                    <a:pt x="5166" y="25663"/>
                  </a:cubicBezTo>
                  <a:cubicBezTo>
                    <a:pt x="5169" y="25662"/>
                    <a:pt x="5173" y="25662"/>
                    <a:pt x="5176" y="25662"/>
                  </a:cubicBezTo>
                  <a:cubicBezTo>
                    <a:pt x="5313" y="25654"/>
                    <a:pt x="5427" y="25564"/>
                    <a:pt x="5472" y="25427"/>
                  </a:cubicBezTo>
                  <a:cubicBezTo>
                    <a:pt x="5509" y="25316"/>
                    <a:pt x="5503" y="25190"/>
                    <a:pt x="5492" y="24978"/>
                  </a:cubicBezTo>
                  <a:cubicBezTo>
                    <a:pt x="5448" y="24134"/>
                    <a:pt x="5332" y="21890"/>
                    <a:pt x="8248" y="18272"/>
                  </a:cubicBezTo>
                  <a:cubicBezTo>
                    <a:pt x="11762" y="13908"/>
                    <a:pt x="13502" y="11916"/>
                    <a:pt x="13520" y="11896"/>
                  </a:cubicBezTo>
                  <a:cubicBezTo>
                    <a:pt x="13605" y="11798"/>
                    <a:pt x="13615" y="11654"/>
                    <a:pt x="13542" y="11547"/>
                  </a:cubicBezTo>
                  <a:lnTo>
                    <a:pt x="5807" y="127"/>
                  </a:lnTo>
                  <a:cubicBezTo>
                    <a:pt x="5749" y="41"/>
                    <a:pt x="5660" y="1"/>
                    <a:pt x="55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1914325" y="3172675"/>
              <a:ext cx="297775" cy="571325"/>
            </a:xfrm>
            <a:custGeom>
              <a:avLst/>
              <a:gdLst/>
              <a:ahLst/>
              <a:cxnLst/>
              <a:rect l="l" t="t" r="r" b="b"/>
              <a:pathLst>
                <a:path w="11911" h="22853" extrusionOk="0">
                  <a:moveTo>
                    <a:pt x="4176" y="0"/>
                  </a:moveTo>
                  <a:lnTo>
                    <a:pt x="1" y="5279"/>
                  </a:lnTo>
                  <a:cubicBezTo>
                    <a:pt x="1" y="5279"/>
                    <a:pt x="491" y="9453"/>
                    <a:pt x="2456" y="13629"/>
                  </a:cubicBezTo>
                  <a:cubicBezTo>
                    <a:pt x="4421" y="17804"/>
                    <a:pt x="4833" y="22852"/>
                    <a:pt x="4833" y="22852"/>
                  </a:cubicBezTo>
                  <a:lnTo>
                    <a:pt x="11911" y="14365"/>
                  </a:lnTo>
                  <a:cubicBezTo>
                    <a:pt x="11911" y="14365"/>
                    <a:pt x="9824" y="12033"/>
                    <a:pt x="7245" y="8227"/>
                  </a:cubicBezTo>
                  <a:cubicBezTo>
                    <a:pt x="4668" y="4421"/>
                    <a:pt x="4176" y="0"/>
                    <a:pt x="41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1907000" y="3165500"/>
              <a:ext cx="312925" cy="585675"/>
            </a:xfrm>
            <a:custGeom>
              <a:avLst/>
              <a:gdLst/>
              <a:ahLst/>
              <a:cxnLst/>
              <a:rect l="l" t="t" r="r" b="b"/>
              <a:pathLst>
                <a:path w="12517" h="23427" extrusionOk="0">
                  <a:moveTo>
                    <a:pt x="4284" y="983"/>
                  </a:moveTo>
                  <a:cubicBezTo>
                    <a:pt x="4526" y="2372"/>
                    <a:pt x="5278" y="5685"/>
                    <a:pt x="7302" y="8674"/>
                  </a:cubicBezTo>
                  <a:cubicBezTo>
                    <a:pt x="9453" y="11849"/>
                    <a:pt x="11285" y="14028"/>
                    <a:pt x="11828" y="14657"/>
                  </a:cubicBezTo>
                  <a:lnTo>
                    <a:pt x="5338" y="22438"/>
                  </a:lnTo>
                  <a:cubicBezTo>
                    <a:pt x="5149" y="20909"/>
                    <a:pt x="4549" y="17067"/>
                    <a:pt x="3009" y="13794"/>
                  </a:cubicBezTo>
                  <a:cubicBezTo>
                    <a:pt x="1268" y="10095"/>
                    <a:pt x="690" y="6349"/>
                    <a:pt x="593" y="5648"/>
                  </a:cubicBezTo>
                  <a:lnTo>
                    <a:pt x="4284" y="983"/>
                  </a:lnTo>
                  <a:close/>
                  <a:moveTo>
                    <a:pt x="4471" y="1"/>
                  </a:moveTo>
                  <a:cubicBezTo>
                    <a:pt x="4385" y="1"/>
                    <a:pt x="4301" y="39"/>
                    <a:pt x="4244" y="108"/>
                  </a:cubicBezTo>
                  <a:lnTo>
                    <a:pt x="69" y="5388"/>
                  </a:lnTo>
                  <a:cubicBezTo>
                    <a:pt x="22" y="5448"/>
                    <a:pt x="1" y="5525"/>
                    <a:pt x="9" y="5600"/>
                  </a:cubicBezTo>
                  <a:cubicBezTo>
                    <a:pt x="15" y="5641"/>
                    <a:pt x="529" y="9869"/>
                    <a:pt x="2491" y="14038"/>
                  </a:cubicBezTo>
                  <a:cubicBezTo>
                    <a:pt x="4410" y="18116"/>
                    <a:pt x="4837" y="23113"/>
                    <a:pt x="4840" y="23163"/>
                  </a:cubicBezTo>
                  <a:cubicBezTo>
                    <a:pt x="4853" y="23312"/>
                    <a:pt x="4977" y="23426"/>
                    <a:pt x="5126" y="23426"/>
                  </a:cubicBezTo>
                  <a:cubicBezTo>
                    <a:pt x="5210" y="23426"/>
                    <a:pt x="5291" y="23388"/>
                    <a:pt x="5346" y="23323"/>
                  </a:cubicBezTo>
                  <a:lnTo>
                    <a:pt x="12425" y="14836"/>
                  </a:lnTo>
                  <a:cubicBezTo>
                    <a:pt x="12516" y="14728"/>
                    <a:pt x="12513" y="14568"/>
                    <a:pt x="12418" y="14462"/>
                  </a:cubicBezTo>
                  <a:cubicBezTo>
                    <a:pt x="12398" y="14438"/>
                    <a:pt x="10312" y="12097"/>
                    <a:pt x="7776" y="8353"/>
                  </a:cubicBezTo>
                  <a:cubicBezTo>
                    <a:pt x="5269" y="4652"/>
                    <a:pt x="4758" y="298"/>
                    <a:pt x="4753" y="255"/>
                  </a:cubicBezTo>
                  <a:cubicBezTo>
                    <a:pt x="4741" y="139"/>
                    <a:pt x="4660" y="43"/>
                    <a:pt x="4548" y="11"/>
                  </a:cubicBezTo>
                  <a:cubicBezTo>
                    <a:pt x="4522" y="4"/>
                    <a:pt x="4497"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1969575" y="2394475"/>
              <a:ext cx="976200" cy="1016300"/>
            </a:xfrm>
            <a:custGeom>
              <a:avLst/>
              <a:gdLst/>
              <a:ahLst/>
              <a:cxnLst/>
              <a:rect l="l" t="t" r="r" b="b"/>
              <a:pathLst>
                <a:path w="39048" h="40652" extrusionOk="0">
                  <a:moveTo>
                    <a:pt x="24487" y="1"/>
                  </a:moveTo>
                  <a:cubicBezTo>
                    <a:pt x="15906" y="1"/>
                    <a:pt x="9204" y="5478"/>
                    <a:pt x="9947" y="7922"/>
                  </a:cubicBezTo>
                  <a:cubicBezTo>
                    <a:pt x="10807" y="10746"/>
                    <a:pt x="5527" y="11482"/>
                    <a:pt x="5527" y="11482"/>
                  </a:cubicBezTo>
                  <a:cubicBezTo>
                    <a:pt x="5527" y="11482"/>
                    <a:pt x="3685" y="11728"/>
                    <a:pt x="2089" y="13447"/>
                  </a:cubicBezTo>
                  <a:cubicBezTo>
                    <a:pt x="492" y="15167"/>
                    <a:pt x="0" y="19218"/>
                    <a:pt x="2456" y="23516"/>
                  </a:cubicBezTo>
                  <a:cubicBezTo>
                    <a:pt x="3381" y="25133"/>
                    <a:pt x="4253" y="25638"/>
                    <a:pt x="4981" y="25638"/>
                  </a:cubicBezTo>
                  <a:cubicBezTo>
                    <a:pt x="6188" y="25638"/>
                    <a:pt x="7000" y="24253"/>
                    <a:pt x="7000" y="24253"/>
                  </a:cubicBezTo>
                  <a:cubicBezTo>
                    <a:pt x="7000" y="24253"/>
                    <a:pt x="7614" y="25849"/>
                    <a:pt x="8719" y="28673"/>
                  </a:cubicBezTo>
                  <a:cubicBezTo>
                    <a:pt x="9825" y="31497"/>
                    <a:pt x="13386" y="38741"/>
                    <a:pt x="16577" y="40092"/>
                  </a:cubicBezTo>
                  <a:cubicBezTo>
                    <a:pt x="17404" y="40442"/>
                    <a:pt x="18263" y="40652"/>
                    <a:pt x="19161" y="40652"/>
                  </a:cubicBezTo>
                  <a:cubicBezTo>
                    <a:pt x="21734" y="40652"/>
                    <a:pt x="24630" y="38928"/>
                    <a:pt x="27997" y="33831"/>
                  </a:cubicBezTo>
                  <a:cubicBezTo>
                    <a:pt x="32540" y="26954"/>
                    <a:pt x="35979" y="14184"/>
                    <a:pt x="35979" y="14184"/>
                  </a:cubicBezTo>
                  <a:cubicBezTo>
                    <a:pt x="35979" y="14184"/>
                    <a:pt x="39048" y="2642"/>
                    <a:pt x="28610" y="431"/>
                  </a:cubicBezTo>
                  <a:cubicBezTo>
                    <a:pt x="27204" y="133"/>
                    <a:pt x="25823" y="1"/>
                    <a:pt x="244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1962275" y="2387325"/>
              <a:ext cx="950425" cy="1030625"/>
            </a:xfrm>
            <a:custGeom>
              <a:avLst/>
              <a:gdLst/>
              <a:ahLst/>
              <a:cxnLst/>
              <a:rect l="l" t="t" r="r" b="b"/>
              <a:pathLst>
                <a:path w="38017" h="41225" extrusionOk="0">
                  <a:moveTo>
                    <a:pt x="24772" y="572"/>
                  </a:moveTo>
                  <a:cubicBezTo>
                    <a:pt x="26084" y="572"/>
                    <a:pt x="27447" y="702"/>
                    <a:pt x="28843" y="998"/>
                  </a:cubicBezTo>
                  <a:cubicBezTo>
                    <a:pt x="31640" y="1591"/>
                    <a:pt x="33695" y="2926"/>
                    <a:pt x="34951" y="4966"/>
                  </a:cubicBezTo>
                  <a:cubicBezTo>
                    <a:pt x="37396" y="8942"/>
                    <a:pt x="36011" y="14330"/>
                    <a:pt x="35994" y="14396"/>
                  </a:cubicBezTo>
                  <a:cubicBezTo>
                    <a:pt x="35948" y="14565"/>
                    <a:pt x="32510" y="27211"/>
                    <a:pt x="28051" y="33958"/>
                  </a:cubicBezTo>
                  <a:cubicBezTo>
                    <a:pt x="24529" y="39288"/>
                    <a:pt x="21655" y="40659"/>
                    <a:pt x="19442" y="40659"/>
                  </a:cubicBezTo>
                  <a:cubicBezTo>
                    <a:pt x="18502" y="40659"/>
                    <a:pt x="17682" y="40412"/>
                    <a:pt x="16982" y="40115"/>
                  </a:cubicBezTo>
                  <a:cubicBezTo>
                    <a:pt x="13996" y="38852"/>
                    <a:pt x="10502" y="31983"/>
                    <a:pt x="9278" y="28855"/>
                  </a:cubicBezTo>
                  <a:cubicBezTo>
                    <a:pt x="8173" y="26032"/>
                    <a:pt x="7560" y="24436"/>
                    <a:pt x="7560" y="24436"/>
                  </a:cubicBezTo>
                  <a:cubicBezTo>
                    <a:pt x="7519" y="24334"/>
                    <a:pt x="7426" y="24264"/>
                    <a:pt x="7316" y="24254"/>
                  </a:cubicBezTo>
                  <a:cubicBezTo>
                    <a:pt x="7308" y="24253"/>
                    <a:pt x="7300" y="24253"/>
                    <a:pt x="7292" y="24253"/>
                  </a:cubicBezTo>
                  <a:cubicBezTo>
                    <a:pt x="7191" y="24253"/>
                    <a:pt x="7097" y="24307"/>
                    <a:pt x="7046" y="24394"/>
                  </a:cubicBezTo>
                  <a:cubicBezTo>
                    <a:pt x="7038" y="24407"/>
                    <a:pt x="6300" y="25638"/>
                    <a:pt x="5274" y="25638"/>
                  </a:cubicBezTo>
                  <a:lnTo>
                    <a:pt x="5265" y="25638"/>
                  </a:lnTo>
                  <a:cubicBezTo>
                    <a:pt x="4507" y="25632"/>
                    <a:pt x="3745" y="24968"/>
                    <a:pt x="2998" y="23661"/>
                  </a:cubicBezTo>
                  <a:cubicBezTo>
                    <a:pt x="661" y="19571"/>
                    <a:pt x="1044" y="15594"/>
                    <a:pt x="2591" y="13929"/>
                  </a:cubicBezTo>
                  <a:cubicBezTo>
                    <a:pt x="4092" y="12313"/>
                    <a:pt x="5840" y="12055"/>
                    <a:pt x="5859" y="12052"/>
                  </a:cubicBezTo>
                  <a:cubicBezTo>
                    <a:pt x="5996" y="12034"/>
                    <a:pt x="9240" y="11563"/>
                    <a:pt x="10290" y="9919"/>
                  </a:cubicBezTo>
                  <a:cubicBezTo>
                    <a:pt x="10636" y="9378"/>
                    <a:pt x="10711" y="8775"/>
                    <a:pt x="10514" y="8126"/>
                  </a:cubicBezTo>
                  <a:cubicBezTo>
                    <a:pt x="10327" y="7514"/>
                    <a:pt x="10733" y="6605"/>
                    <a:pt x="11628" y="5629"/>
                  </a:cubicBezTo>
                  <a:cubicBezTo>
                    <a:pt x="13650" y="3422"/>
                    <a:pt x="18650" y="572"/>
                    <a:pt x="24772" y="572"/>
                  </a:cubicBezTo>
                  <a:close/>
                  <a:moveTo>
                    <a:pt x="24793" y="1"/>
                  </a:moveTo>
                  <a:cubicBezTo>
                    <a:pt x="18475" y="1"/>
                    <a:pt x="13301" y="2955"/>
                    <a:pt x="11204" y="5242"/>
                  </a:cubicBezTo>
                  <a:cubicBezTo>
                    <a:pt x="10155" y="6386"/>
                    <a:pt x="9715" y="7470"/>
                    <a:pt x="9965" y="8291"/>
                  </a:cubicBezTo>
                  <a:cubicBezTo>
                    <a:pt x="10113" y="8780"/>
                    <a:pt x="10062" y="9211"/>
                    <a:pt x="9808" y="9610"/>
                  </a:cubicBezTo>
                  <a:cubicBezTo>
                    <a:pt x="8900" y="11032"/>
                    <a:pt x="5810" y="11481"/>
                    <a:pt x="5781" y="11486"/>
                  </a:cubicBezTo>
                  <a:cubicBezTo>
                    <a:pt x="5702" y="11496"/>
                    <a:pt x="3817" y="11764"/>
                    <a:pt x="2170" y="13539"/>
                  </a:cubicBezTo>
                  <a:cubicBezTo>
                    <a:pt x="443" y="15399"/>
                    <a:pt x="1" y="19572"/>
                    <a:pt x="2500" y="23944"/>
                  </a:cubicBezTo>
                  <a:cubicBezTo>
                    <a:pt x="3356" y="25442"/>
                    <a:pt x="4286" y="26205"/>
                    <a:pt x="5262" y="26211"/>
                  </a:cubicBezTo>
                  <a:lnTo>
                    <a:pt x="5273" y="26211"/>
                  </a:lnTo>
                  <a:cubicBezTo>
                    <a:pt x="6159" y="26211"/>
                    <a:pt x="6839" y="25585"/>
                    <a:pt x="7214" y="25135"/>
                  </a:cubicBezTo>
                  <a:cubicBezTo>
                    <a:pt x="7476" y="25808"/>
                    <a:pt x="7997" y="27156"/>
                    <a:pt x="8745" y="29065"/>
                  </a:cubicBezTo>
                  <a:cubicBezTo>
                    <a:pt x="9741" y="31610"/>
                    <a:pt x="13351" y="39201"/>
                    <a:pt x="16758" y="40643"/>
                  </a:cubicBezTo>
                  <a:cubicBezTo>
                    <a:pt x="17672" y="41029"/>
                    <a:pt x="18571" y="41225"/>
                    <a:pt x="19461" y="41225"/>
                  </a:cubicBezTo>
                  <a:cubicBezTo>
                    <a:pt x="22499" y="41225"/>
                    <a:pt x="25436" y="38954"/>
                    <a:pt x="28529" y="34274"/>
                  </a:cubicBezTo>
                  <a:cubicBezTo>
                    <a:pt x="33045" y="27438"/>
                    <a:pt x="36512" y="14673"/>
                    <a:pt x="36547" y="14544"/>
                  </a:cubicBezTo>
                  <a:cubicBezTo>
                    <a:pt x="36608" y="14314"/>
                    <a:pt x="38016" y="8862"/>
                    <a:pt x="35440" y="4669"/>
                  </a:cubicBezTo>
                  <a:cubicBezTo>
                    <a:pt x="34099" y="2487"/>
                    <a:pt x="31920" y="1064"/>
                    <a:pt x="28963" y="437"/>
                  </a:cubicBezTo>
                  <a:cubicBezTo>
                    <a:pt x="27533" y="135"/>
                    <a:pt x="26137" y="1"/>
                    <a:pt x="24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2497050" y="2844875"/>
              <a:ext cx="84125" cy="221225"/>
            </a:xfrm>
            <a:custGeom>
              <a:avLst/>
              <a:gdLst/>
              <a:ahLst/>
              <a:cxnLst/>
              <a:rect l="l" t="t" r="r" b="b"/>
              <a:pathLst>
                <a:path w="3365" h="8849" extrusionOk="0">
                  <a:moveTo>
                    <a:pt x="3207" y="0"/>
                  </a:moveTo>
                  <a:cubicBezTo>
                    <a:pt x="2594" y="0"/>
                    <a:pt x="1" y="5898"/>
                    <a:pt x="1" y="5898"/>
                  </a:cubicBezTo>
                  <a:cubicBezTo>
                    <a:pt x="1" y="5898"/>
                    <a:pt x="483" y="8738"/>
                    <a:pt x="1555" y="8847"/>
                  </a:cubicBezTo>
                  <a:cubicBezTo>
                    <a:pt x="1565" y="8848"/>
                    <a:pt x="1576" y="8848"/>
                    <a:pt x="1587" y="8848"/>
                  </a:cubicBezTo>
                  <a:cubicBezTo>
                    <a:pt x="2634" y="8848"/>
                    <a:pt x="3015" y="3616"/>
                    <a:pt x="3318" y="655"/>
                  </a:cubicBezTo>
                  <a:cubicBezTo>
                    <a:pt x="3364" y="195"/>
                    <a:pt x="3318" y="0"/>
                    <a:pt x="32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2468225" y="2849175"/>
              <a:ext cx="209250" cy="296275"/>
            </a:xfrm>
            <a:custGeom>
              <a:avLst/>
              <a:gdLst/>
              <a:ahLst/>
              <a:cxnLst/>
              <a:rect l="l" t="t" r="r" b="b"/>
              <a:pathLst>
                <a:path w="8370" h="11851" extrusionOk="0">
                  <a:moveTo>
                    <a:pt x="8052" y="0"/>
                  </a:moveTo>
                  <a:cubicBezTo>
                    <a:pt x="7919" y="0"/>
                    <a:pt x="7800" y="93"/>
                    <a:pt x="7772" y="228"/>
                  </a:cubicBezTo>
                  <a:cubicBezTo>
                    <a:pt x="7717" y="469"/>
                    <a:pt x="6414" y="6171"/>
                    <a:pt x="6170" y="8861"/>
                  </a:cubicBezTo>
                  <a:lnTo>
                    <a:pt x="6157" y="8992"/>
                  </a:lnTo>
                  <a:cubicBezTo>
                    <a:pt x="6047" y="10211"/>
                    <a:pt x="5975" y="11016"/>
                    <a:pt x="5663" y="11211"/>
                  </a:cubicBezTo>
                  <a:cubicBezTo>
                    <a:pt x="5590" y="11256"/>
                    <a:pt x="5489" y="11276"/>
                    <a:pt x="5367" y="11276"/>
                  </a:cubicBezTo>
                  <a:cubicBezTo>
                    <a:pt x="4973" y="11276"/>
                    <a:pt x="4359" y="11068"/>
                    <a:pt x="3733" y="10830"/>
                  </a:cubicBezTo>
                  <a:cubicBezTo>
                    <a:pt x="1330" y="9914"/>
                    <a:pt x="601" y="7007"/>
                    <a:pt x="594" y="6978"/>
                  </a:cubicBezTo>
                  <a:cubicBezTo>
                    <a:pt x="562" y="6846"/>
                    <a:pt x="444" y="6758"/>
                    <a:pt x="314" y="6758"/>
                  </a:cubicBezTo>
                  <a:cubicBezTo>
                    <a:pt x="292" y="6758"/>
                    <a:pt x="270" y="6761"/>
                    <a:pt x="248" y="6766"/>
                  </a:cubicBezTo>
                  <a:cubicBezTo>
                    <a:pt x="95" y="6803"/>
                    <a:pt x="0" y="6958"/>
                    <a:pt x="37" y="7112"/>
                  </a:cubicBezTo>
                  <a:cubicBezTo>
                    <a:pt x="69" y="7243"/>
                    <a:pt x="840" y="10341"/>
                    <a:pt x="3529" y="11365"/>
                  </a:cubicBezTo>
                  <a:cubicBezTo>
                    <a:pt x="4320" y="11665"/>
                    <a:pt x="4913" y="11850"/>
                    <a:pt x="5368" y="11850"/>
                  </a:cubicBezTo>
                  <a:cubicBezTo>
                    <a:pt x="5601" y="11850"/>
                    <a:pt x="5798" y="11802"/>
                    <a:pt x="5965" y="11697"/>
                  </a:cubicBezTo>
                  <a:cubicBezTo>
                    <a:pt x="6518" y="11352"/>
                    <a:pt x="6592" y="10532"/>
                    <a:pt x="6728" y="9045"/>
                  </a:cubicBezTo>
                  <a:lnTo>
                    <a:pt x="6739" y="8913"/>
                  </a:lnTo>
                  <a:cubicBezTo>
                    <a:pt x="6981" y="6262"/>
                    <a:pt x="8317" y="415"/>
                    <a:pt x="8330" y="356"/>
                  </a:cubicBezTo>
                  <a:cubicBezTo>
                    <a:pt x="8369" y="199"/>
                    <a:pt x="8272" y="43"/>
                    <a:pt x="8116" y="7"/>
                  </a:cubicBezTo>
                  <a:cubicBezTo>
                    <a:pt x="8094" y="2"/>
                    <a:pt x="8073" y="0"/>
                    <a:pt x="80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2290550" y="2999725"/>
              <a:ext cx="100625" cy="32750"/>
            </a:xfrm>
            <a:custGeom>
              <a:avLst/>
              <a:gdLst/>
              <a:ahLst/>
              <a:cxnLst/>
              <a:rect l="l" t="t" r="r" b="b"/>
              <a:pathLst>
                <a:path w="4025" h="1310" extrusionOk="0">
                  <a:moveTo>
                    <a:pt x="3738" y="0"/>
                  </a:moveTo>
                  <a:cubicBezTo>
                    <a:pt x="3227" y="0"/>
                    <a:pt x="536" y="670"/>
                    <a:pt x="231" y="745"/>
                  </a:cubicBezTo>
                  <a:cubicBezTo>
                    <a:pt x="92" y="781"/>
                    <a:pt x="1" y="915"/>
                    <a:pt x="18" y="1057"/>
                  </a:cubicBezTo>
                  <a:cubicBezTo>
                    <a:pt x="35" y="1201"/>
                    <a:pt x="157" y="1308"/>
                    <a:pt x="300" y="1310"/>
                  </a:cubicBezTo>
                  <a:cubicBezTo>
                    <a:pt x="323" y="1310"/>
                    <a:pt x="346" y="1307"/>
                    <a:pt x="370" y="1302"/>
                  </a:cubicBezTo>
                  <a:cubicBezTo>
                    <a:pt x="1496" y="1019"/>
                    <a:pt x="3406" y="573"/>
                    <a:pt x="3738" y="573"/>
                  </a:cubicBezTo>
                  <a:cubicBezTo>
                    <a:pt x="3897" y="573"/>
                    <a:pt x="4024" y="445"/>
                    <a:pt x="4024" y="287"/>
                  </a:cubicBezTo>
                  <a:cubicBezTo>
                    <a:pt x="4024" y="128"/>
                    <a:pt x="3897" y="0"/>
                    <a:pt x="3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2336575" y="3015050"/>
              <a:ext cx="110300" cy="152500"/>
            </a:xfrm>
            <a:custGeom>
              <a:avLst/>
              <a:gdLst/>
              <a:ahLst/>
              <a:cxnLst/>
              <a:rect l="l" t="t" r="r" b="b"/>
              <a:pathLst>
                <a:path w="4412" h="6100" extrusionOk="0">
                  <a:moveTo>
                    <a:pt x="303" y="1"/>
                  </a:moveTo>
                  <a:cubicBezTo>
                    <a:pt x="292" y="1"/>
                    <a:pt x="282" y="1"/>
                    <a:pt x="271" y="3"/>
                  </a:cubicBezTo>
                  <a:cubicBezTo>
                    <a:pt x="114" y="19"/>
                    <a:pt x="0" y="160"/>
                    <a:pt x="16" y="317"/>
                  </a:cubicBezTo>
                  <a:cubicBezTo>
                    <a:pt x="37" y="512"/>
                    <a:pt x="568" y="5063"/>
                    <a:pt x="4026" y="6088"/>
                  </a:cubicBezTo>
                  <a:cubicBezTo>
                    <a:pt x="4053" y="6096"/>
                    <a:pt x="4081" y="6099"/>
                    <a:pt x="4108" y="6099"/>
                  </a:cubicBezTo>
                  <a:cubicBezTo>
                    <a:pt x="4249" y="6099"/>
                    <a:pt x="4371" y="5994"/>
                    <a:pt x="4391" y="5854"/>
                  </a:cubicBezTo>
                  <a:cubicBezTo>
                    <a:pt x="4411" y="5713"/>
                    <a:pt x="4326" y="5579"/>
                    <a:pt x="4189" y="5538"/>
                  </a:cubicBezTo>
                  <a:cubicBezTo>
                    <a:pt x="1098" y="4622"/>
                    <a:pt x="591" y="300"/>
                    <a:pt x="587" y="256"/>
                  </a:cubicBezTo>
                  <a:cubicBezTo>
                    <a:pt x="571" y="109"/>
                    <a:pt x="447" y="1"/>
                    <a:pt x="3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2502650" y="2817300"/>
              <a:ext cx="42075" cy="72225"/>
            </a:xfrm>
            <a:custGeom>
              <a:avLst/>
              <a:gdLst/>
              <a:ahLst/>
              <a:cxnLst/>
              <a:rect l="l" t="t" r="r" b="b"/>
              <a:pathLst>
                <a:path w="1683" h="2889" extrusionOk="0">
                  <a:moveTo>
                    <a:pt x="1101" y="0"/>
                  </a:moveTo>
                  <a:cubicBezTo>
                    <a:pt x="753" y="0"/>
                    <a:pt x="355" y="551"/>
                    <a:pt x="184" y="1292"/>
                  </a:cubicBezTo>
                  <a:cubicBezTo>
                    <a:pt x="0" y="2084"/>
                    <a:pt x="146" y="2796"/>
                    <a:pt x="510" y="2880"/>
                  </a:cubicBezTo>
                  <a:cubicBezTo>
                    <a:pt x="534" y="2885"/>
                    <a:pt x="558" y="2888"/>
                    <a:pt x="582" y="2888"/>
                  </a:cubicBezTo>
                  <a:cubicBezTo>
                    <a:pt x="930" y="2888"/>
                    <a:pt x="1328" y="2337"/>
                    <a:pt x="1499" y="1596"/>
                  </a:cubicBezTo>
                  <a:cubicBezTo>
                    <a:pt x="1682" y="803"/>
                    <a:pt x="1536" y="92"/>
                    <a:pt x="1173" y="9"/>
                  </a:cubicBezTo>
                  <a:cubicBezTo>
                    <a:pt x="1149" y="3"/>
                    <a:pt x="1125" y="0"/>
                    <a:pt x="1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2705700" y="2884075"/>
              <a:ext cx="42075" cy="72225"/>
            </a:xfrm>
            <a:custGeom>
              <a:avLst/>
              <a:gdLst/>
              <a:ahLst/>
              <a:cxnLst/>
              <a:rect l="l" t="t" r="r" b="b"/>
              <a:pathLst>
                <a:path w="1683" h="2889" extrusionOk="0">
                  <a:moveTo>
                    <a:pt x="1102" y="1"/>
                  </a:moveTo>
                  <a:cubicBezTo>
                    <a:pt x="754" y="1"/>
                    <a:pt x="354" y="552"/>
                    <a:pt x="183" y="1293"/>
                  </a:cubicBezTo>
                  <a:cubicBezTo>
                    <a:pt x="1" y="2086"/>
                    <a:pt x="146" y="2797"/>
                    <a:pt x="510" y="2880"/>
                  </a:cubicBezTo>
                  <a:cubicBezTo>
                    <a:pt x="533" y="2886"/>
                    <a:pt x="558" y="2889"/>
                    <a:pt x="582" y="2889"/>
                  </a:cubicBezTo>
                  <a:cubicBezTo>
                    <a:pt x="930" y="2889"/>
                    <a:pt x="1328" y="2338"/>
                    <a:pt x="1500" y="1597"/>
                  </a:cubicBezTo>
                  <a:cubicBezTo>
                    <a:pt x="1683" y="804"/>
                    <a:pt x="1537" y="93"/>
                    <a:pt x="1174" y="9"/>
                  </a:cubicBezTo>
                  <a:cubicBezTo>
                    <a:pt x="1150" y="3"/>
                    <a:pt x="1126" y="1"/>
                    <a:pt x="11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2467000" y="2725875"/>
              <a:ext cx="124525" cy="45675"/>
            </a:xfrm>
            <a:custGeom>
              <a:avLst/>
              <a:gdLst/>
              <a:ahLst/>
              <a:cxnLst/>
              <a:rect l="l" t="t" r="r" b="b"/>
              <a:pathLst>
                <a:path w="4981" h="1827" extrusionOk="0">
                  <a:moveTo>
                    <a:pt x="2633" y="0"/>
                  </a:moveTo>
                  <a:cubicBezTo>
                    <a:pt x="2463" y="0"/>
                    <a:pt x="2294" y="16"/>
                    <a:pt x="2127" y="47"/>
                  </a:cubicBezTo>
                  <a:cubicBezTo>
                    <a:pt x="853" y="282"/>
                    <a:pt x="153" y="1339"/>
                    <a:pt x="125" y="1384"/>
                  </a:cubicBezTo>
                  <a:cubicBezTo>
                    <a:pt x="1" y="1574"/>
                    <a:pt x="137" y="1826"/>
                    <a:pt x="364" y="1826"/>
                  </a:cubicBezTo>
                  <a:cubicBezTo>
                    <a:pt x="461" y="1826"/>
                    <a:pt x="550" y="1778"/>
                    <a:pt x="604" y="1697"/>
                  </a:cubicBezTo>
                  <a:cubicBezTo>
                    <a:pt x="610" y="1687"/>
                    <a:pt x="1207" y="796"/>
                    <a:pt x="2238" y="608"/>
                  </a:cubicBezTo>
                  <a:cubicBezTo>
                    <a:pt x="2366" y="585"/>
                    <a:pt x="2496" y="573"/>
                    <a:pt x="2627" y="573"/>
                  </a:cubicBezTo>
                  <a:cubicBezTo>
                    <a:pt x="3221" y="573"/>
                    <a:pt x="3847" y="810"/>
                    <a:pt x="4494" y="1280"/>
                  </a:cubicBezTo>
                  <a:cubicBezTo>
                    <a:pt x="4544" y="1315"/>
                    <a:pt x="4601" y="1332"/>
                    <a:pt x="4658" y="1332"/>
                  </a:cubicBezTo>
                  <a:cubicBezTo>
                    <a:pt x="4746" y="1332"/>
                    <a:pt x="4833" y="1291"/>
                    <a:pt x="4889" y="1214"/>
                  </a:cubicBezTo>
                  <a:cubicBezTo>
                    <a:pt x="4980" y="1088"/>
                    <a:pt x="4955" y="911"/>
                    <a:pt x="4831" y="817"/>
                  </a:cubicBezTo>
                  <a:cubicBezTo>
                    <a:pt x="4084" y="274"/>
                    <a:pt x="3347" y="0"/>
                    <a:pt x="26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2695150" y="2800550"/>
              <a:ext cx="114500" cy="69250"/>
            </a:xfrm>
            <a:custGeom>
              <a:avLst/>
              <a:gdLst/>
              <a:ahLst/>
              <a:cxnLst/>
              <a:rect l="l" t="t" r="r" b="b"/>
              <a:pathLst>
                <a:path w="4580" h="2770" extrusionOk="0">
                  <a:moveTo>
                    <a:pt x="1777" y="1"/>
                  </a:moveTo>
                  <a:cubicBezTo>
                    <a:pt x="878" y="1"/>
                    <a:pt x="187" y="508"/>
                    <a:pt x="153" y="534"/>
                  </a:cubicBezTo>
                  <a:cubicBezTo>
                    <a:pt x="27" y="629"/>
                    <a:pt x="0" y="808"/>
                    <a:pt x="95" y="934"/>
                  </a:cubicBezTo>
                  <a:cubicBezTo>
                    <a:pt x="152" y="1010"/>
                    <a:pt x="237" y="1049"/>
                    <a:pt x="324" y="1049"/>
                  </a:cubicBezTo>
                  <a:cubicBezTo>
                    <a:pt x="384" y="1049"/>
                    <a:pt x="444" y="1031"/>
                    <a:pt x="496" y="992"/>
                  </a:cubicBezTo>
                  <a:cubicBezTo>
                    <a:pt x="502" y="987"/>
                    <a:pt x="1069" y="574"/>
                    <a:pt x="1778" y="574"/>
                  </a:cubicBezTo>
                  <a:cubicBezTo>
                    <a:pt x="1927" y="574"/>
                    <a:pt x="2081" y="592"/>
                    <a:pt x="2238" y="636"/>
                  </a:cubicBezTo>
                  <a:cubicBezTo>
                    <a:pt x="2944" y="831"/>
                    <a:pt x="3534" y="1490"/>
                    <a:pt x="3989" y="2592"/>
                  </a:cubicBezTo>
                  <a:cubicBezTo>
                    <a:pt x="4033" y="2699"/>
                    <a:pt x="4139" y="2769"/>
                    <a:pt x="4254" y="2769"/>
                  </a:cubicBezTo>
                  <a:cubicBezTo>
                    <a:pt x="4291" y="2769"/>
                    <a:pt x="4328" y="2761"/>
                    <a:pt x="4364" y="2747"/>
                  </a:cubicBezTo>
                  <a:cubicBezTo>
                    <a:pt x="4510" y="2686"/>
                    <a:pt x="4579" y="2518"/>
                    <a:pt x="4518" y="2372"/>
                  </a:cubicBezTo>
                  <a:cubicBezTo>
                    <a:pt x="3991" y="1095"/>
                    <a:pt x="3272" y="325"/>
                    <a:pt x="2384" y="82"/>
                  </a:cubicBezTo>
                  <a:cubicBezTo>
                    <a:pt x="2175" y="24"/>
                    <a:pt x="1971" y="1"/>
                    <a:pt x="17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1941950" y="2257850"/>
              <a:ext cx="1099025" cy="639025"/>
            </a:xfrm>
            <a:custGeom>
              <a:avLst/>
              <a:gdLst/>
              <a:ahLst/>
              <a:cxnLst/>
              <a:rect l="l" t="t" r="r" b="b"/>
              <a:pathLst>
                <a:path w="43961" h="25561" extrusionOk="0">
                  <a:moveTo>
                    <a:pt x="26033" y="1"/>
                  </a:moveTo>
                  <a:cubicBezTo>
                    <a:pt x="16332" y="1"/>
                    <a:pt x="13508" y="3316"/>
                    <a:pt x="13508" y="3316"/>
                  </a:cubicBezTo>
                  <a:cubicBezTo>
                    <a:pt x="13508" y="3316"/>
                    <a:pt x="13166" y="3296"/>
                    <a:pt x="12603" y="3296"/>
                  </a:cubicBezTo>
                  <a:cubicBezTo>
                    <a:pt x="11198" y="3296"/>
                    <a:pt x="8419" y="3422"/>
                    <a:pt x="6140" y="4299"/>
                  </a:cubicBezTo>
                  <a:cubicBezTo>
                    <a:pt x="2948" y="5526"/>
                    <a:pt x="0" y="14367"/>
                    <a:pt x="1597" y="19647"/>
                  </a:cubicBezTo>
                  <a:cubicBezTo>
                    <a:pt x="2574" y="22878"/>
                    <a:pt x="3367" y="23396"/>
                    <a:pt x="4032" y="23396"/>
                  </a:cubicBezTo>
                  <a:cubicBezTo>
                    <a:pt x="4346" y="23396"/>
                    <a:pt x="4632" y="23281"/>
                    <a:pt x="4895" y="23281"/>
                  </a:cubicBezTo>
                  <a:cubicBezTo>
                    <a:pt x="4985" y="23281"/>
                    <a:pt x="5073" y="23294"/>
                    <a:pt x="5158" y="23331"/>
                  </a:cubicBezTo>
                  <a:cubicBezTo>
                    <a:pt x="5970" y="23679"/>
                    <a:pt x="8096" y="25560"/>
                    <a:pt x="10089" y="25560"/>
                  </a:cubicBezTo>
                  <a:cubicBezTo>
                    <a:pt x="10206" y="25560"/>
                    <a:pt x="10322" y="25554"/>
                    <a:pt x="10438" y="25540"/>
                  </a:cubicBezTo>
                  <a:cubicBezTo>
                    <a:pt x="12526" y="25295"/>
                    <a:pt x="12035" y="22716"/>
                    <a:pt x="12280" y="21366"/>
                  </a:cubicBezTo>
                  <a:cubicBezTo>
                    <a:pt x="12525" y="20015"/>
                    <a:pt x="13631" y="19402"/>
                    <a:pt x="13631" y="19402"/>
                  </a:cubicBezTo>
                  <a:cubicBezTo>
                    <a:pt x="13631" y="19402"/>
                    <a:pt x="15594" y="18665"/>
                    <a:pt x="18050" y="15963"/>
                  </a:cubicBezTo>
                  <a:cubicBezTo>
                    <a:pt x="20506" y="13262"/>
                    <a:pt x="14489" y="11051"/>
                    <a:pt x="14489" y="11051"/>
                  </a:cubicBezTo>
                  <a:cubicBezTo>
                    <a:pt x="14489" y="11051"/>
                    <a:pt x="14656" y="10912"/>
                    <a:pt x="15255" y="10912"/>
                  </a:cubicBezTo>
                  <a:cubicBezTo>
                    <a:pt x="15914" y="10912"/>
                    <a:pt x="17096" y="11081"/>
                    <a:pt x="19155" y="11788"/>
                  </a:cubicBezTo>
                  <a:cubicBezTo>
                    <a:pt x="23085" y="13140"/>
                    <a:pt x="25908" y="17560"/>
                    <a:pt x="28488" y="18420"/>
                  </a:cubicBezTo>
                  <a:cubicBezTo>
                    <a:pt x="28663" y="18478"/>
                    <a:pt x="28817" y="18505"/>
                    <a:pt x="28951" y="18505"/>
                  </a:cubicBezTo>
                  <a:cubicBezTo>
                    <a:pt x="30793" y="18505"/>
                    <a:pt x="28980" y="13385"/>
                    <a:pt x="28980" y="13385"/>
                  </a:cubicBezTo>
                  <a:lnTo>
                    <a:pt x="28980" y="13385"/>
                  </a:lnTo>
                  <a:cubicBezTo>
                    <a:pt x="28980" y="13385"/>
                    <a:pt x="32049" y="19033"/>
                    <a:pt x="35610" y="20507"/>
                  </a:cubicBezTo>
                  <a:cubicBezTo>
                    <a:pt x="36659" y="20941"/>
                    <a:pt x="37773" y="21183"/>
                    <a:pt x="38828" y="21183"/>
                  </a:cubicBezTo>
                  <a:cubicBezTo>
                    <a:pt x="41352" y="21183"/>
                    <a:pt x="43541" y="19796"/>
                    <a:pt x="43714" y="16331"/>
                  </a:cubicBezTo>
                  <a:cubicBezTo>
                    <a:pt x="43960" y="11420"/>
                    <a:pt x="38558" y="7245"/>
                    <a:pt x="38558" y="7245"/>
                  </a:cubicBezTo>
                  <a:cubicBezTo>
                    <a:pt x="38558" y="7245"/>
                    <a:pt x="39540" y="7122"/>
                    <a:pt x="41259" y="5895"/>
                  </a:cubicBezTo>
                  <a:cubicBezTo>
                    <a:pt x="42977" y="4666"/>
                    <a:pt x="35732" y="1"/>
                    <a:pt x="260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1939300" y="2250700"/>
              <a:ext cx="1107975" cy="653375"/>
            </a:xfrm>
            <a:custGeom>
              <a:avLst/>
              <a:gdLst/>
              <a:ahLst/>
              <a:cxnLst/>
              <a:rect l="l" t="t" r="r" b="b"/>
              <a:pathLst>
                <a:path w="44319" h="26135" extrusionOk="0">
                  <a:moveTo>
                    <a:pt x="26139" y="574"/>
                  </a:moveTo>
                  <a:cubicBezTo>
                    <a:pt x="34579" y="574"/>
                    <a:pt x="40817" y="4049"/>
                    <a:pt x="41307" y="5577"/>
                  </a:cubicBezTo>
                  <a:cubicBezTo>
                    <a:pt x="41371" y="5775"/>
                    <a:pt x="41309" y="5869"/>
                    <a:pt x="41198" y="5947"/>
                  </a:cubicBezTo>
                  <a:cubicBezTo>
                    <a:pt x="39577" y="7105"/>
                    <a:pt x="38636" y="7245"/>
                    <a:pt x="38628" y="7247"/>
                  </a:cubicBezTo>
                  <a:cubicBezTo>
                    <a:pt x="38374" y="7279"/>
                    <a:pt x="38286" y="7602"/>
                    <a:pt x="38489" y="7758"/>
                  </a:cubicBezTo>
                  <a:cubicBezTo>
                    <a:pt x="38542" y="7798"/>
                    <a:pt x="43770" y="11901"/>
                    <a:pt x="43535" y="16604"/>
                  </a:cubicBezTo>
                  <a:cubicBezTo>
                    <a:pt x="43444" y="18421"/>
                    <a:pt x="42790" y="19728"/>
                    <a:pt x="41590" y="20487"/>
                  </a:cubicBezTo>
                  <a:cubicBezTo>
                    <a:pt x="40853" y="20954"/>
                    <a:pt x="39935" y="21187"/>
                    <a:pt x="38927" y="21187"/>
                  </a:cubicBezTo>
                  <a:cubicBezTo>
                    <a:pt x="37950" y="21187"/>
                    <a:pt x="36889" y="20967"/>
                    <a:pt x="35827" y="20528"/>
                  </a:cubicBezTo>
                  <a:cubicBezTo>
                    <a:pt x="32401" y="19111"/>
                    <a:pt x="29368" y="13590"/>
                    <a:pt x="29338" y="13534"/>
                  </a:cubicBezTo>
                  <a:cubicBezTo>
                    <a:pt x="29286" y="13440"/>
                    <a:pt x="29188" y="13385"/>
                    <a:pt x="29087" y="13385"/>
                  </a:cubicBezTo>
                  <a:cubicBezTo>
                    <a:pt x="29048" y="13385"/>
                    <a:pt x="29008" y="13393"/>
                    <a:pt x="28970" y="13410"/>
                  </a:cubicBezTo>
                  <a:cubicBezTo>
                    <a:pt x="28833" y="13471"/>
                    <a:pt x="28767" y="13626"/>
                    <a:pt x="28816" y="13767"/>
                  </a:cubicBezTo>
                  <a:cubicBezTo>
                    <a:pt x="29338" y="15240"/>
                    <a:pt x="29947" y="17797"/>
                    <a:pt x="29364" y="18391"/>
                  </a:cubicBezTo>
                  <a:cubicBezTo>
                    <a:pt x="29331" y="18425"/>
                    <a:pt x="29252" y="18505"/>
                    <a:pt x="29058" y="18505"/>
                  </a:cubicBezTo>
                  <a:cubicBezTo>
                    <a:pt x="28964" y="18505"/>
                    <a:pt x="28842" y="18486"/>
                    <a:pt x="28685" y="18434"/>
                  </a:cubicBezTo>
                  <a:cubicBezTo>
                    <a:pt x="27584" y="18066"/>
                    <a:pt x="26369" y="16954"/>
                    <a:pt x="25082" y="15776"/>
                  </a:cubicBezTo>
                  <a:cubicBezTo>
                    <a:pt x="23438" y="14271"/>
                    <a:pt x="21574" y="12566"/>
                    <a:pt x="19356" y="11804"/>
                  </a:cubicBezTo>
                  <a:cubicBezTo>
                    <a:pt x="17305" y="11099"/>
                    <a:pt x="16082" y="10914"/>
                    <a:pt x="15363" y="10914"/>
                  </a:cubicBezTo>
                  <a:cubicBezTo>
                    <a:pt x="14721" y="10914"/>
                    <a:pt x="14482" y="11061"/>
                    <a:pt x="14414" y="11118"/>
                  </a:cubicBezTo>
                  <a:cubicBezTo>
                    <a:pt x="14244" y="11259"/>
                    <a:pt x="14291" y="11531"/>
                    <a:pt x="14498" y="11607"/>
                  </a:cubicBezTo>
                  <a:cubicBezTo>
                    <a:pt x="15471" y="11964"/>
                    <a:pt x="18075" y="13202"/>
                    <a:pt x="18421" y="14612"/>
                  </a:cubicBezTo>
                  <a:cubicBezTo>
                    <a:pt x="18542" y="15101"/>
                    <a:pt x="18385" y="15573"/>
                    <a:pt x="17946" y="16056"/>
                  </a:cubicBezTo>
                  <a:cubicBezTo>
                    <a:pt x="15575" y="18665"/>
                    <a:pt x="13655" y="19412"/>
                    <a:pt x="13636" y="19419"/>
                  </a:cubicBezTo>
                  <a:cubicBezTo>
                    <a:pt x="13623" y="19424"/>
                    <a:pt x="13610" y="19431"/>
                    <a:pt x="13598" y="19438"/>
                  </a:cubicBezTo>
                  <a:cubicBezTo>
                    <a:pt x="13548" y="19466"/>
                    <a:pt x="12372" y="20134"/>
                    <a:pt x="12105" y="21601"/>
                  </a:cubicBezTo>
                  <a:cubicBezTo>
                    <a:pt x="12045" y="21928"/>
                    <a:pt x="12027" y="22309"/>
                    <a:pt x="12007" y="22713"/>
                  </a:cubicBezTo>
                  <a:cubicBezTo>
                    <a:pt x="11933" y="24276"/>
                    <a:pt x="11783" y="25394"/>
                    <a:pt x="10510" y="25543"/>
                  </a:cubicBezTo>
                  <a:cubicBezTo>
                    <a:pt x="10409" y="25555"/>
                    <a:pt x="10306" y="25560"/>
                    <a:pt x="10202" y="25560"/>
                  </a:cubicBezTo>
                  <a:cubicBezTo>
                    <a:pt x="8838" y="25560"/>
                    <a:pt x="7356" y="24594"/>
                    <a:pt x="6350" y="23936"/>
                  </a:cubicBezTo>
                  <a:cubicBezTo>
                    <a:pt x="5944" y="23669"/>
                    <a:pt x="5623" y="23459"/>
                    <a:pt x="5377" y="23354"/>
                  </a:cubicBezTo>
                  <a:cubicBezTo>
                    <a:pt x="5261" y="23305"/>
                    <a:pt x="5137" y="23281"/>
                    <a:pt x="5010" y="23281"/>
                  </a:cubicBezTo>
                  <a:cubicBezTo>
                    <a:pt x="5007" y="23281"/>
                    <a:pt x="5004" y="23281"/>
                    <a:pt x="5001" y="23281"/>
                  </a:cubicBezTo>
                  <a:cubicBezTo>
                    <a:pt x="4845" y="23281"/>
                    <a:pt x="4692" y="23311"/>
                    <a:pt x="4552" y="23341"/>
                  </a:cubicBezTo>
                  <a:cubicBezTo>
                    <a:pt x="4433" y="23365"/>
                    <a:pt x="4308" y="23390"/>
                    <a:pt x="4176" y="23390"/>
                  </a:cubicBezTo>
                  <a:cubicBezTo>
                    <a:pt x="3605" y="23390"/>
                    <a:pt x="2907" y="22922"/>
                    <a:pt x="1978" y="19851"/>
                  </a:cubicBezTo>
                  <a:cubicBezTo>
                    <a:pt x="641" y="15425"/>
                    <a:pt x="2907" y="6178"/>
                    <a:pt x="6350" y="4852"/>
                  </a:cubicBezTo>
                  <a:cubicBezTo>
                    <a:pt x="8591" y="3990"/>
                    <a:pt x="11364" y="3870"/>
                    <a:pt x="12740" y="3870"/>
                  </a:cubicBezTo>
                  <a:cubicBezTo>
                    <a:pt x="13265" y="3870"/>
                    <a:pt x="13587" y="3888"/>
                    <a:pt x="13598" y="3888"/>
                  </a:cubicBezTo>
                  <a:cubicBezTo>
                    <a:pt x="13604" y="3888"/>
                    <a:pt x="13610" y="3889"/>
                    <a:pt x="13616" y="3889"/>
                  </a:cubicBezTo>
                  <a:cubicBezTo>
                    <a:pt x="13699" y="3889"/>
                    <a:pt x="13778" y="3852"/>
                    <a:pt x="13833" y="3790"/>
                  </a:cubicBezTo>
                  <a:cubicBezTo>
                    <a:pt x="13860" y="3757"/>
                    <a:pt x="16725" y="574"/>
                    <a:pt x="26139" y="574"/>
                  </a:cubicBezTo>
                  <a:close/>
                  <a:moveTo>
                    <a:pt x="26138" y="1"/>
                  </a:moveTo>
                  <a:cubicBezTo>
                    <a:pt x="17281" y="1"/>
                    <a:pt x="14084" y="2722"/>
                    <a:pt x="13496" y="3310"/>
                  </a:cubicBezTo>
                  <a:cubicBezTo>
                    <a:pt x="13339" y="3303"/>
                    <a:pt x="13054" y="3294"/>
                    <a:pt x="12677" y="3294"/>
                  </a:cubicBezTo>
                  <a:cubicBezTo>
                    <a:pt x="11243" y="3294"/>
                    <a:pt x="8462" y="3425"/>
                    <a:pt x="6143" y="4317"/>
                  </a:cubicBezTo>
                  <a:cubicBezTo>
                    <a:pt x="2403" y="5756"/>
                    <a:pt x="0" y="15290"/>
                    <a:pt x="1429" y="20016"/>
                  </a:cubicBezTo>
                  <a:cubicBezTo>
                    <a:pt x="2426" y="23316"/>
                    <a:pt x="3272" y="23963"/>
                    <a:pt x="4142" y="23963"/>
                  </a:cubicBezTo>
                  <a:cubicBezTo>
                    <a:pt x="4315" y="23963"/>
                    <a:pt x="4489" y="23938"/>
                    <a:pt x="4665" y="23902"/>
                  </a:cubicBezTo>
                  <a:cubicBezTo>
                    <a:pt x="4792" y="23876"/>
                    <a:pt x="4903" y="23854"/>
                    <a:pt x="4998" y="23854"/>
                  </a:cubicBezTo>
                  <a:cubicBezTo>
                    <a:pt x="5055" y="23854"/>
                    <a:pt x="5106" y="23862"/>
                    <a:pt x="5152" y="23882"/>
                  </a:cubicBezTo>
                  <a:cubicBezTo>
                    <a:pt x="5350" y="23966"/>
                    <a:pt x="5668" y="24174"/>
                    <a:pt x="6037" y="24415"/>
                  </a:cubicBezTo>
                  <a:cubicBezTo>
                    <a:pt x="7099" y="25110"/>
                    <a:pt x="8662" y="26134"/>
                    <a:pt x="10196" y="26134"/>
                  </a:cubicBezTo>
                  <a:cubicBezTo>
                    <a:pt x="10324" y="26134"/>
                    <a:pt x="10451" y="26126"/>
                    <a:pt x="10578" y="26111"/>
                  </a:cubicBezTo>
                  <a:cubicBezTo>
                    <a:pt x="12430" y="25893"/>
                    <a:pt x="12517" y="24070"/>
                    <a:pt x="12580" y="22740"/>
                  </a:cubicBezTo>
                  <a:cubicBezTo>
                    <a:pt x="12599" y="22356"/>
                    <a:pt x="12615" y="21992"/>
                    <a:pt x="12668" y="21703"/>
                  </a:cubicBezTo>
                  <a:cubicBezTo>
                    <a:pt x="12871" y="20589"/>
                    <a:pt x="13741" y="20021"/>
                    <a:pt x="13862" y="19946"/>
                  </a:cubicBezTo>
                  <a:cubicBezTo>
                    <a:pt x="14112" y="19846"/>
                    <a:pt x="16015" y="19032"/>
                    <a:pt x="18369" y="16442"/>
                  </a:cubicBezTo>
                  <a:cubicBezTo>
                    <a:pt x="18938" y="15816"/>
                    <a:pt x="19143" y="15154"/>
                    <a:pt x="18978" y="14476"/>
                  </a:cubicBezTo>
                  <a:cubicBezTo>
                    <a:pt x="18643" y="13115"/>
                    <a:pt x="16841" y="12050"/>
                    <a:pt x="15682" y="11495"/>
                  </a:cubicBezTo>
                  <a:lnTo>
                    <a:pt x="15682" y="11495"/>
                  </a:lnTo>
                  <a:cubicBezTo>
                    <a:pt x="16338" y="11544"/>
                    <a:pt x="17426" y="11746"/>
                    <a:pt x="19170" y="12345"/>
                  </a:cubicBezTo>
                  <a:cubicBezTo>
                    <a:pt x="21274" y="13069"/>
                    <a:pt x="23092" y="14732"/>
                    <a:pt x="24694" y="16200"/>
                  </a:cubicBezTo>
                  <a:cubicBezTo>
                    <a:pt x="26085" y="17472"/>
                    <a:pt x="27285" y="18571"/>
                    <a:pt x="28504" y="18977"/>
                  </a:cubicBezTo>
                  <a:cubicBezTo>
                    <a:pt x="28715" y="19048"/>
                    <a:pt x="28898" y="19077"/>
                    <a:pt x="29056" y="19077"/>
                  </a:cubicBezTo>
                  <a:cubicBezTo>
                    <a:pt x="29404" y="19077"/>
                    <a:pt x="29631" y="18936"/>
                    <a:pt x="29772" y="18792"/>
                  </a:cubicBezTo>
                  <a:cubicBezTo>
                    <a:pt x="30343" y="18210"/>
                    <a:pt x="30207" y="16819"/>
                    <a:pt x="29938" y="15602"/>
                  </a:cubicBezTo>
                  <a:lnTo>
                    <a:pt x="29938" y="15602"/>
                  </a:lnTo>
                  <a:cubicBezTo>
                    <a:pt x="31158" y="17418"/>
                    <a:pt x="33260" y="20087"/>
                    <a:pt x="35607" y="21058"/>
                  </a:cubicBezTo>
                  <a:cubicBezTo>
                    <a:pt x="36737" y="21525"/>
                    <a:pt x="37872" y="21758"/>
                    <a:pt x="38924" y="21758"/>
                  </a:cubicBezTo>
                  <a:cubicBezTo>
                    <a:pt x="40042" y="21758"/>
                    <a:pt x="41067" y="21495"/>
                    <a:pt x="41896" y="20971"/>
                  </a:cubicBezTo>
                  <a:cubicBezTo>
                    <a:pt x="43243" y="20119"/>
                    <a:pt x="44007" y="18619"/>
                    <a:pt x="44107" y="16632"/>
                  </a:cubicBezTo>
                  <a:cubicBezTo>
                    <a:pt x="44318" y="12404"/>
                    <a:pt x="40570" y="8785"/>
                    <a:pt x="39269" y="7661"/>
                  </a:cubicBezTo>
                  <a:cubicBezTo>
                    <a:pt x="39749" y="7489"/>
                    <a:pt x="40519" y="7138"/>
                    <a:pt x="41531" y="6415"/>
                  </a:cubicBezTo>
                  <a:cubicBezTo>
                    <a:pt x="41865" y="6176"/>
                    <a:pt x="41981" y="5808"/>
                    <a:pt x="41852" y="5404"/>
                  </a:cubicBezTo>
                  <a:cubicBezTo>
                    <a:pt x="41257" y="3548"/>
                    <a:pt x="34676" y="1"/>
                    <a:pt x="261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2052450" y="2279225"/>
              <a:ext cx="288600" cy="472875"/>
            </a:xfrm>
            <a:custGeom>
              <a:avLst/>
              <a:gdLst/>
              <a:ahLst/>
              <a:cxnLst/>
              <a:rect l="l" t="t" r="r" b="b"/>
              <a:pathLst>
                <a:path w="11544" h="18915" extrusionOk="0">
                  <a:moveTo>
                    <a:pt x="10166" y="1"/>
                  </a:moveTo>
                  <a:cubicBezTo>
                    <a:pt x="9410" y="1"/>
                    <a:pt x="8280" y="195"/>
                    <a:pt x="6632" y="865"/>
                  </a:cubicBezTo>
                  <a:cubicBezTo>
                    <a:pt x="2702" y="2461"/>
                    <a:pt x="1" y="18915"/>
                    <a:pt x="1" y="18915"/>
                  </a:cubicBezTo>
                  <a:lnTo>
                    <a:pt x="2457" y="18300"/>
                  </a:lnTo>
                  <a:cubicBezTo>
                    <a:pt x="4667" y="8845"/>
                    <a:pt x="11543" y="373"/>
                    <a:pt x="11543" y="373"/>
                  </a:cubicBezTo>
                  <a:cubicBezTo>
                    <a:pt x="11543" y="373"/>
                    <a:pt x="11212" y="1"/>
                    <a:pt x="1016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2044675" y="2272025"/>
              <a:ext cx="304125" cy="487250"/>
            </a:xfrm>
            <a:custGeom>
              <a:avLst/>
              <a:gdLst/>
              <a:ahLst/>
              <a:cxnLst/>
              <a:rect l="l" t="t" r="r" b="b"/>
              <a:pathLst>
                <a:path w="12165" h="19490" extrusionOk="0">
                  <a:moveTo>
                    <a:pt x="10474" y="577"/>
                  </a:moveTo>
                  <a:cubicBezTo>
                    <a:pt x="10952" y="577"/>
                    <a:pt x="11256" y="659"/>
                    <a:pt x="11433" y="734"/>
                  </a:cubicBezTo>
                  <a:cubicBezTo>
                    <a:pt x="10291" y="2209"/>
                    <a:pt x="4554" y="9915"/>
                    <a:pt x="2530" y="18355"/>
                  </a:cubicBezTo>
                  <a:lnTo>
                    <a:pt x="669" y="18819"/>
                  </a:lnTo>
                  <a:cubicBezTo>
                    <a:pt x="1129" y="16225"/>
                    <a:pt x="3659" y="2796"/>
                    <a:pt x="7051" y="1418"/>
                  </a:cubicBezTo>
                  <a:cubicBezTo>
                    <a:pt x="8675" y="758"/>
                    <a:pt x="9765" y="577"/>
                    <a:pt x="10474" y="577"/>
                  </a:cubicBezTo>
                  <a:close/>
                  <a:moveTo>
                    <a:pt x="10485" y="1"/>
                  </a:moveTo>
                  <a:cubicBezTo>
                    <a:pt x="9682" y="1"/>
                    <a:pt x="8512" y="207"/>
                    <a:pt x="6836" y="888"/>
                  </a:cubicBezTo>
                  <a:cubicBezTo>
                    <a:pt x="2804" y="2526"/>
                    <a:pt x="141" y="18478"/>
                    <a:pt x="30" y="19156"/>
                  </a:cubicBezTo>
                  <a:cubicBezTo>
                    <a:pt x="1" y="19331"/>
                    <a:pt x="136" y="19490"/>
                    <a:pt x="312" y="19490"/>
                  </a:cubicBezTo>
                  <a:cubicBezTo>
                    <a:pt x="335" y="19490"/>
                    <a:pt x="359" y="19486"/>
                    <a:pt x="381" y="19480"/>
                  </a:cubicBezTo>
                  <a:lnTo>
                    <a:pt x="2838" y="18866"/>
                  </a:lnTo>
                  <a:cubicBezTo>
                    <a:pt x="2942" y="18841"/>
                    <a:pt x="3021" y="18758"/>
                    <a:pt x="3047" y="18654"/>
                  </a:cubicBezTo>
                  <a:cubicBezTo>
                    <a:pt x="5216" y="9374"/>
                    <a:pt x="12008" y="926"/>
                    <a:pt x="12076" y="842"/>
                  </a:cubicBezTo>
                  <a:cubicBezTo>
                    <a:pt x="12164" y="733"/>
                    <a:pt x="12162" y="577"/>
                    <a:pt x="12068" y="471"/>
                  </a:cubicBezTo>
                  <a:cubicBezTo>
                    <a:pt x="12003" y="397"/>
                    <a:pt x="11597" y="1"/>
                    <a:pt x="10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2104550" y="2958025"/>
              <a:ext cx="388925" cy="364900"/>
            </a:xfrm>
            <a:custGeom>
              <a:avLst/>
              <a:gdLst/>
              <a:ahLst/>
              <a:cxnLst/>
              <a:rect l="l" t="t" r="r" b="b"/>
              <a:pathLst>
                <a:path w="15557" h="14596" extrusionOk="0">
                  <a:moveTo>
                    <a:pt x="764" y="0"/>
                  </a:moveTo>
                  <a:cubicBezTo>
                    <a:pt x="746" y="0"/>
                    <a:pt x="729" y="1"/>
                    <a:pt x="711" y="2"/>
                  </a:cubicBezTo>
                  <a:cubicBezTo>
                    <a:pt x="312" y="18"/>
                    <a:pt x="1" y="356"/>
                    <a:pt x="17" y="756"/>
                  </a:cubicBezTo>
                  <a:cubicBezTo>
                    <a:pt x="33" y="1125"/>
                    <a:pt x="527" y="9533"/>
                    <a:pt x="12442" y="13303"/>
                  </a:cubicBezTo>
                  <a:cubicBezTo>
                    <a:pt x="12582" y="14038"/>
                    <a:pt x="13227" y="14595"/>
                    <a:pt x="14002" y="14595"/>
                  </a:cubicBezTo>
                  <a:cubicBezTo>
                    <a:pt x="14867" y="14576"/>
                    <a:pt x="15556" y="13870"/>
                    <a:pt x="15556" y="13006"/>
                  </a:cubicBezTo>
                  <a:cubicBezTo>
                    <a:pt x="15556" y="12141"/>
                    <a:pt x="14867" y="11435"/>
                    <a:pt x="14002" y="11415"/>
                  </a:cubicBezTo>
                  <a:cubicBezTo>
                    <a:pt x="13567" y="11416"/>
                    <a:pt x="13152" y="11595"/>
                    <a:pt x="12854" y="11912"/>
                  </a:cubicBezTo>
                  <a:cubicBezTo>
                    <a:pt x="1985" y="8458"/>
                    <a:pt x="1481" y="1028"/>
                    <a:pt x="1465" y="694"/>
                  </a:cubicBezTo>
                  <a:cubicBezTo>
                    <a:pt x="1449" y="313"/>
                    <a:pt x="1151" y="0"/>
                    <a:pt x="7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1957300" y="2718325"/>
              <a:ext cx="260975" cy="294725"/>
            </a:xfrm>
            <a:custGeom>
              <a:avLst/>
              <a:gdLst/>
              <a:ahLst/>
              <a:cxnLst/>
              <a:rect l="l" t="t" r="r" b="b"/>
              <a:pathLst>
                <a:path w="10439" h="11789" extrusionOk="0">
                  <a:moveTo>
                    <a:pt x="5220" y="1"/>
                  </a:moveTo>
                  <a:cubicBezTo>
                    <a:pt x="3836" y="1"/>
                    <a:pt x="2508" y="621"/>
                    <a:pt x="1529" y="1727"/>
                  </a:cubicBezTo>
                  <a:cubicBezTo>
                    <a:pt x="550" y="2832"/>
                    <a:pt x="1" y="4331"/>
                    <a:pt x="1" y="5894"/>
                  </a:cubicBezTo>
                  <a:cubicBezTo>
                    <a:pt x="1" y="7457"/>
                    <a:pt x="550" y="8956"/>
                    <a:pt x="1529" y="10062"/>
                  </a:cubicBezTo>
                  <a:cubicBezTo>
                    <a:pt x="2508" y="11167"/>
                    <a:pt x="3836" y="11788"/>
                    <a:pt x="5220" y="11788"/>
                  </a:cubicBezTo>
                  <a:cubicBezTo>
                    <a:pt x="6603" y="11788"/>
                    <a:pt x="7931" y="11167"/>
                    <a:pt x="8910" y="10062"/>
                  </a:cubicBezTo>
                  <a:cubicBezTo>
                    <a:pt x="9888" y="8956"/>
                    <a:pt x="10438" y="7457"/>
                    <a:pt x="10438" y="5894"/>
                  </a:cubicBezTo>
                  <a:cubicBezTo>
                    <a:pt x="10438" y="4331"/>
                    <a:pt x="9888" y="2832"/>
                    <a:pt x="8910" y="1727"/>
                  </a:cubicBezTo>
                  <a:cubicBezTo>
                    <a:pt x="7931" y="621"/>
                    <a:pt x="6603" y="1"/>
                    <a:pt x="522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1950125" y="2711150"/>
              <a:ext cx="275300" cy="309025"/>
            </a:xfrm>
            <a:custGeom>
              <a:avLst/>
              <a:gdLst/>
              <a:ahLst/>
              <a:cxnLst/>
              <a:rect l="l" t="t" r="r" b="b"/>
              <a:pathLst>
                <a:path w="11012" h="12361" extrusionOk="0">
                  <a:moveTo>
                    <a:pt x="5507" y="573"/>
                  </a:moveTo>
                  <a:cubicBezTo>
                    <a:pt x="8226" y="573"/>
                    <a:pt x="10438" y="3088"/>
                    <a:pt x="10438" y="6181"/>
                  </a:cubicBezTo>
                  <a:cubicBezTo>
                    <a:pt x="10438" y="9273"/>
                    <a:pt x="8226" y="11788"/>
                    <a:pt x="5507" y="11788"/>
                  </a:cubicBezTo>
                  <a:cubicBezTo>
                    <a:pt x="2787" y="11788"/>
                    <a:pt x="575" y="9273"/>
                    <a:pt x="575" y="6181"/>
                  </a:cubicBezTo>
                  <a:cubicBezTo>
                    <a:pt x="575" y="3090"/>
                    <a:pt x="2787" y="573"/>
                    <a:pt x="5507" y="573"/>
                  </a:cubicBezTo>
                  <a:close/>
                  <a:moveTo>
                    <a:pt x="5507" y="1"/>
                  </a:moveTo>
                  <a:cubicBezTo>
                    <a:pt x="2471" y="1"/>
                    <a:pt x="1" y="2774"/>
                    <a:pt x="1" y="6181"/>
                  </a:cubicBezTo>
                  <a:cubicBezTo>
                    <a:pt x="1" y="9589"/>
                    <a:pt x="2471" y="12361"/>
                    <a:pt x="5507" y="12361"/>
                  </a:cubicBezTo>
                  <a:cubicBezTo>
                    <a:pt x="8542" y="12361"/>
                    <a:pt x="11011" y="9589"/>
                    <a:pt x="11011" y="6181"/>
                  </a:cubicBezTo>
                  <a:cubicBezTo>
                    <a:pt x="11011" y="2774"/>
                    <a:pt x="8542" y="1"/>
                    <a:pt x="5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2445400" y="3628400"/>
              <a:ext cx="1006025" cy="529650"/>
            </a:xfrm>
            <a:custGeom>
              <a:avLst/>
              <a:gdLst/>
              <a:ahLst/>
              <a:cxnLst/>
              <a:rect l="l" t="t" r="r" b="b"/>
              <a:pathLst>
                <a:path w="40241" h="21186" extrusionOk="0">
                  <a:moveTo>
                    <a:pt x="38956" y="1"/>
                  </a:moveTo>
                  <a:cubicBezTo>
                    <a:pt x="38900" y="1"/>
                    <a:pt x="38842" y="5"/>
                    <a:pt x="38783" y="14"/>
                  </a:cubicBezTo>
                  <a:lnTo>
                    <a:pt x="7733" y="4968"/>
                  </a:lnTo>
                  <a:cubicBezTo>
                    <a:pt x="6746" y="5126"/>
                    <a:pt x="5919" y="5797"/>
                    <a:pt x="5561" y="6729"/>
                  </a:cubicBezTo>
                  <a:lnTo>
                    <a:pt x="1" y="21186"/>
                  </a:lnTo>
                  <a:lnTo>
                    <a:pt x="34013" y="13819"/>
                  </a:lnTo>
                  <a:lnTo>
                    <a:pt x="39900" y="1510"/>
                  </a:lnTo>
                  <a:cubicBezTo>
                    <a:pt x="40241" y="797"/>
                    <a:pt x="39707" y="1"/>
                    <a:pt x="389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2436900" y="3621275"/>
              <a:ext cx="1017825" cy="543925"/>
            </a:xfrm>
            <a:custGeom>
              <a:avLst/>
              <a:gdLst/>
              <a:ahLst/>
              <a:cxnLst/>
              <a:rect l="l" t="t" r="r" b="b"/>
              <a:pathLst>
                <a:path w="40713" h="21757" extrusionOk="0">
                  <a:moveTo>
                    <a:pt x="39294" y="572"/>
                  </a:moveTo>
                  <a:cubicBezTo>
                    <a:pt x="39857" y="576"/>
                    <a:pt x="40225" y="1164"/>
                    <a:pt x="39982" y="1671"/>
                  </a:cubicBezTo>
                  <a:lnTo>
                    <a:pt x="34155" y="13854"/>
                  </a:lnTo>
                  <a:lnTo>
                    <a:pt x="799" y="21078"/>
                  </a:lnTo>
                  <a:lnTo>
                    <a:pt x="6168" y="7117"/>
                  </a:lnTo>
                  <a:cubicBezTo>
                    <a:pt x="6491" y="6281"/>
                    <a:pt x="7233" y="5679"/>
                    <a:pt x="8118" y="5537"/>
                  </a:cubicBezTo>
                  <a:lnTo>
                    <a:pt x="39168" y="582"/>
                  </a:lnTo>
                  <a:cubicBezTo>
                    <a:pt x="39210" y="575"/>
                    <a:pt x="39252" y="572"/>
                    <a:pt x="39294" y="572"/>
                  </a:cubicBezTo>
                  <a:close/>
                  <a:moveTo>
                    <a:pt x="39289" y="0"/>
                  </a:moveTo>
                  <a:cubicBezTo>
                    <a:pt x="39219" y="0"/>
                    <a:pt x="39149" y="6"/>
                    <a:pt x="39078" y="17"/>
                  </a:cubicBezTo>
                  <a:lnTo>
                    <a:pt x="8028" y="4971"/>
                  </a:lnTo>
                  <a:cubicBezTo>
                    <a:pt x="6942" y="5146"/>
                    <a:pt x="6030" y="5885"/>
                    <a:pt x="5633" y="6910"/>
                  </a:cubicBezTo>
                  <a:lnTo>
                    <a:pt x="73" y="21368"/>
                  </a:lnTo>
                  <a:cubicBezTo>
                    <a:pt x="0" y="21555"/>
                    <a:pt x="139" y="21756"/>
                    <a:pt x="341" y="21756"/>
                  </a:cubicBezTo>
                  <a:cubicBezTo>
                    <a:pt x="360" y="21756"/>
                    <a:pt x="381" y="21755"/>
                    <a:pt x="401" y="21751"/>
                  </a:cubicBezTo>
                  <a:lnTo>
                    <a:pt x="34415" y="14383"/>
                  </a:lnTo>
                  <a:cubicBezTo>
                    <a:pt x="34500" y="14365"/>
                    <a:pt x="34573" y="14307"/>
                    <a:pt x="34611" y="14227"/>
                  </a:cubicBezTo>
                  <a:lnTo>
                    <a:pt x="40499" y="1919"/>
                  </a:lnTo>
                  <a:cubicBezTo>
                    <a:pt x="40713" y="1469"/>
                    <a:pt x="40661" y="938"/>
                    <a:pt x="40362" y="539"/>
                  </a:cubicBezTo>
                  <a:cubicBezTo>
                    <a:pt x="40108" y="197"/>
                    <a:pt x="39708" y="0"/>
                    <a:pt x="392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1195850" y="1821050"/>
              <a:ext cx="2568325" cy="2568325"/>
            </a:xfrm>
            <a:custGeom>
              <a:avLst/>
              <a:gdLst/>
              <a:ahLst/>
              <a:cxnLst/>
              <a:rect l="l" t="t" r="r" b="b"/>
              <a:pathLst>
                <a:path w="102733" h="102733" extrusionOk="0">
                  <a:moveTo>
                    <a:pt x="51366" y="13046"/>
                  </a:moveTo>
                  <a:cubicBezTo>
                    <a:pt x="72529" y="13046"/>
                    <a:pt x="89687" y="30203"/>
                    <a:pt x="89687" y="51367"/>
                  </a:cubicBezTo>
                  <a:lnTo>
                    <a:pt x="89686" y="51367"/>
                  </a:lnTo>
                  <a:cubicBezTo>
                    <a:pt x="89686" y="72531"/>
                    <a:pt x="72529" y="89687"/>
                    <a:pt x="51365" y="89687"/>
                  </a:cubicBezTo>
                  <a:cubicBezTo>
                    <a:pt x="30202" y="89687"/>
                    <a:pt x="13045" y="72531"/>
                    <a:pt x="13045" y="51367"/>
                  </a:cubicBezTo>
                  <a:cubicBezTo>
                    <a:pt x="13045" y="30203"/>
                    <a:pt x="30202" y="13046"/>
                    <a:pt x="51366" y="13046"/>
                  </a:cubicBezTo>
                  <a:close/>
                  <a:moveTo>
                    <a:pt x="46271" y="0"/>
                  </a:moveTo>
                  <a:lnTo>
                    <a:pt x="44930" y="5894"/>
                  </a:lnTo>
                  <a:cubicBezTo>
                    <a:pt x="41375" y="6393"/>
                    <a:pt x="37892" y="7310"/>
                    <a:pt x="34553" y="8626"/>
                  </a:cubicBezTo>
                  <a:lnTo>
                    <a:pt x="30409" y="4153"/>
                  </a:lnTo>
                  <a:lnTo>
                    <a:pt x="21271" y="9430"/>
                  </a:lnTo>
                  <a:lnTo>
                    <a:pt x="23058" y="15211"/>
                  </a:lnTo>
                  <a:cubicBezTo>
                    <a:pt x="20235" y="17423"/>
                    <a:pt x="17681" y="19958"/>
                    <a:pt x="15445" y="22762"/>
                  </a:cubicBezTo>
                  <a:lnTo>
                    <a:pt x="9610" y="20957"/>
                  </a:lnTo>
                  <a:lnTo>
                    <a:pt x="4334" y="30096"/>
                  </a:lnTo>
                  <a:lnTo>
                    <a:pt x="8765" y="34200"/>
                  </a:lnTo>
                  <a:cubicBezTo>
                    <a:pt x="7440" y="37483"/>
                    <a:pt x="6478" y="40951"/>
                    <a:pt x="5941" y="44558"/>
                  </a:cubicBezTo>
                  <a:lnTo>
                    <a:pt x="0" y="45909"/>
                  </a:lnTo>
                  <a:lnTo>
                    <a:pt x="0" y="56461"/>
                  </a:lnTo>
                  <a:lnTo>
                    <a:pt x="5893" y="57803"/>
                  </a:lnTo>
                  <a:cubicBezTo>
                    <a:pt x="6392" y="61357"/>
                    <a:pt x="7309" y="64841"/>
                    <a:pt x="8625" y="68181"/>
                  </a:cubicBezTo>
                  <a:lnTo>
                    <a:pt x="4153" y="72323"/>
                  </a:lnTo>
                  <a:lnTo>
                    <a:pt x="9429" y="81462"/>
                  </a:lnTo>
                  <a:lnTo>
                    <a:pt x="15210" y="79674"/>
                  </a:lnTo>
                  <a:cubicBezTo>
                    <a:pt x="17423" y="82497"/>
                    <a:pt x="19958" y="85053"/>
                    <a:pt x="22762" y="87289"/>
                  </a:cubicBezTo>
                  <a:lnTo>
                    <a:pt x="20957" y="93122"/>
                  </a:lnTo>
                  <a:lnTo>
                    <a:pt x="30096" y="98399"/>
                  </a:lnTo>
                  <a:lnTo>
                    <a:pt x="34200" y="93969"/>
                  </a:lnTo>
                  <a:cubicBezTo>
                    <a:pt x="37483" y="95292"/>
                    <a:pt x="40950" y="96255"/>
                    <a:pt x="44558" y="96792"/>
                  </a:cubicBezTo>
                  <a:lnTo>
                    <a:pt x="45909" y="102733"/>
                  </a:lnTo>
                  <a:lnTo>
                    <a:pt x="56461" y="102733"/>
                  </a:lnTo>
                  <a:lnTo>
                    <a:pt x="57802" y="96839"/>
                  </a:lnTo>
                  <a:cubicBezTo>
                    <a:pt x="61356" y="96341"/>
                    <a:pt x="64839" y="95423"/>
                    <a:pt x="68179" y="94108"/>
                  </a:cubicBezTo>
                  <a:lnTo>
                    <a:pt x="72323" y="98580"/>
                  </a:lnTo>
                  <a:lnTo>
                    <a:pt x="81462" y="93304"/>
                  </a:lnTo>
                  <a:lnTo>
                    <a:pt x="79674" y="87523"/>
                  </a:lnTo>
                  <a:cubicBezTo>
                    <a:pt x="82496" y="85310"/>
                    <a:pt x="85052" y="82776"/>
                    <a:pt x="87288" y="79972"/>
                  </a:cubicBezTo>
                  <a:lnTo>
                    <a:pt x="93122" y="81776"/>
                  </a:lnTo>
                  <a:lnTo>
                    <a:pt x="98398" y="72638"/>
                  </a:lnTo>
                  <a:lnTo>
                    <a:pt x="93969" y="68533"/>
                  </a:lnTo>
                  <a:cubicBezTo>
                    <a:pt x="95292" y="65250"/>
                    <a:pt x="96255" y="61784"/>
                    <a:pt x="96792" y="58176"/>
                  </a:cubicBezTo>
                  <a:lnTo>
                    <a:pt x="102732" y="56824"/>
                  </a:lnTo>
                  <a:lnTo>
                    <a:pt x="102732" y="46272"/>
                  </a:lnTo>
                  <a:lnTo>
                    <a:pt x="96838" y="44932"/>
                  </a:lnTo>
                  <a:cubicBezTo>
                    <a:pt x="96339" y="41376"/>
                    <a:pt x="95422" y="37893"/>
                    <a:pt x="94107" y="34553"/>
                  </a:cubicBezTo>
                  <a:lnTo>
                    <a:pt x="98579" y="30410"/>
                  </a:lnTo>
                  <a:lnTo>
                    <a:pt x="93304" y="21272"/>
                  </a:lnTo>
                  <a:lnTo>
                    <a:pt x="87523" y="23059"/>
                  </a:lnTo>
                  <a:cubicBezTo>
                    <a:pt x="85310" y="20236"/>
                    <a:pt x="82776" y="17681"/>
                    <a:pt x="79972" y="15445"/>
                  </a:cubicBezTo>
                  <a:lnTo>
                    <a:pt x="81775" y="9612"/>
                  </a:lnTo>
                  <a:lnTo>
                    <a:pt x="72637" y="4335"/>
                  </a:lnTo>
                  <a:lnTo>
                    <a:pt x="68532" y="8765"/>
                  </a:lnTo>
                  <a:cubicBezTo>
                    <a:pt x="65249" y="7441"/>
                    <a:pt x="61783" y="6477"/>
                    <a:pt x="58175" y="5942"/>
                  </a:cubicBezTo>
                  <a:lnTo>
                    <a:pt x="568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1188325" y="1813500"/>
              <a:ext cx="2583400" cy="2583400"/>
            </a:xfrm>
            <a:custGeom>
              <a:avLst/>
              <a:gdLst/>
              <a:ahLst/>
              <a:cxnLst/>
              <a:rect l="l" t="t" r="r" b="b"/>
              <a:pathLst>
                <a:path w="103336" h="103336" extrusionOk="0">
                  <a:moveTo>
                    <a:pt x="51667" y="13649"/>
                  </a:moveTo>
                  <a:cubicBezTo>
                    <a:pt x="72631" y="13649"/>
                    <a:pt x="89686" y="30705"/>
                    <a:pt x="89686" y="51669"/>
                  </a:cubicBezTo>
                  <a:cubicBezTo>
                    <a:pt x="89686" y="72632"/>
                    <a:pt x="72630" y="89689"/>
                    <a:pt x="51667" y="89689"/>
                  </a:cubicBezTo>
                  <a:cubicBezTo>
                    <a:pt x="30703" y="89689"/>
                    <a:pt x="13647" y="72632"/>
                    <a:pt x="13647" y="51668"/>
                  </a:cubicBezTo>
                  <a:cubicBezTo>
                    <a:pt x="13647" y="30704"/>
                    <a:pt x="30703" y="13649"/>
                    <a:pt x="51667" y="13649"/>
                  </a:cubicBezTo>
                  <a:close/>
                  <a:moveTo>
                    <a:pt x="51667" y="13048"/>
                  </a:moveTo>
                  <a:cubicBezTo>
                    <a:pt x="30371" y="13048"/>
                    <a:pt x="13045" y="30372"/>
                    <a:pt x="13045" y="51669"/>
                  </a:cubicBezTo>
                  <a:cubicBezTo>
                    <a:pt x="13045" y="72966"/>
                    <a:pt x="30371" y="90290"/>
                    <a:pt x="51667" y="90290"/>
                  </a:cubicBezTo>
                  <a:cubicBezTo>
                    <a:pt x="72963" y="90290"/>
                    <a:pt x="90289" y="72964"/>
                    <a:pt x="90289" y="51669"/>
                  </a:cubicBezTo>
                  <a:cubicBezTo>
                    <a:pt x="90289" y="30373"/>
                    <a:pt x="72962" y="13048"/>
                    <a:pt x="51667" y="13048"/>
                  </a:cubicBezTo>
                  <a:close/>
                  <a:moveTo>
                    <a:pt x="56884" y="604"/>
                  </a:moveTo>
                  <a:lnTo>
                    <a:pt x="58228" y="6511"/>
                  </a:lnTo>
                  <a:lnTo>
                    <a:pt x="58432" y="6541"/>
                  </a:lnTo>
                  <a:cubicBezTo>
                    <a:pt x="61937" y="7063"/>
                    <a:pt x="65398" y="8006"/>
                    <a:pt x="68721" y="9347"/>
                  </a:cubicBezTo>
                  <a:lnTo>
                    <a:pt x="68913" y="9424"/>
                  </a:lnTo>
                  <a:lnTo>
                    <a:pt x="72996" y="5018"/>
                  </a:lnTo>
                  <a:lnTo>
                    <a:pt x="81718" y="10053"/>
                  </a:lnTo>
                  <a:lnTo>
                    <a:pt x="79924" y="15854"/>
                  </a:lnTo>
                  <a:lnTo>
                    <a:pt x="80085" y="15981"/>
                  </a:lnTo>
                  <a:cubicBezTo>
                    <a:pt x="82870" y="18204"/>
                    <a:pt x="85387" y="20743"/>
                    <a:pt x="87587" y="23546"/>
                  </a:cubicBezTo>
                  <a:lnTo>
                    <a:pt x="87714" y="23710"/>
                  </a:lnTo>
                  <a:lnTo>
                    <a:pt x="93464" y="21931"/>
                  </a:lnTo>
                  <a:lnTo>
                    <a:pt x="98500" y="30654"/>
                  </a:lnTo>
                  <a:lnTo>
                    <a:pt x="94052" y="34774"/>
                  </a:lnTo>
                  <a:lnTo>
                    <a:pt x="94128" y="34966"/>
                  </a:lnTo>
                  <a:cubicBezTo>
                    <a:pt x="95434" y="38283"/>
                    <a:pt x="96344" y="41744"/>
                    <a:pt x="96842" y="45275"/>
                  </a:cubicBezTo>
                  <a:lnTo>
                    <a:pt x="96871" y="45480"/>
                  </a:lnTo>
                  <a:lnTo>
                    <a:pt x="102733" y="46814"/>
                  </a:lnTo>
                  <a:lnTo>
                    <a:pt x="102733" y="56886"/>
                  </a:lnTo>
                  <a:lnTo>
                    <a:pt x="96824" y="58230"/>
                  </a:lnTo>
                  <a:lnTo>
                    <a:pt x="96794" y="58434"/>
                  </a:lnTo>
                  <a:cubicBezTo>
                    <a:pt x="96274" y="61938"/>
                    <a:pt x="95330" y="65399"/>
                    <a:pt x="93990" y="68722"/>
                  </a:cubicBezTo>
                  <a:lnTo>
                    <a:pt x="93912" y="68915"/>
                  </a:lnTo>
                  <a:lnTo>
                    <a:pt x="98319" y="72997"/>
                  </a:lnTo>
                  <a:lnTo>
                    <a:pt x="93283" y="81719"/>
                  </a:lnTo>
                  <a:lnTo>
                    <a:pt x="87482" y="79925"/>
                  </a:lnTo>
                  <a:lnTo>
                    <a:pt x="87354" y="80086"/>
                  </a:lnTo>
                  <a:cubicBezTo>
                    <a:pt x="85133" y="82872"/>
                    <a:pt x="82593" y="85390"/>
                    <a:pt x="79790" y="87588"/>
                  </a:cubicBezTo>
                  <a:lnTo>
                    <a:pt x="79627" y="87716"/>
                  </a:lnTo>
                  <a:lnTo>
                    <a:pt x="81404" y="93466"/>
                  </a:lnTo>
                  <a:lnTo>
                    <a:pt x="72682" y="98502"/>
                  </a:lnTo>
                  <a:lnTo>
                    <a:pt x="68563" y="94055"/>
                  </a:lnTo>
                  <a:lnTo>
                    <a:pt x="68370" y="94130"/>
                  </a:lnTo>
                  <a:cubicBezTo>
                    <a:pt x="65053" y="95436"/>
                    <a:pt x="61592" y="96346"/>
                    <a:pt x="58061" y="96844"/>
                  </a:cubicBezTo>
                  <a:lnTo>
                    <a:pt x="57855" y="96873"/>
                  </a:lnTo>
                  <a:lnTo>
                    <a:pt x="56523" y="102734"/>
                  </a:lnTo>
                  <a:lnTo>
                    <a:pt x="46451" y="102734"/>
                  </a:lnTo>
                  <a:lnTo>
                    <a:pt x="45106" y="96827"/>
                  </a:lnTo>
                  <a:lnTo>
                    <a:pt x="44903" y="96797"/>
                  </a:lnTo>
                  <a:cubicBezTo>
                    <a:pt x="41374" y="96269"/>
                    <a:pt x="37921" y="95327"/>
                    <a:pt x="34615" y="93991"/>
                  </a:cubicBezTo>
                  <a:lnTo>
                    <a:pt x="34421" y="93914"/>
                  </a:lnTo>
                  <a:lnTo>
                    <a:pt x="30339" y="98319"/>
                  </a:lnTo>
                  <a:lnTo>
                    <a:pt x="21617" y="93283"/>
                  </a:lnTo>
                  <a:lnTo>
                    <a:pt x="23410" y="87483"/>
                  </a:lnTo>
                  <a:lnTo>
                    <a:pt x="23249" y="87355"/>
                  </a:lnTo>
                  <a:cubicBezTo>
                    <a:pt x="20465" y="85133"/>
                    <a:pt x="17947" y="82594"/>
                    <a:pt x="15748" y="79790"/>
                  </a:cubicBezTo>
                  <a:lnTo>
                    <a:pt x="15620" y="79627"/>
                  </a:lnTo>
                  <a:lnTo>
                    <a:pt x="9871" y="81406"/>
                  </a:lnTo>
                  <a:lnTo>
                    <a:pt x="4835" y="72683"/>
                  </a:lnTo>
                  <a:lnTo>
                    <a:pt x="9282" y="68564"/>
                  </a:lnTo>
                  <a:lnTo>
                    <a:pt x="9207" y="68373"/>
                  </a:lnTo>
                  <a:cubicBezTo>
                    <a:pt x="7900" y="65055"/>
                    <a:pt x="6989" y="61594"/>
                    <a:pt x="6493" y="58064"/>
                  </a:cubicBezTo>
                  <a:lnTo>
                    <a:pt x="6464" y="57858"/>
                  </a:lnTo>
                  <a:lnTo>
                    <a:pt x="602" y="56524"/>
                  </a:lnTo>
                  <a:lnTo>
                    <a:pt x="602" y="46453"/>
                  </a:lnTo>
                  <a:lnTo>
                    <a:pt x="6509" y="45107"/>
                  </a:lnTo>
                  <a:lnTo>
                    <a:pt x="6540" y="44904"/>
                  </a:lnTo>
                  <a:cubicBezTo>
                    <a:pt x="7061" y="41400"/>
                    <a:pt x="8004" y="37939"/>
                    <a:pt x="9345" y="34616"/>
                  </a:cubicBezTo>
                  <a:lnTo>
                    <a:pt x="9422" y="34424"/>
                  </a:lnTo>
                  <a:lnTo>
                    <a:pt x="5017" y="30341"/>
                  </a:lnTo>
                  <a:lnTo>
                    <a:pt x="10053" y="21619"/>
                  </a:lnTo>
                  <a:lnTo>
                    <a:pt x="15853" y="23412"/>
                  </a:lnTo>
                  <a:lnTo>
                    <a:pt x="15982" y="23251"/>
                  </a:lnTo>
                  <a:cubicBezTo>
                    <a:pt x="18203" y="20466"/>
                    <a:pt x="20742" y="17948"/>
                    <a:pt x="23545" y="15750"/>
                  </a:cubicBezTo>
                  <a:lnTo>
                    <a:pt x="23709" y="15622"/>
                  </a:lnTo>
                  <a:lnTo>
                    <a:pt x="21930" y="9873"/>
                  </a:lnTo>
                  <a:lnTo>
                    <a:pt x="30652" y="4837"/>
                  </a:lnTo>
                  <a:lnTo>
                    <a:pt x="34773" y="9283"/>
                  </a:lnTo>
                  <a:lnTo>
                    <a:pt x="34964" y="9208"/>
                  </a:lnTo>
                  <a:cubicBezTo>
                    <a:pt x="38282" y="7902"/>
                    <a:pt x="41742" y="6991"/>
                    <a:pt x="45273" y="6495"/>
                  </a:cubicBezTo>
                  <a:lnTo>
                    <a:pt x="45479" y="6466"/>
                  </a:lnTo>
                  <a:lnTo>
                    <a:pt x="46813" y="604"/>
                  </a:lnTo>
                  <a:close/>
                  <a:moveTo>
                    <a:pt x="46333" y="0"/>
                  </a:moveTo>
                  <a:lnTo>
                    <a:pt x="44985" y="5927"/>
                  </a:lnTo>
                  <a:cubicBezTo>
                    <a:pt x="41546" y="6425"/>
                    <a:pt x="38174" y="7313"/>
                    <a:pt x="34936" y="8572"/>
                  </a:cubicBezTo>
                  <a:lnTo>
                    <a:pt x="30768" y="4073"/>
                  </a:lnTo>
                  <a:lnTo>
                    <a:pt x="21214" y="9590"/>
                  </a:lnTo>
                  <a:lnTo>
                    <a:pt x="23011" y="15403"/>
                  </a:lnTo>
                  <a:cubicBezTo>
                    <a:pt x="20289" y="17558"/>
                    <a:pt x="17815" y="20011"/>
                    <a:pt x="15639" y="22715"/>
                  </a:cubicBezTo>
                  <a:lnTo>
                    <a:pt x="9771" y="20901"/>
                  </a:lnTo>
                  <a:lnTo>
                    <a:pt x="4255" y="30455"/>
                  </a:lnTo>
                  <a:lnTo>
                    <a:pt x="8709" y="34582"/>
                  </a:lnTo>
                  <a:cubicBezTo>
                    <a:pt x="7422" y="37811"/>
                    <a:pt x="6504" y="41176"/>
                    <a:pt x="5976" y="44611"/>
                  </a:cubicBezTo>
                  <a:lnTo>
                    <a:pt x="0" y="45971"/>
                  </a:lnTo>
                  <a:lnTo>
                    <a:pt x="0" y="57004"/>
                  </a:lnTo>
                  <a:lnTo>
                    <a:pt x="5926" y="58353"/>
                  </a:lnTo>
                  <a:cubicBezTo>
                    <a:pt x="6426" y="61791"/>
                    <a:pt x="7312" y="65162"/>
                    <a:pt x="8571" y="68400"/>
                  </a:cubicBezTo>
                  <a:lnTo>
                    <a:pt x="4074" y="72568"/>
                  </a:lnTo>
                  <a:lnTo>
                    <a:pt x="9589" y="82122"/>
                  </a:lnTo>
                  <a:lnTo>
                    <a:pt x="15402" y="80325"/>
                  </a:lnTo>
                  <a:cubicBezTo>
                    <a:pt x="17556" y="83047"/>
                    <a:pt x="20009" y="85520"/>
                    <a:pt x="22712" y="87698"/>
                  </a:cubicBezTo>
                  <a:lnTo>
                    <a:pt x="20898" y="93564"/>
                  </a:lnTo>
                  <a:lnTo>
                    <a:pt x="30453" y="99081"/>
                  </a:lnTo>
                  <a:lnTo>
                    <a:pt x="34581" y="94627"/>
                  </a:lnTo>
                  <a:cubicBezTo>
                    <a:pt x="37810" y="95915"/>
                    <a:pt x="41174" y="96831"/>
                    <a:pt x="44610" y="97361"/>
                  </a:cubicBezTo>
                  <a:lnTo>
                    <a:pt x="45970" y="103335"/>
                  </a:lnTo>
                  <a:lnTo>
                    <a:pt x="57003" y="103335"/>
                  </a:lnTo>
                  <a:lnTo>
                    <a:pt x="58351" y="97411"/>
                  </a:lnTo>
                  <a:cubicBezTo>
                    <a:pt x="61789" y="96911"/>
                    <a:pt x="65160" y="96024"/>
                    <a:pt x="68399" y="94766"/>
                  </a:cubicBezTo>
                  <a:lnTo>
                    <a:pt x="72567" y="99263"/>
                  </a:lnTo>
                  <a:lnTo>
                    <a:pt x="82121" y="93746"/>
                  </a:lnTo>
                  <a:lnTo>
                    <a:pt x="80324" y="87932"/>
                  </a:lnTo>
                  <a:cubicBezTo>
                    <a:pt x="83046" y="85778"/>
                    <a:pt x="85519" y="83326"/>
                    <a:pt x="87696" y="80622"/>
                  </a:cubicBezTo>
                  <a:lnTo>
                    <a:pt x="93563" y="82436"/>
                  </a:lnTo>
                  <a:lnTo>
                    <a:pt x="99080" y="72881"/>
                  </a:lnTo>
                  <a:lnTo>
                    <a:pt x="94626" y="68754"/>
                  </a:lnTo>
                  <a:cubicBezTo>
                    <a:pt x="95914" y="65526"/>
                    <a:pt x="96830" y="62161"/>
                    <a:pt x="97360" y="58725"/>
                  </a:cubicBezTo>
                  <a:lnTo>
                    <a:pt x="103335" y="57366"/>
                  </a:lnTo>
                  <a:lnTo>
                    <a:pt x="103335" y="46334"/>
                  </a:lnTo>
                  <a:lnTo>
                    <a:pt x="97409" y="44985"/>
                  </a:lnTo>
                  <a:cubicBezTo>
                    <a:pt x="96909" y="41547"/>
                    <a:pt x="96021" y="38175"/>
                    <a:pt x="94764" y="34937"/>
                  </a:cubicBezTo>
                  <a:lnTo>
                    <a:pt x="99261" y="30770"/>
                  </a:lnTo>
                  <a:lnTo>
                    <a:pt x="93745" y="21215"/>
                  </a:lnTo>
                  <a:lnTo>
                    <a:pt x="87931" y="23012"/>
                  </a:lnTo>
                  <a:cubicBezTo>
                    <a:pt x="85777" y="20290"/>
                    <a:pt x="83325" y="17817"/>
                    <a:pt x="80621" y="15640"/>
                  </a:cubicBezTo>
                  <a:lnTo>
                    <a:pt x="82435" y="9772"/>
                  </a:lnTo>
                  <a:lnTo>
                    <a:pt x="72880" y="4255"/>
                  </a:lnTo>
                  <a:lnTo>
                    <a:pt x="68752" y="8709"/>
                  </a:lnTo>
                  <a:cubicBezTo>
                    <a:pt x="65523" y="7422"/>
                    <a:pt x="62159" y="6505"/>
                    <a:pt x="58724" y="5975"/>
                  </a:cubicBezTo>
                  <a:lnTo>
                    <a:pt x="5736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1195850" y="1765500"/>
              <a:ext cx="2568325" cy="2568350"/>
            </a:xfrm>
            <a:custGeom>
              <a:avLst/>
              <a:gdLst/>
              <a:ahLst/>
              <a:cxnLst/>
              <a:rect l="l" t="t" r="r" b="b"/>
              <a:pathLst>
                <a:path w="102733" h="102734" extrusionOk="0">
                  <a:moveTo>
                    <a:pt x="51366" y="13046"/>
                  </a:moveTo>
                  <a:cubicBezTo>
                    <a:pt x="72529" y="13046"/>
                    <a:pt x="89687" y="30203"/>
                    <a:pt x="89687" y="51367"/>
                  </a:cubicBezTo>
                  <a:lnTo>
                    <a:pt x="89686" y="51367"/>
                  </a:lnTo>
                  <a:cubicBezTo>
                    <a:pt x="89686" y="72530"/>
                    <a:pt x="72529" y="89688"/>
                    <a:pt x="51365" y="89688"/>
                  </a:cubicBezTo>
                  <a:cubicBezTo>
                    <a:pt x="30202" y="89688"/>
                    <a:pt x="13045" y="72530"/>
                    <a:pt x="13045" y="51367"/>
                  </a:cubicBezTo>
                  <a:cubicBezTo>
                    <a:pt x="13045" y="30203"/>
                    <a:pt x="30202" y="13046"/>
                    <a:pt x="51366" y="13046"/>
                  </a:cubicBezTo>
                  <a:close/>
                  <a:moveTo>
                    <a:pt x="46271" y="1"/>
                  </a:moveTo>
                  <a:lnTo>
                    <a:pt x="44930" y="5894"/>
                  </a:lnTo>
                  <a:cubicBezTo>
                    <a:pt x="41375" y="6393"/>
                    <a:pt x="37892" y="7310"/>
                    <a:pt x="34553" y="8625"/>
                  </a:cubicBezTo>
                  <a:lnTo>
                    <a:pt x="30409" y="4154"/>
                  </a:lnTo>
                  <a:lnTo>
                    <a:pt x="21271" y="9431"/>
                  </a:lnTo>
                  <a:lnTo>
                    <a:pt x="23058" y="15212"/>
                  </a:lnTo>
                  <a:cubicBezTo>
                    <a:pt x="20235" y="17424"/>
                    <a:pt x="17680" y="19957"/>
                    <a:pt x="15445" y="22762"/>
                  </a:cubicBezTo>
                  <a:lnTo>
                    <a:pt x="9610" y="20958"/>
                  </a:lnTo>
                  <a:lnTo>
                    <a:pt x="4334" y="30096"/>
                  </a:lnTo>
                  <a:lnTo>
                    <a:pt x="8765" y="34201"/>
                  </a:lnTo>
                  <a:cubicBezTo>
                    <a:pt x="7440" y="37483"/>
                    <a:pt x="6478" y="40950"/>
                    <a:pt x="5941" y="44558"/>
                  </a:cubicBezTo>
                  <a:lnTo>
                    <a:pt x="0" y="45910"/>
                  </a:lnTo>
                  <a:lnTo>
                    <a:pt x="0" y="56462"/>
                  </a:lnTo>
                  <a:lnTo>
                    <a:pt x="5893" y="57803"/>
                  </a:lnTo>
                  <a:cubicBezTo>
                    <a:pt x="6392" y="61357"/>
                    <a:pt x="7309" y="64840"/>
                    <a:pt x="8625" y="68180"/>
                  </a:cubicBezTo>
                  <a:lnTo>
                    <a:pt x="4153" y="72324"/>
                  </a:lnTo>
                  <a:lnTo>
                    <a:pt x="9429" y="81463"/>
                  </a:lnTo>
                  <a:lnTo>
                    <a:pt x="15210" y="79675"/>
                  </a:lnTo>
                  <a:cubicBezTo>
                    <a:pt x="17423" y="82498"/>
                    <a:pt x="19958" y="85052"/>
                    <a:pt x="22762" y="87289"/>
                  </a:cubicBezTo>
                  <a:lnTo>
                    <a:pt x="20957" y="93123"/>
                  </a:lnTo>
                  <a:lnTo>
                    <a:pt x="30096" y="98398"/>
                  </a:lnTo>
                  <a:lnTo>
                    <a:pt x="34200" y="93969"/>
                  </a:lnTo>
                  <a:cubicBezTo>
                    <a:pt x="37483" y="95293"/>
                    <a:pt x="40950" y="96256"/>
                    <a:pt x="44558" y="96791"/>
                  </a:cubicBezTo>
                  <a:lnTo>
                    <a:pt x="45909" y="102733"/>
                  </a:lnTo>
                  <a:lnTo>
                    <a:pt x="56461" y="102733"/>
                  </a:lnTo>
                  <a:lnTo>
                    <a:pt x="57802" y="96839"/>
                  </a:lnTo>
                  <a:cubicBezTo>
                    <a:pt x="61357" y="96340"/>
                    <a:pt x="64839" y="95424"/>
                    <a:pt x="68179" y="94107"/>
                  </a:cubicBezTo>
                  <a:lnTo>
                    <a:pt x="72323" y="98580"/>
                  </a:lnTo>
                  <a:lnTo>
                    <a:pt x="81462" y="93303"/>
                  </a:lnTo>
                  <a:lnTo>
                    <a:pt x="79674" y="87524"/>
                  </a:lnTo>
                  <a:cubicBezTo>
                    <a:pt x="82496" y="85310"/>
                    <a:pt x="85052" y="82777"/>
                    <a:pt x="87288" y="79972"/>
                  </a:cubicBezTo>
                  <a:lnTo>
                    <a:pt x="93122" y="81776"/>
                  </a:lnTo>
                  <a:lnTo>
                    <a:pt x="98398" y="72638"/>
                  </a:lnTo>
                  <a:lnTo>
                    <a:pt x="93969" y="68533"/>
                  </a:lnTo>
                  <a:cubicBezTo>
                    <a:pt x="95292" y="65250"/>
                    <a:pt x="96255" y="61784"/>
                    <a:pt x="96792" y="58175"/>
                  </a:cubicBezTo>
                  <a:lnTo>
                    <a:pt x="102732" y="56824"/>
                  </a:lnTo>
                  <a:lnTo>
                    <a:pt x="102732" y="46272"/>
                  </a:lnTo>
                  <a:lnTo>
                    <a:pt x="96838" y="44931"/>
                  </a:lnTo>
                  <a:cubicBezTo>
                    <a:pt x="96339" y="41376"/>
                    <a:pt x="95422" y="37893"/>
                    <a:pt x="94107" y="34554"/>
                  </a:cubicBezTo>
                  <a:lnTo>
                    <a:pt x="98579" y="30410"/>
                  </a:lnTo>
                  <a:lnTo>
                    <a:pt x="93304" y="21271"/>
                  </a:lnTo>
                  <a:lnTo>
                    <a:pt x="87523" y="23059"/>
                  </a:lnTo>
                  <a:cubicBezTo>
                    <a:pt x="85310" y="20236"/>
                    <a:pt x="82776" y="17680"/>
                    <a:pt x="79972" y="15444"/>
                  </a:cubicBezTo>
                  <a:lnTo>
                    <a:pt x="81775" y="9611"/>
                  </a:lnTo>
                  <a:lnTo>
                    <a:pt x="72637" y="4334"/>
                  </a:lnTo>
                  <a:lnTo>
                    <a:pt x="68532" y="8764"/>
                  </a:lnTo>
                  <a:cubicBezTo>
                    <a:pt x="65249" y="7441"/>
                    <a:pt x="61783" y="6478"/>
                    <a:pt x="58175" y="5941"/>
                  </a:cubicBezTo>
                  <a:lnTo>
                    <a:pt x="568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1188675" y="1758350"/>
              <a:ext cx="2582675" cy="2582650"/>
            </a:xfrm>
            <a:custGeom>
              <a:avLst/>
              <a:gdLst/>
              <a:ahLst/>
              <a:cxnLst/>
              <a:rect l="l" t="t" r="r" b="b"/>
              <a:pathLst>
                <a:path w="103307" h="103306" extrusionOk="0">
                  <a:moveTo>
                    <a:pt x="51653" y="13619"/>
                  </a:moveTo>
                  <a:cubicBezTo>
                    <a:pt x="72625" y="13619"/>
                    <a:pt x="89687" y="30681"/>
                    <a:pt x="89687" y="51653"/>
                  </a:cubicBezTo>
                  <a:cubicBezTo>
                    <a:pt x="89687" y="72625"/>
                    <a:pt x="72624" y="89687"/>
                    <a:pt x="51653" y="89687"/>
                  </a:cubicBezTo>
                  <a:cubicBezTo>
                    <a:pt x="30681" y="89687"/>
                    <a:pt x="13618" y="72625"/>
                    <a:pt x="13618" y="51653"/>
                  </a:cubicBezTo>
                  <a:cubicBezTo>
                    <a:pt x="13618" y="30681"/>
                    <a:pt x="30681" y="13619"/>
                    <a:pt x="51653" y="13619"/>
                  </a:cubicBezTo>
                  <a:close/>
                  <a:moveTo>
                    <a:pt x="51653" y="13046"/>
                  </a:moveTo>
                  <a:cubicBezTo>
                    <a:pt x="30365" y="13046"/>
                    <a:pt x="13045" y="30364"/>
                    <a:pt x="13045" y="51653"/>
                  </a:cubicBezTo>
                  <a:cubicBezTo>
                    <a:pt x="13045" y="72941"/>
                    <a:pt x="30365" y="90260"/>
                    <a:pt x="51653" y="90260"/>
                  </a:cubicBezTo>
                  <a:cubicBezTo>
                    <a:pt x="72941" y="90260"/>
                    <a:pt x="90260" y="72941"/>
                    <a:pt x="90260" y="51653"/>
                  </a:cubicBezTo>
                  <a:cubicBezTo>
                    <a:pt x="90260" y="30365"/>
                    <a:pt x="72940" y="13046"/>
                    <a:pt x="51653" y="13046"/>
                  </a:cubicBezTo>
                  <a:close/>
                  <a:moveTo>
                    <a:pt x="56881" y="574"/>
                  </a:moveTo>
                  <a:lnTo>
                    <a:pt x="58183" y="6291"/>
                  </a:lnTo>
                  <a:cubicBezTo>
                    <a:pt x="58208" y="6407"/>
                    <a:pt x="58303" y="6495"/>
                    <a:pt x="58420" y="6511"/>
                  </a:cubicBezTo>
                  <a:cubicBezTo>
                    <a:pt x="61925" y="7031"/>
                    <a:pt x="65388" y="7977"/>
                    <a:pt x="68712" y="9316"/>
                  </a:cubicBezTo>
                  <a:cubicBezTo>
                    <a:pt x="68747" y="9331"/>
                    <a:pt x="68783" y="9337"/>
                    <a:pt x="68819" y="9337"/>
                  </a:cubicBezTo>
                  <a:cubicBezTo>
                    <a:pt x="68897" y="9337"/>
                    <a:pt x="68973" y="9305"/>
                    <a:pt x="69029" y="9246"/>
                  </a:cubicBezTo>
                  <a:lnTo>
                    <a:pt x="72978" y="4984"/>
                  </a:lnTo>
                  <a:lnTo>
                    <a:pt x="81721" y="10030"/>
                  </a:lnTo>
                  <a:lnTo>
                    <a:pt x="79984" y="15646"/>
                  </a:lnTo>
                  <a:cubicBezTo>
                    <a:pt x="79950" y="15758"/>
                    <a:pt x="79988" y="15881"/>
                    <a:pt x="80080" y="15955"/>
                  </a:cubicBezTo>
                  <a:cubicBezTo>
                    <a:pt x="82866" y="18177"/>
                    <a:pt x="85385" y="20716"/>
                    <a:pt x="87584" y="23522"/>
                  </a:cubicBezTo>
                  <a:cubicBezTo>
                    <a:pt x="87639" y="23593"/>
                    <a:pt x="87723" y="23632"/>
                    <a:pt x="87810" y="23632"/>
                  </a:cubicBezTo>
                  <a:cubicBezTo>
                    <a:pt x="87838" y="23632"/>
                    <a:pt x="87866" y="23628"/>
                    <a:pt x="87894" y="23619"/>
                  </a:cubicBezTo>
                  <a:lnTo>
                    <a:pt x="93457" y="21898"/>
                  </a:lnTo>
                  <a:lnTo>
                    <a:pt x="98504" y="30640"/>
                  </a:lnTo>
                  <a:lnTo>
                    <a:pt x="94200" y="34629"/>
                  </a:lnTo>
                  <a:cubicBezTo>
                    <a:pt x="94114" y="34709"/>
                    <a:pt x="94085" y="34834"/>
                    <a:pt x="94128" y="34944"/>
                  </a:cubicBezTo>
                  <a:cubicBezTo>
                    <a:pt x="95434" y="38263"/>
                    <a:pt x="96345" y="41723"/>
                    <a:pt x="96842" y="45257"/>
                  </a:cubicBezTo>
                  <a:cubicBezTo>
                    <a:pt x="96858" y="45373"/>
                    <a:pt x="96946" y="45469"/>
                    <a:pt x="97061" y="45496"/>
                  </a:cubicBezTo>
                  <a:lnTo>
                    <a:pt x="102732" y="46786"/>
                  </a:lnTo>
                  <a:lnTo>
                    <a:pt x="102732" y="56881"/>
                  </a:lnTo>
                  <a:lnTo>
                    <a:pt x="97014" y="58183"/>
                  </a:lnTo>
                  <a:cubicBezTo>
                    <a:pt x="96899" y="58208"/>
                    <a:pt x="96812" y="58303"/>
                    <a:pt x="96794" y="58420"/>
                  </a:cubicBezTo>
                  <a:cubicBezTo>
                    <a:pt x="96272" y="61925"/>
                    <a:pt x="95330" y="65389"/>
                    <a:pt x="93989" y="68711"/>
                  </a:cubicBezTo>
                  <a:cubicBezTo>
                    <a:pt x="93944" y="68823"/>
                    <a:pt x="93972" y="68949"/>
                    <a:pt x="94060" y="69030"/>
                  </a:cubicBezTo>
                  <a:lnTo>
                    <a:pt x="98322" y="72979"/>
                  </a:lnTo>
                  <a:lnTo>
                    <a:pt x="93275" y="81721"/>
                  </a:lnTo>
                  <a:lnTo>
                    <a:pt x="87660" y="79985"/>
                  </a:lnTo>
                  <a:cubicBezTo>
                    <a:pt x="87632" y="79976"/>
                    <a:pt x="87603" y="79972"/>
                    <a:pt x="87574" y="79972"/>
                  </a:cubicBezTo>
                  <a:cubicBezTo>
                    <a:pt x="87489" y="79972"/>
                    <a:pt x="87406" y="80011"/>
                    <a:pt x="87352" y="80080"/>
                  </a:cubicBezTo>
                  <a:cubicBezTo>
                    <a:pt x="85129" y="82866"/>
                    <a:pt x="82589" y="85385"/>
                    <a:pt x="79784" y="87584"/>
                  </a:cubicBezTo>
                  <a:cubicBezTo>
                    <a:pt x="79691" y="87657"/>
                    <a:pt x="79652" y="87781"/>
                    <a:pt x="79687" y="87894"/>
                  </a:cubicBezTo>
                  <a:lnTo>
                    <a:pt x="81407" y="93456"/>
                  </a:lnTo>
                  <a:lnTo>
                    <a:pt x="72665" y="98504"/>
                  </a:lnTo>
                  <a:lnTo>
                    <a:pt x="68677" y="94199"/>
                  </a:lnTo>
                  <a:cubicBezTo>
                    <a:pt x="68621" y="94139"/>
                    <a:pt x="68545" y="94108"/>
                    <a:pt x="68466" y="94108"/>
                  </a:cubicBezTo>
                  <a:cubicBezTo>
                    <a:pt x="68431" y="94108"/>
                    <a:pt x="68395" y="94114"/>
                    <a:pt x="68361" y="94127"/>
                  </a:cubicBezTo>
                  <a:cubicBezTo>
                    <a:pt x="65043" y="95433"/>
                    <a:pt x="61582" y="96345"/>
                    <a:pt x="58050" y="96841"/>
                  </a:cubicBezTo>
                  <a:cubicBezTo>
                    <a:pt x="57932" y="96858"/>
                    <a:pt x="57836" y="96946"/>
                    <a:pt x="57809" y="97061"/>
                  </a:cubicBezTo>
                  <a:lnTo>
                    <a:pt x="56519" y="102732"/>
                  </a:lnTo>
                  <a:lnTo>
                    <a:pt x="46424" y="102732"/>
                  </a:lnTo>
                  <a:lnTo>
                    <a:pt x="45124" y="97013"/>
                  </a:lnTo>
                  <a:cubicBezTo>
                    <a:pt x="45097" y="96898"/>
                    <a:pt x="45003" y="96811"/>
                    <a:pt x="44887" y="96794"/>
                  </a:cubicBezTo>
                  <a:cubicBezTo>
                    <a:pt x="41382" y="96273"/>
                    <a:pt x="37920" y="95329"/>
                    <a:pt x="34595" y="93989"/>
                  </a:cubicBezTo>
                  <a:cubicBezTo>
                    <a:pt x="34560" y="93974"/>
                    <a:pt x="34524" y="93967"/>
                    <a:pt x="34488" y="93967"/>
                  </a:cubicBezTo>
                  <a:cubicBezTo>
                    <a:pt x="34410" y="93967"/>
                    <a:pt x="34333" y="94000"/>
                    <a:pt x="34278" y="94059"/>
                  </a:cubicBezTo>
                  <a:lnTo>
                    <a:pt x="30328" y="98321"/>
                  </a:lnTo>
                  <a:lnTo>
                    <a:pt x="21586" y="93275"/>
                  </a:lnTo>
                  <a:lnTo>
                    <a:pt x="23322" y="87659"/>
                  </a:lnTo>
                  <a:cubicBezTo>
                    <a:pt x="23357" y="87547"/>
                    <a:pt x="23319" y="87424"/>
                    <a:pt x="23227" y="87351"/>
                  </a:cubicBezTo>
                  <a:cubicBezTo>
                    <a:pt x="20440" y="85128"/>
                    <a:pt x="17923" y="82588"/>
                    <a:pt x="15724" y="79784"/>
                  </a:cubicBezTo>
                  <a:cubicBezTo>
                    <a:pt x="15668" y="79713"/>
                    <a:pt x="15585" y="79674"/>
                    <a:pt x="15499" y="79674"/>
                  </a:cubicBezTo>
                  <a:cubicBezTo>
                    <a:pt x="15471" y="79674"/>
                    <a:pt x="15442" y="79678"/>
                    <a:pt x="15413" y="79687"/>
                  </a:cubicBezTo>
                  <a:lnTo>
                    <a:pt x="9849" y="81407"/>
                  </a:lnTo>
                  <a:lnTo>
                    <a:pt x="4802" y="72665"/>
                  </a:lnTo>
                  <a:lnTo>
                    <a:pt x="9107" y="68677"/>
                  </a:lnTo>
                  <a:cubicBezTo>
                    <a:pt x="9193" y="68596"/>
                    <a:pt x="9222" y="68471"/>
                    <a:pt x="9179" y="68361"/>
                  </a:cubicBezTo>
                  <a:cubicBezTo>
                    <a:pt x="7873" y="65042"/>
                    <a:pt x="6961" y="61580"/>
                    <a:pt x="6465" y="58048"/>
                  </a:cubicBezTo>
                  <a:cubicBezTo>
                    <a:pt x="6449" y="57931"/>
                    <a:pt x="6361" y="57835"/>
                    <a:pt x="6245" y="57809"/>
                  </a:cubicBezTo>
                  <a:lnTo>
                    <a:pt x="574" y="56519"/>
                  </a:lnTo>
                  <a:lnTo>
                    <a:pt x="574" y="46424"/>
                  </a:lnTo>
                  <a:lnTo>
                    <a:pt x="6293" y="45122"/>
                  </a:lnTo>
                  <a:cubicBezTo>
                    <a:pt x="6407" y="45097"/>
                    <a:pt x="6495" y="45002"/>
                    <a:pt x="6512" y="44885"/>
                  </a:cubicBezTo>
                  <a:cubicBezTo>
                    <a:pt x="7033" y="41380"/>
                    <a:pt x="7977" y="37917"/>
                    <a:pt x="9318" y="34593"/>
                  </a:cubicBezTo>
                  <a:cubicBezTo>
                    <a:pt x="9362" y="34483"/>
                    <a:pt x="9334" y="34357"/>
                    <a:pt x="9246" y="34276"/>
                  </a:cubicBezTo>
                  <a:lnTo>
                    <a:pt x="4984" y="30327"/>
                  </a:lnTo>
                  <a:lnTo>
                    <a:pt x="10032" y="21585"/>
                  </a:lnTo>
                  <a:lnTo>
                    <a:pt x="15646" y="23321"/>
                  </a:lnTo>
                  <a:cubicBezTo>
                    <a:pt x="15674" y="23329"/>
                    <a:pt x="15702" y="23333"/>
                    <a:pt x="15730" y="23333"/>
                  </a:cubicBezTo>
                  <a:cubicBezTo>
                    <a:pt x="15816" y="23333"/>
                    <a:pt x="15899" y="23295"/>
                    <a:pt x="15955" y="23226"/>
                  </a:cubicBezTo>
                  <a:cubicBezTo>
                    <a:pt x="18177" y="20439"/>
                    <a:pt x="20717" y="17920"/>
                    <a:pt x="23521" y="15721"/>
                  </a:cubicBezTo>
                  <a:cubicBezTo>
                    <a:pt x="23615" y="15648"/>
                    <a:pt x="23653" y="15524"/>
                    <a:pt x="23618" y="15411"/>
                  </a:cubicBezTo>
                  <a:lnTo>
                    <a:pt x="21898" y="9849"/>
                  </a:lnTo>
                  <a:lnTo>
                    <a:pt x="30641" y="4802"/>
                  </a:lnTo>
                  <a:lnTo>
                    <a:pt x="34630" y="9107"/>
                  </a:lnTo>
                  <a:cubicBezTo>
                    <a:pt x="34684" y="9167"/>
                    <a:pt x="34761" y="9198"/>
                    <a:pt x="34839" y="9198"/>
                  </a:cubicBezTo>
                  <a:cubicBezTo>
                    <a:pt x="34874" y="9198"/>
                    <a:pt x="34910" y="9192"/>
                    <a:pt x="34944" y="9179"/>
                  </a:cubicBezTo>
                  <a:cubicBezTo>
                    <a:pt x="38263" y="7873"/>
                    <a:pt x="41725" y="6961"/>
                    <a:pt x="45257" y="6465"/>
                  </a:cubicBezTo>
                  <a:cubicBezTo>
                    <a:pt x="45375" y="6448"/>
                    <a:pt x="45470" y="6360"/>
                    <a:pt x="45496" y="6245"/>
                  </a:cubicBezTo>
                  <a:lnTo>
                    <a:pt x="46786" y="574"/>
                  </a:lnTo>
                  <a:close/>
                  <a:moveTo>
                    <a:pt x="46556" y="1"/>
                  </a:moveTo>
                  <a:cubicBezTo>
                    <a:pt x="46423" y="1"/>
                    <a:pt x="46308" y="93"/>
                    <a:pt x="46279" y="223"/>
                  </a:cubicBezTo>
                  <a:lnTo>
                    <a:pt x="44983" y="5925"/>
                  </a:lnTo>
                  <a:cubicBezTo>
                    <a:pt x="41537" y="6424"/>
                    <a:pt x="38160" y="7313"/>
                    <a:pt x="34916" y="8574"/>
                  </a:cubicBezTo>
                  <a:lnTo>
                    <a:pt x="30905" y="4246"/>
                  </a:lnTo>
                  <a:cubicBezTo>
                    <a:pt x="30850" y="4185"/>
                    <a:pt x="30774" y="4154"/>
                    <a:pt x="30696" y="4154"/>
                  </a:cubicBezTo>
                  <a:cubicBezTo>
                    <a:pt x="30647" y="4154"/>
                    <a:pt x="30597" y="4166"/>
                    <a:pt x="30553" y="4192"/>
                  </a:cubicBezTo>
                  <a:lnTo>
                    <a:pt x="21414" y="9468"/>
                  </a:lnTo>
                  <a:cubicBezTo>
                    <a:pt x="21299" y="9535"/>
                    <a:pt x="21244" y="9673"/>
                    <a:pt x="21285" y="9801"/>
                  </a:cubicBezTo>
                  <a:lnTo>
                    <a:pt x="23014" y="15394"/>
                  </a:lnTo>
                  <a:cubicBezTo>
                    <a:pt x="20286" y="17551"/>
                    <a:pt x="17809" y="20007"/>
                    <a:pt x="15630" y="22717"/>
                  </a:cubicBezTo>
                  <a:lnTo>
                    <a:pt x="9982" y="20970"/>
                  </a:lnTo>
                  <a:cubicBezTo>
                    <a:pt x="9954" y="20961"/>
                    <a:pt x="9926" y="20957"/>
                    <a:pt x="9898" y="20957"/>
                  </a:cubicBezTo>
                  <a:cubicBezTo>
                    <a:pt x="9797" y="20957"/>
                    <a:pt x="9701" y="21010"/>
                    <a:pt x="9650" y="21101"/>
                  </a:cubicBezTo>
                  <a:lnTo>
                    <a:pt x="4373" y="30239"/>
                  </a:lnTo>
                  <a:cubicBezTo>
                    <a:pt x="4306" y="30355"/>
                    <a:pt x="4328" y="30501"/>
                    <a:pt x="4426" y="30592"/>
                  </a:cubicBezTo>
                  <a:lnTo>
                    <a:pt x="8713" y="34563"/>
                  </a:lnTo>
                  <a:cubicBezTo>
                    <a:pt x="7422" y="37797"/>
                    <a:pt x="6503" y="41167"/>
                    <a:pt x="5974" y="44608"/>
                  </a:cubicBezTo>
                  <a:lnTo>
                    <a:pt x="223" y="45916"/>
                  </a:lnTo>
                  <a:cubicBezTo>
                    <a:pt x="93" y="45946"/>
                    <a:pt x="0" y="46062"/>
                    <a:pt x="0" y="46196"/>
                  </a:cubicBezTo>
                  <a:lnTo>
                    <a:pt x="0" y="56748"/>
                  </a:lnTo>
                  <a:cubicBezTo>
                    <a:pt x="0" y="56881"/>
                    <a:pt x="93" y="56997"/>
                    <a:pt x="223" y="57027"/>
                  </a:cubicBezTo>
                  <a:lnTo>
                    <a:pt x="5925" y="58324"/>
                  </a:lnTo>
                  <a:cubicBezTo>
                    <a:pt x="6424" y="61769"/>
                    <a:pt x="7313" y="65145"/>
                    <a:pt x="8574" y="68389"/>
                  </a:cubicBezTo>
                  <a:lnTo>
                    <a:pt x="4246" y="72400"/>
                  </a:lnTo>
                  <a:cubicBezTo>
                    <a:pt x="4148" y="72490"/>
                    <a:pt x="4126" y="72637"/>
                    <a:pt x="4192" y="72753"/>
                  </a:cubicBezTo>
                  <a:lnTo>
                    <a:pt x="9468" y="81891"/>
                  </a:lnTo>
                  <a:cubicBezTo>
                    <a:pt x="9519" y="81982"/>
                    <a:pt x="9615" y="82035"/>
                    <a:pt x="9715" y="82035"/>
                  </a:cubicBezTo>
                  <a:cubicBezTo>
                    <a:pt x="9744" y="82035"/>
                    <a:pt x="9773" y="82031"/>
                    <a:pt x="9801" y="82022"/>
                  </a:cubicBezTo>
                  <a:lnTo>
                    <a:pt x="15394" y="80292"/>
                  </a:lnTo>
                  <a:cubicBezTo>
                    <a:pt x="17551" y="83019"/>
                    <a:pt x="20008" y="85496"/>
                    <a:pt x="22717" y="87676"/>
                  </a:cubicBezTo>
                  <a:lnTo>
                    <a:pt x="20970" y="93323"/>
                  </a:lnTo>
                  <a:cubicBezTo>
                    <a:pt x="20931" y="93451"/>
                    <a:pt x="20985" y="93589"/>
                    <a:pt x="21101" y="93656"/>
                  </a:cubicBezTo>
                  <a:lnTo>
                    <a:pt x="30239" y="98932"/>
                  </a:lnTo>
                  <a:cubicBezTo>
                    <a:pt x="30284" y="98958"/>
                    <a:pt x="30333" y="98971"/>
                    <a:pt x="30382" y="98971"/>
                  </a:cubicBezTo>
                  <a:cubicBezTo>
                    <a:pt x="30460" y="98971"/>
                    <a:pt x="30537" y="98939"/>
                    <a:pt x="30592" y="98879"/>
                  </a:cubicBezTo>
                  <a:lnTo>
                    <a:pt x="34564" y="94594"/>
                  </a:lnTo>
                  <a:cubicBezTo>
                    <a:pt x="37797" y="95884"/>
                    <a:pt x="41167" y="96802"/>
                    <a:pt x="44608" y="97332"/>
                  </a:cubicBezTo>
                  <a:lnTo>
                    <a:pt x="45916" y="103083"/>
                  </a:lnTo>
                  <a:cubicBezTo>
                    <a:pt x="45946" y="103212"/>
                    <a:pt x="46062" y="103305"/>
                    <a:pt x="46196" y="103305"/>
                  </a:cubicBezTo>
                  <a:lnTo>
                    <a:pt x="56748" y="103305"/>
                  </a:lnTo>
                  <a:cubicBezTo>
                    <a:pt x="56749" y="103305"/>
                    <a:pt x="56750" y="103305"/>
                    <a:pt x="56751" y="103305"/>
                  </a:cubicBezTo>
                  <a:cubicBezTo>
                    <a:pt x="56883" y="103305"/>
                    <a:pt x="56998" y="103213"/>
                    <a:pt x="57028" y="103083"/>
                  </a:cubicBezTo>
                  <a:lnTo>
                    <a:pt x="58325" y="97382"/>
                  </a:lnTo>
                  <a:cubicBezTo>
                    <a:pt x="61769" y="96882"/>
                    <a:pt x="65146" y="95993"/>
                    <a:pt x="68390" y="94732"/>
                  </a:cubicBezTo>
                  <a:lnTo>
                    <a:pt x="72401" y="99062"/>
                  </a:lnTo>
                  <a:cubicBezTo>
                    <a:pt x="72456" y="99122"/>
                    <a:pt x="72533" y="99153"/>
                    <a:pt x="72610" y="99153"/>
                  </a:cubicBezTo>
                  <a:cubicBezTo>
                    <a:pt x="72660" y="99153"/>
                    <a:pt x="72709" y="99141"/>
                    <a:pt x="72754" y="99115"/>
                  </a:cubicBezTo>
                  <a:lnTo>
                    <a:pt x="81893" y="93838"/>
                  </a:lnTo>
                  <a:cubicBezTo>
                    <a:pt x="82009" y="93771"/>
                    <a:pt x="82062" y="93633"/>
                    <a:pt x="82023" y="93505"/>
                  </a:cubicBezTo>
                  <a:lnTo>
                    <a:pt x="80293" y="87912"/>
                  </a:lnTo>
                  <a:cubicBezTo>
                    <a:pt x="83021" y="85755"/>
                    <a:pt x="85498" y="83299"/>
                    <a:pt x="87678" y="80589"/>
                  </a:cubicBezTo>
                  <a:lnTo>
                    <a:pt x="93325" y="82335"/>
                  </a:lnTo>
                  <a:cubicBezTo>
                    <a:pt x="93353" y="82344"/>
                    <a:pt x="93382" y="82348"/>
                    <a:pt x="93411" y="82348"/>
                  </a:cubicBezTo>
                  <a:cubicBezTo>
                    <a:pt x="93511" y="82348"/>
                    <a:pt x="93606" y="82296"/>
                    <a:pt x="93658" y="82206"/>
                  </a:cubicBezTo>
                  <a:lnTo>
                    <a:pt x="98933" y="73067"/>
                  </a:lnTo>
                  <a:cubicBezTo>
                    <a:pt x="99000" y="72951"/>
                    <a:pt x="98978" y="72805"/>
                    <a:pt x="98880" y="72714"/>
                  </a:cubicBezTo>
                  <a:lnTo>
                    <a:pt x="94595" y="68744"/>
                  </a:lnTo>
                  <a:cubicBezTo>
                    <a:pt x="95885" y="65509"/>
                    <a:pt x="96803" y="62139"/>
                    <a:pt x="97332" y="58699"/>
                  </a:cubicBezTo>
                  <a:lnTo>
                    <a:pt x="103083" y="57390"/>
                  </a:lnTo>
                  <a:cubicBezTo>
                    <a:pt x="103214" y="57360"/>
                    <a:pt x="103306" y="57244"/>
                    <a:pt x="103306" y="57111"/>
                  </a:cubicBezTo>
                  <a:lnTo>
                    <a:pt x="103306" y="46558"/>
                  </a:lnTo>
                  <a:cubicBezTo>
                    <a:pt x="103306" y="46424"/>
                    <a:pt x="103214" y="46308"/>
                    <a:pt x="103083" y="46279"/>
                  </a:cubicBezTo>
                  <a:lnTo>
                    <a:pt x="97382" y="44982"/>
                  </a:lnTo>
                  <a:cubicBezTo>
                    <a:pt x="96882" y="41537"/>
                    <a:pt x="95994" y="38161"/>
                    <a:pt x="94733" y="34917"/>
                  </a:cubicBezTo>
                  <a:lnTo>
                    <a:pt x="99061" y="30906"/>
                  </a:lnTo>
                  <a:cubicBezTo>
                    <a:pt x="99159" y="30815"/>
                    <a:pt x="99181" y="30668"/>
                    <a:pt x="99115" y="30552"/>
                  </a:cubicBezTo>
                  <a:lnTo>
                    <a:pt x="93838" y="21414"/>
                  </a:lnTo>
                  <a:cubicBezTo>
                    <a:pt x="93786" y="21324"/>
                    <a:pt x="93689" y="21271"/>
                    <a:pt x="93589" y="21271"/>
                  </a:cubicBezTo>
                  <a:cubicBezTo>
                    <a:pt x="93561" y="21271"/>
                    <a:pt x="93533" y="21275"/>
                    <a:pt x="93505" y="21283"/>
                  </a:cubicBezTo>
                  <a:lnTo>
                    <a:pt x="87913" y="23013"/>
                  </a:lnTo>
                  <a:cubicBezTo>
                    <a:pt x="85755" y="20286"/>
                    <a:pt x="83299" y="17809"/>
                    <a:pt x="80590" y="15630"/>
                  </a:cubicBezTo>
                  <a:lnTo>
                    <a:pt x="82335" y="9982"/>
                  </a:lnTo>
                  <a:cubicBezTo>
                    <a:pt x="82376" y="9854"/>
                    <a:pt x="82321" y="9717"/>
                    <a:pt x="82206" y="9650"/>
                  </a:cubicBezTo>
                  <a:lnTo>
                    <a:pt x="73067" y="4373"/>
                  </a:lnTo>
                  <a:cubicBezTo>
                    <a:pt x="73022" y="4347"/>
                    <a:pt x="72973" y="4335"/>
                    <a:pt x="72924" y="4335"/>
                  </a:cubicBezTo>
                  <a:cubicBezTo>
                    <a:pt x="72846" y="4335"/>
                    <a:pt x="72769" y="4366"/>
                    <a:pt x="72713" y="4426"/>
                  </a:cubicBezTo>
                  <a:lnTo>
                    <a:pt x="68743" y="8712"/>
                  </a:lnTo>
                  <a:cubicBezTo>
                    <a:pt x="65509" y="7421"/>
                    <a:pt x="62139" y="6503"/>
                    <a:pt x="58698" y="5974"/>
                  </a:cubicBezTo>
                  <a:lnTo>
                    <a:pt x="57389" y="223"/>
                  </a:lnTo>
                  <a:cubicBezTo>
                    <a:pt x="57360" y="93"/>
                    <a:pt x="57246" y="1"/>
                    <a:pt x="57113" y="1"/>
                  </a:cubicBezTo>
                  <a:cubicBezTo>
                    <a:pt x="57112" y="1"/>
                    <a:pt x="57111" y="1"/>
                    <a:pt x="57110" y="1"/>
                  </a:cubicBezTo>
                  <a:lnTo>
                    <a:pt x="46558" y="1"/>
                  </a:lnTo>
                  <a:cubicBezTo>
                    <a:pt x="46557" y="1"/>
                    <a:pt x="46557" y="1"/>
                    <a:pt x="465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2" name="Google Shape;2302;p52"/>
          <p:cNvSpPr txBox="1">
            <a:spLocks noGrp="1"/>
          </p:cNvSpPr>
          <p:nvPr>
            <p:ph type="body" idx="4294967295"/>
          </p:nvPr>
        </p:nvSpPr>
        <p:spPr>
          <a:xfrm>
            <a:off x="516628" y="1535601"/>
            <a:ext cx="4806947" cy="694200"/>
          </a:xfrm>
          <a:prstGeom prst="rect">
            <a:avLst/>
          </a:prstGeom>
        </p:spPr>
        <p:txBody>
          <a:bodyPr spcFirstLastPara="1" wrap="square" lIns="91425" tIns="91425" rIns="91425" bIns="91425" anchor="t" anchorCtr="0">
            <a:noAutofit/>
          </a:bodyPr>
          <a:lstStyle/>
          <a:p>
            <a:pPr marL="0" lvl="0" indent="0" rtl="0">
              <a:spcBef>
                <a:spcPts val="0"/>
              </a:spcBef>
              <a:spcAft>
                <a:spcPts val="0"/>
              </a:spcAft>
              <a:buClr>
                <a:schemeClr val="dk1"/>
              </a:buClr>
              <a:buSzPts val="1100"/>
              <a:buFont typeface="Arial"/>
              <a:buNone/>
            </a:pPr>
            <a:r>
              <a:rPr lang="en-US" sz="1300" dirty="0"/>
              <a:t>By effectively analyzing the collected information, you can gain valuable insights into a target's security posture and identify potential threats that can be addressed through appropriate security measures.•  Analyzing network traffic logs to identify suspicious activity.•  Comparing vulnerability scan results to known exploits.•  Assessing the potential impact of a successful data breach on the target organization.•  Developing a risk matrix to prioritize vulnerabilities based on their severity and likelihood of exploitation.</a:t>
            </a:r>
          </a:p>
        </p:txBody>
      </p:sp>
    </p:spTree>
    <p:extLst>
      <p:ext uri="{BB962C8B-B14F-4D97-AF65-F5344CB8AC3E}">
        <p14:creationId xmlns:p14="http://schemas.microsoft.com/office/powerpoint/2010/main" val="2510660110"/>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44"/>
          <p:cNvSpPr/>
          <p:nvPr/>
        </p:nvSpPr>
        <p:spPr>
          <a:xfrm rot="6517079">
            <a:off x="6027285" y="1234244"/>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4"/>
          <p:cNvSpPr txBox="1">
            <a:spLocks noGrp="1"/>
          </p:cNvSpPr>
          <p:nvPr>
            <p:ph type="title"/>
          </p:nvPr>
        </p:nvSpPr>
        <p:spPr>
          <a:xfrm>
            <a:off x="2588250" y="1458975"/>
            <a:ext cx="3967500" cy="167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Famous Case Studies</a:t>
            </a:r>
            <a:endParaRPr dirty="0"/>
          </a:p>
        </p:txBody>
      </p:sp>
      <p:sp>
        <p:nvSpPr>
          <p:cNvPr id="1651" name="Google Shape;1651;p44"/>
          <p:cNvSpPr txBox="1">
            <a:spLocks noGrp="1"/>
          </p:cNvSpPr>
          <p:nvPr>
            <p:ph type="subTitle" idx="1"/>
          </p:nvPr>
        </p:nvSpPr>
        <p:spPr>
          <a:xfrm>
            <a:off x="3083100" y="3087550"/>
            <a:ext cx="29778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Target and Equifax Breaches</a:t>
            </a:r>
            <a:endParaRPr dirty="0"/>
          </a:p>
        </p:txBody>
      </p:sp>
      <p:grpSp>
        <p:nvGrpSpPr>
          <p:cNvPr id="1653" name="Google Shape;1653;p44"/>
          <p:cNvGrpSpPr/>
          <p:nvPr/>
        </p:nvGrpSpPr>
        <p:grpSpPr>
          <a:xfrm>
            <a:off x="6654253" y="792428"/>
            <a:ext cx="2285012" cy="4128237"/>
            <a:chOff x="2360075" y="238275"/>
            <a:chExt cx="2899025" cy="5237550"/>
          </a:xfrm>
        </p:grpSpPr>
        <p:sp>
          <p:nvSpPr>
            <p:cNvPr id="1654" name="Google Shape;1654;p44"/>
            <p:cNvSpPr/>
            <p:nvPr/>
          </p:nvSpPr>
          <p:spPr>
            <a:xfrm>
              <a:off x="2916925" y="5072950"/>
              <a:ext cx="510100" cy="200000"/>
            </a:xfrm>
            <a:custGeom>
              <a:avLst/>
              <a:gdLst/>
              <a:ahLst/>
              <a:cxnLst/>
              <a:rect l="l" t="t" r="r" b="b"/>
              <a:pathLst>
                <a:path w="20404" h="8000" extrusionOk="0">
                  <a:moveTo>
                    <a:pt x="8645" y="1"/>
                  </a:moveTo>
                  <a:lnTo>
                    <a:pt x="948" y="823"/>
                  </a:lnTo>
                  <a:cubicBezTo>
                    <a:pt x="948" y="823"/>
                    <a:pt x="1" y="4548"/>
                    <a:pt x="592" y="5967"/>
                  </a:cubicBezTo>
                  <a:cubicBezTo>
                    <a:pt x="1052" y="7074"/>
                    <a:pt x="1846" y="7222"/>
                    <a:pt x="2985" y="7222"/>
                  </a:cubicBezTo>
                  <a:cubicBezTo>
                    <a:pt x="3307" y="7222"/>
                    <a:pt x="3657" y="7210"/>
                    <a:pt x="4035" y="7204"/>
                  </a:cubicBezTo>
                  <a:cubicBezTo>
                    <a:pt x="4052" y="7204"/>
                    <a:pt x="4071" y="7204"/>
                    <a:pt x="4089" y="7204"/>
                  </a:cubicBezTo>
                  <a:cubicBezTo>
                    <a:pt x="5612" y="7204"/>
                    <a:pt x="11444" y="7999"/>
                    <a:pt x="14477" y="7999"/>
                  </a:cubicBezTo>
                  <a:cubicBezTo>
                    <a:pt x="15077" y="7999"/>
                    <a:pt x="15568" y="7968"/>
                    <a:pt x="15894" y="7894"/>
                  </a:cubicBezTo>
                  <a:cubicBezTo>
                    <a:pt x="17886" y="7437"/>
                    <a:pt x="19873" y="6552"/>
                    <a:pt x="20138" y="5121"/>
                  </a:cubicBezTo>
                  <a:cubicBezTo>
                    <a:pt x="20403" y="3690"/>
                    <a:pt x="16698" y="4170"/>
                    <a:pt x="14837" y="3768"/>
                  </a:cubicBezTo>
                  <a:cubicBezTo>
                    <a:pt x="12975" y="3367"/>
                    <a:pt x="8645" y="1"/>
                    <a:pt x="8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4"/>
            <p:cNvSpPr/>
            <p:nvPr/>
          </p:nvSpPr>
          <p:spPr>
            <a:xfrm>
              <a:off x="2909600" y="5065825"/>
              <a:ext cx="519075" cy="214225"/>
            </a:xfrm>
            <a:custGeom>
              <a:avLst/>
              <a:gdLst/>
              <a:ahLst/>
              <a:cxnLst/>
              <a:rect l="l" t="t" r="r" b="b"/>
              <a:pathLst>
                <a:path w="20763" h="8569" extrusionOk="0">
                  <a:moveTo>
                    <a:pt x="8854" y="582"/>
                  </a:moveTo>
                  <a:cubicBezTo>
                    <a:pt x="9508" y="1084"/>
                    <a:pt x="13296" y="3950"/>
                    <a:pt x="15069" y="4332"/>
                  </a:cubicBezTo>
                  <a:cubicBezTo>
                    <a:pt x="15679" y="4464"/>
                    <a:pt x="16477" y="4504"/>
                    <a:pt x="17248" y="4543"/>
                  </a:cubicBezTo>
                  <a:cubicBezTo>
                    <a:pt x="18430" y="4603"/>
                    <a:pt x="19771" y="4670"/>
                    <a:pt x="20096" y="5080"/>
                  </a:cubicBezTo>
                  <a:cubicBezTo>
                    <a:pt x="20135" y="5131"/>
                    <a:pt x="20178" y="5207"/>
                    <a:pt x="20150" y="5354"/>
                  </a:cubicBezTo>
                  <a:cubicBezTo>
                    <a:pt x="19950" y="6433"/>
                    <a:pt x="18483" y="7360"/>
                    <a:pt x="16122" y="7900"/>
                  </a:cubicBezTo>
                  <a:cubicBezTo>
                    <a:pt x="15819" y="7970"/>
                    <a:pt x="15355" y="7999"/>
                    <a:pt x="14783" y="7999"/>
                  </a:cubicBezTo>
                  <a:cubicBezTo>
                    <a:pt x="13010" y="7999"/>
                    <a:pt x="10210" y="7719"/>
                    <a:pt x="8021" y="7501"/>
                  </a:cubicBezTo>
                  <a:cubicBezTo>
                    <a:pt x="6419" y="7342"/>
                    <a:pt x="5028" y="7203"/>
                    <a:pt x="4380" y="7203"/>
                  </a:cubicBezTo>
                  <a:lnTo>
                    <a:pt x="4324" y="7203"/>
                  </a:lnTo>
                  <a:lnTo>
                    <a:pt x="3895" y="7212"/>
                  </a:lnTo>
                  <a:cubicBezTo>
                    <a:pt x="3690" y="7216"/>
                    <a:pt x="3499" y="7220"/>
                    <a:pt x="3322" y="7220"/>
                  </a:cubicBezTo>
                  <a:cubicBezTo>
                    <a:pt x="2132" y="7220"/>
                    <a:pt x="1537" y="7076"/>
                    <a:pt x="1148" y="6142"/>
                  </a:cubicBezTo>
                  <a:cubicBezTo>
                    <a:pt x="720" y="5115"/>
                    <a:pt x="1198" y="2512"/>
                    <a:pt x="1470" y="1371"/>
                  </a:cubicBezTo>
                  <a:lnTo>
                    <a:pt x="8854" y="582"/>
                  </a:lnTo>
                  <a:close/>
                  <a:moveTo>
                    <a:pt x="8940" y="0"/>
                  </a:moveTo>
                  <a:cubicBezTo>
                    <a:pt x="8929" y="0"/>
                    <a:pt x="8918" y="1"/>
                    <a:pt x="8907" y="2"/>
                  </a:cubicBezTo>
                  <a:lnTo>
                    <a:pt x="1210" y="824"/>
                  </a:lnTo>
                  <a:cubicBezTo>
                    <a:pt x="1092" y="837"/>
                    <a:pt x="993" y="922"/>
                    <a:pt x="963" y="1038"/>
                  </a:cubicBezTo>
                  <a:cubicBezTo>
                    <a:pt x="924" y="1194"/>
                    <a:pt x="0" y="4873"/>
                    <a:pt x="621" y="6363"/>
                  </a:cubicBezTo>
                  <a:cubicBezTo>
                    <a:pt x="1145" y="7622"/>
                    <a:pt x="2079" y="7792"/>
                    <a:pt x="3268" y="7792"/>
                  </a:cubicBezTo>
                  <a:cubicBezTo>
                    <a:pt x="3474" y="7792"/>
                    <a:pt x="3688" y="7787"/>
                    <a:pt x="3908" y="7782"/>
                  </a:cubicBezTo>
                  <a:lnTo>
                    <a:pt x="4332" y="7774"/>
                  </a:lnTo>
                  <a:cubicBezTo>
                    <a:pt x="4931" y="7779"/>
                    <a:pt x="6332" y="7907"/>
                    <a:pt x="7965" y="8070"/>
                  </a:cubicBezTo>
                  <a:cubicBezTo>
                    <a:pt x="10260" y="8298"/>
                    <a:pt x="12971" y="8569"/>
                    <a:pt x="14765" y="8569"/>
                  </a:cubicBezTo>
                  <a:cubicBezTo>
                    <a:pt x="15391" y="8569"/>
                    <a:pt x="15905" y="8535"/>
                    <a:pt x="16251" y="8457"/>
                  </a:cubicBezTo>
                  <a:cubicBezTo>
                    <a:pt x="17774" y="8108"/>
                    <a:pt x="20379" y="7255"/>
                    <a:pt x="20711" y="5459"/>
                  </a:cubicBezTo>
                  <a:cubicBezTo>
                    <a:pt x="20762" y="5184"/>
                    <a:pt x="20705" y="4930"/>
                    <a:pt x="20544" y="4727"/>
                  </a:cubicBezTo>
                  <a:cubicBezTo>
                    <a:pt x="20059" y="4114"/>
                    <a:pt x="18708" y="4045"/>
                    <a:pt x="17276" y="3972"/>
                  </a:cubicBezTo>
                  <a:cubicBezTo>
                    <a:pt x="16528" y="3936"/>
                    <a:pt x="15755" y="3896"/>
                    <a:pt x="15190" y="3775"/>
                  </a:cubicBezTo>
                  <a:cubicBezTo>
                    <a:pt x="13413" y="3390"/>
                    <a:pt x="9156" y="94"/>
                    <a:pt x="9113" y="61"/>
                  </a:cubicBezTo>
                  <a:cubicBezTo>
                    <a:pt x="9064" y="21"/>
                    <a:pt x="9003" y="0"/>
                    <a:pt x="89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4"/>
            <p:cNvSpPr/>
            <p:nvPr/>
          </p:nvSpPr>
          <p:spPr>
            <a:xfrm>
              <a:off x="3103675" y="5072950"/>
              <a:ext cx="129500" cy="86050"/>
            </a:xfrm>
            <a:custGeom>
              <a:avLst/>
              <a:gdLst/>
              <a:ahLst/>
              <a:cxnLst/>
              <a:rect l="l" t="t" r="r" b="b"/>
              <a:pathLst>
                <a:path w="5180" h="3442" extrusionOk="0">
                  <a:moveTo>
                    <a:pt x="1175" y="1"/>
                  </a:moveTo>
                  <a:lnTo>
                    <a:pt x="248" y="100"/>
                  </a:lnTo>
                  <a:lnTo>
                    <a:pt x="0" y="1112"/>
                  </a:lnTo>
                  <a:cubicBezTo>
                    <a:pt x="0" y="1112"/>
                    <a:pt x="1738" y="2800"/>
                    <a:pt x="3268" y="3350"/>
                  </a:cubicBezTo>
                  <a:cubicBezTo>
                    <a:pt x="3445" y="3414"/>
                    <a:pt x="3615" y="3442"/>
                    <a:pt x="3779" y="3442"/>
                  </a:cubicBezTo>
                  <a:cubicBezTo>
                    <a:pt x="4336" y="3442"/>
                    <a:pt x="4816" y="3119"/>
                    <a:pt x="5180" y="2759"/>
                  </a:cubicBezTo>
                  <a:cubicBezTo>
                    <a:pt x="3275" y="1633"/>
                    <a:pt x="1175" y="1"/>
                    <a:pt x="11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4"/>
            <p:cNvSpPr/>
            <p:nvPr/>
          </p:nvSpPr>
          <p:spPr>
            <a:xfrm>
              <a:off x="3096150" y="5065800"/>
              <a:ext cx="145375" cy="100350"/>
            </a:xfrm>
            <a:custGeom>
              <a:avLst/>
              <a:gdLst/>
              <a:ahLst/>
              <a:cxnLst/>
              <a:rect l="l" t="t" r="r" b="b"/>
              <a:pathLst>
                <a:path w="5815" h="4014" extrusionOk="0">
                  <a:moveTo>
                    <a:pt x="1393" y="583"/>
                  </a:moveTo>
                  <a:cubicBezTo>
                    <a:pt x="1792" y="888"/>
                    <a:pt x="3423" y="2120"/>
                    <a:pt x="4999" y="3089"/>
                  </a:cubicBezTo>
                  <a:cubicBezTo>
                    <a:pt x="4691" y="3324"/>
                    <a:pt x="4383" y="3441"/>
                    <a:pt x="4079" y="3441"/>
                  </a:cubicBezTo>
                  <a:cubicBezTo>
                    <a:pt x="3940" y="3441"/>
                    <a:pt x="3802" y="3417"/>
                    <a:pt x="3665" y="3368"/>
                  </a:cubicBezTo>
                  <a:cubicBezTo>
                    <a:pt x="2433" y="2925"/>
                    <a:pt x="1029" y="1683"/>
                    <a:pt x="619" y="1305"/>
                  </a:cubicBezTo>
                  <a:lnTo>
                    <a:pt x="780" y="649"/>
                  </a:lnTo>
                  <a:lnTo>
                    <a:pt x="1393" y="583"/>
                  </a:lnTo>
                  <a:close/>
                  <a:moveTo>
                    <a:pt x="1472" y="1"/>
                  </a:moveTo>
                  <a:cubicBezTo>
                    <a:pt x="1463" y="1"/>
                    <a:pt x="1454" y="1"/>
                    <a:pt x="1445" y="2"/>
                  </a:cubicBezTo>
                  <a:lnTo>
                    <a:pt x="519" y="102"/>
                  </a:lnTo>
                  <a:cubicBezTo>
                    <a:pt x="399" y="114"/>
                    <a:pt x="300" y="201"/>
                    <a:pt x="272" y="317"/>
                  </a:cubicBezTo>
                  <a:lnTo>
                    <a:pt x="24" y="1330"/>
                  </a:lnTo>
                  <a:cubicBezTo>
                    <a:pt x="0" y="1428"/>
                    <a:pt x="30" y="1532"/>
                    <a:pt x="103" y="1602"/>
                  </a:cubicBezTo>
                  <a:cubicBezTo>
                    <a:pt x="175" y="1673"/>
                    <a:pt x="1902" y="3341"/>
                    <a:pt x="3473" y="3905"/>
                  </a:cubicBezTo>
                  <a:cubicBezTo>
                    <a:pt x="3667" y="3976"/>
                    <a:pt x="3873" y="4013"/>
                    <a:pt x="4080" y="4014"/>
                  </a:cubicBezTo>
                  <a:cubicBezTo>
                    <a:pt x="4626" y="4014"/>
                    <a:pt x="5170" y="3755"/>
                    <a:pt x="5682" y="3247"/>
                  </a:cubicBezTo>
                  <a:cubicBezTo>
                    <a:pt x="5814" y="3116"/>
                    <a:pt x="5787" y="2894"/>
                    <a:pt x="5625" y="2799"/>
                  </a:cubicBezTo>
                  <a:cubicBezTo>
                    <a:pt x="3760" y="1695"/>
                    <a:pt x="1671" y="77"/>
                    <a:pt x="1651" y="61"/>
                  </a:cubicBezTo>
                  <a:cubicBezTo>
                    <a:pt x="1599" y="22"/>
                    <a:pt x="1536" y="1"/>
                    <a:pt x="1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4"/>
            <p:cNvSpPr/>
            <p:nvPr/>
          </p:nvSpPr>
          <p:spPr>
            <a:xfrm>
              <a:off x="2929100" y="5195100"/>
              <a:ext cx="491675" cy="77850"/>
            </a:xfrm>
            <a:custGeom>
              <a:avLst/>
              <a:gdLst/>
              <a:ahLst/>
              <a:cxnLst/>
              <a:rect l="l" t="t" r="r" b="b"/>
              <a:pathLst>
                <a:path w="19667" h="3114" extrusionOk="0">
                  <a:moveTo>
                    <a:pt x="19655" y="1"/>
                  </a:moveTo>
                  <a:lnTo>
                    <a:pt x="19655" y="1"/>
                  </a:lnTo>
                  <a:cubicBezTo>
                    <a:pt x="19010" y="364"/>
                    <a:pt x="17816" y="950"/>
                    <a:pt x="16098" y="1427"/>
                  </a:cubicBezTo>
                  <a:cubicBezTo>
                    <a:pt x="15225" y="1670"/>
                    <a:pt x="14275" y="1765"/>
                    <a:pt x="13244" y="1765"/>
                  </a:cubicBezTo>
                  <a:cubicBezTo>
                    <a:pt x="11086" y="1765"/>
                    <a:pt x="8574" y="1349"/>
                    <a:pt x="5671" y="1003"/>
                  </a:cubicBezTo>
                  <a:cubicBezTo>
                    <a:pt x="3774" y="778"/>
                    <a:pt x="2218" y="715"/>
                    <a:pt x="1070" y="715"/>
                  </a:cubicBezTo>
                  <a:cubicBezTo>
                    <a:pt x="661" y="715"/>
                    <a:pt x="303" y="723"/>
                    <a:pt x="1" y="734"/>
                  </a:cubicBezTo>
                  <a:cubicBezTo>
                    <a:pt x="25" y="853"/>
                    <a:pt x="59" y="969"/>
                    <a:pt x="104" y="1082"/>
                  </a:cubicBezTo>
                  <a:cubicBezTo>
                    <a:pt x="565" y="2188"/>
                    <a:pt x="1358" y="2336"/>
                    <a:pt x="2497" y="2336"/>
                  </a:cubicBezTo>
                  <a:cubicBezTo>
                    <a:pt x="2820" y="2336"/>
                    <a:pt x="3170" y="2324"/>
                    <a:pt x="3548" y="2318"/>
                  </a:cubicBezTo>
                  <a:cubicBezTo>
                    <a:pt x="3565" y="2318"/>
                    <a:pt x="3583" y="2318"/>
                    <a:pt x="3602" y="2318"/>
                  </a:cubicBezTo>
                  <a:cubicBezTo>
                    <a:pt x="5124" y="2318"/>
                    <a:pt x="10957" y="3113"/>
                    <a:pt x="13990" y="3113"/>
                  </a:cubicBezTo>
                  <a:cubicBezTo>
                    <a:pt x="14590" y="3113"/>
                    <a:pt x="15081" y="3082"/>
                    <a:pt x="15407" y="3008"/>
                  </a:cubicBezTo>
                  <a:cubicBezTo>
                    <a:pt x="17398" y="2551"/>
                    <a:pt x="19384" y="1666"/>
                    <a:pt x="19650" y="235"/>
                  </a:cubicBezTo>
                  <a:cubicBezTo>
                    <a:pt x="19665" y="158"/>
                    <a:pt x="19666" y="79"/>
                    <a:pt x="196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4"/>
            <p:cNvSpPr/>
            <p:nvPr/>
          </p:nvSpPr>
          <p:spPr>
            <a:xfrm>
              <a:off x="2921175" y="5187950"/>
              <a:ext cx="506800" cy="92100"/>
            </a:xfrm>
            <a:custGeom>
              <a:avLst/>
              <a:gdLst/>
              <a:ahLst/>
              <a:cxnLst/>
              <a:rect l="l" t="t" r="r" b="b"/>
              <a:pathLst>
                <a:path w="20272" h="3684" extrusionOk="0">
                  <a:moveTo>
                    <a:pt x="19574" y="820"/>
                  </a:moveTo>
                  <a:lnTo>
                    <a:pt x="19574" y="820"/>
                  </a:lnTo>
                  <a:cubicBezTo>
                    <a:pt x="19151" y="1748"/>
                    <a:pt x="17759" y="2535"/>
                    <a:pt x="15659" y="3015"/>
                  </a:cubicBezTo>
                  <a:cubicBezTo>
                    <a:pt x="15356" y="3085"/>
                    <a:pt x="14892" y="3114"/>
                    <a:pt x="14321" y="3114"/>
                  </a:cubicBezTo>
                  <a:cubicBezTo>
                    <a:pt x="12548" y="3114"/>
                    <a:pt x="9748" y="2834"/>
                    <a:pt x="7558" y="2616"/>
                  </a:cubicBezTo>
                  <a:cubicBezTo>
                    <a:pt x="5956" y="2457"/>
                    <a:pt x="4565" y="2318"/>
                    <a:pt x="3917" y="2318"/>
                  </a:cubicBezTo>
                  <a:lnTo>
                    <a:pt x="3861" y="2318"/>
                  </a:lnTo>
                  <a:lnTo>
                    <a:pt x="3432" y="2327"/>
                  </a:lnTo>
                  <a:cubicBezTo>
                    <a:pt x="3221" y="2332"/>
                    <a:pt x="3026" y="2335"/>
                    <a:pt x="2844" y="2335"/>
                  </a:cubicBezTo>
                  <a:cubicBezTo>
                    <a:pt x="1680" y="2335"/>
                    <a:pt x="1089" y="2191"/>
                    <a:pt x="700" y="1294"/>
                  </a:cubicBezTo>
                  <a:cubicBezTo>
                    <a:pt x="914" y="1289"/>
                    <a:pt x="1148" y="1286"/>
                    <a:pt x="1400" y="1286"/>
                  </a:cubicBezTo>
                  <a:cubicBezTo>
                    <a:pt x="2548" y="1286"/>
                    <a:pt x="4088" y="1351"/>
                    <a:pt x="5955" y="1573"/>
                  </a:cubicBezTo>
                  <a:cubicBezTo>
                    <a:pt x="6670" y="1657"/>
                    <a:pt x="7361" y="1748"/>
                    <a:pt x="8030" y="1834"/>
                  </a:cubicBezTo>
                  <a:cubicBezTo>
                    <a:pt x="10050" y="2094"/>
                    <a:pt x="11901" y="2334"/>
                    <a:pt x="13563" y="2334"/>
                  </a:cubicBezTo>
                  <a:cubicBezTo>
                    <a:pt x="14618" y="2334"/>
                    <a:pt x="15596" y="2237"/>
                    <a:pt x="16492" y="1988"/>
                  </a:cubicBezTo>
                  <a:cubicBezTo>
                    <a:pt x="17825" y="1617"/>
                    <a:pt x="18851" y="1183"/>
                    <a:pt x="19574" y="820"/>
                  </a:cubicBezTo>
                  <a:close/>
                  <a:moveTo>
                    <a:pt x="19972" y="1"/>
                  </a:moveTo>
                  <a:cubicBezTo>
                    <a:pt x="19925" y="1"/>
                    <a:pt x="19877" y="12"/>
                    <a:pt x="19832" y="38"/>
                  </a:cubicBezTo>
                  <a:cubicBezTo>
                    <a:pt x="19149" y="424"/>
                    <a:pt x="17990" y="979"/>
                    <a:pt x="16339" y="1439"/>
                  </a:cubicBezTo>
                  <a:cubicBezTo>
                    <a:pt x="15489" y="1675"/>
                    <a:pt x="14569" y="1768"/>
                    <a:pt x="13564" y="1768"/>
                  </a:cubicBezTo>
                  <a:cubicBezTo>
                    <a:pt x="11973" y="1768"/>
                    <a:pt x="10171" y="1535"/>
                    <a:pt x="8103" y="1267"/>
                  </a:cubicBezTo>
                  <a:cubicBezTo>
                    <a:pt x="7433" y="1181"/>
                    <a:pt x="6739" y="1091"/>
                    <a:pt x="6022" y="1006"/>
                  </a:cubicBezTo>
                  <a:cubicBezTo>
                    <a:pt x="4119" y="780"/>
                    <a:pt x="2551" y="715"/>
                    <a:pt x="1381" y="715"/>
                  </a:cubicBezTo>
                  <a:cubicBezTo>
                    <a:pt x="974" y="715"/>
                    <a:pt x="615" y="723"/>
                    <a:pt x="307" y="735"/>
                  </a:cubicBezTo>
                  <a:cubicBezTo>
                    <a:pt x="130" y="741"/>
                    <a:pt x="0" y="907"/>
                    <a:pt x="39" y="1081"/>
                  </a:cubicBezTo>
                  <a:cubicBezTo>
                    <a:pt x="68" y="1217"/>
                    <a:pt x="107" y="1350"/>
                    <a:pt x="158" y="1478"/>
                  </a:cubicBezTo>
                  <a:cubicBezTo>
                    <a:pt x="682" y="2737"/>
                    <a:pt x="1616" y="2907"/>
                    <a:pt x="2805" y="2907"/>
                  </a:cubicBezTo>
                  <a:cubicBezTo>
                    <a:pt x="3011" y="2907"/>
                    <a:pt x="3225" y="2902"/>
                    <a:pt x="3445" y="2897"/>
                  </a:cubicBezTo>
                  <a:lnTo>
                    <a:pt x="3869" y="2889"/>
                  </a:lnTo>
                  <a:cubicBezTo>
                    <a:pt x="4468" y="2894"/>
                    <a:pt x="5869" y="3022"/>
                    <a:pt x="7502" y="3185"/>
                  </a:cubicBezTo>
                  <a:cubicBezTo>
                    <a:pt x="9797" y="3413"/>
                    <a:pt x="12508" y="3684"/>
                    <a:pt x="14302" y="3684"/>
                  </a:cubicBezTo>
                  <a:cubicBezTo>
                    <a:pt x="14928" y="3684"/>
                    <a:pt x="15442" y="3650"/>
                    <a:pt x="15788" y="3572"/>
                  </a:cubicBezTo>
                  <a:cubicBezTo>
                    <a:pt x="17311" y="3223"/>
                    <a:pt x="19916" y="2370"/>
                    <a:pt x="20248" y="573"/>
                  </a:cubicBezTo>
                  <a:cubicBezTo>
                    <a:pt x="20269" y="464"/>
                    <a:pt x="20271" y="353"/>
                    <a:pt x="20254" y="243"/>
                  </a:cubicBezTo>
                  <a:cubicBezTo>
                    <a:pt x="20232" y="96"/>
                    <a:pt x="20106" y="1"/>
                    <a:pt x="199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4"/>
            <p:cNvSpPr/>
            <p:nvPr/>
          </p:nvSpPr>
          <p:spPr>
            <a:xfrm>
              <a:off x="2526100" y="3075375"/>
              <a:ext cx="732575" cy="2019300"/>
            </a:xfrm>
            <a:custGeom>
              <a:avLst/>
              <a:gdLst/>
              <a:ahLst/>
              <a:cxnLst/>
              <a:rect l="l" t="t" r="r" b="b"/>
              <a:pathLst>
                <a:path w="29303" h="80772" extrusionOk="0">
                  <a:moveTo>
                    <a:pt x="1166" y="0"/>
                  </a:moveTo>
                  <a:cubicBezTo>
                    <a:pt x="1166" y="0"/>
                    <a:pt x="1076" y="13849"/>
                    <a:pt x="1007" y="19132"/>
                  </a:cubicBezTo>
                  <a:cubicBezTo>
                    <a:pt x="940" y="24415"/>
                    <a:pt x="2288" y="43816"/>
                    <a:pt x="2012" y="44535"/>
                  </a:cubicBezTo>
                  <a:cubicBezTo>
                    <a:pt x="1737" y="45252"/>
                    <a:pt x="1" y="57928"/>
                    <a:pt x="902" y="61056"/>
                  </a:cubicBezTo>
                  <a:cubicBezTo>
                    <a:pt x="1802" y="64184"/>
                    <a:pt x="3304" y="80772"/>
                    <a:pt x="3304" y="80772"/>
                  </a:cubicBezTo>
                  <a:lnTo>
                    <a:pt x="10439" y="80528"/>
                  </a:lnTo>
                  <a:cubicBezTo>
                    <a:pt x="10439" y="80528"/>
                    <a:pt x="11241" y="56390"/>
                    <a:pt x="12072" y="54665"/>
                  </a:cubicBezTo>
                  <a:cubicBezTo>
                    <a:pt x="12905" y="52941"/>
                    <a:pt x="13214" y="44513"/>
                    <a:pt x="13608" y="42081"/>
                  </a:cubicBezTo>
                  <a:cubicBezTo>
                    <a:pt x="14002" y="39648"/>
                    <a:pt x="15785" y="24348"/>
                    <a:pt x="15785" y="24348"/>
                  </a:cubicBezTo>
                  <a:cubicBezTo>
                    <a:pt x="15785" y="24348"/>
                    <a:pt x="18043" y="42732"/>
                    <a:pt x="17681" y="47448"/>
                  </a:cubicBezTo>
                  <a:cubicBezTo>
                    <a:pt x="17320" y="52163"/>
                    <a:pt x="15241" y="56618"/>
                    <a:pt x="15871" y="60750"/>
                  </a:cubicBezTo>
                  <a:cubicBezTo>
                    <a:pt x="16500" y="64881"/>
                    <a:pt x="16581" y="80726"/>
                    <a:pt x="16581" y="80726"/>
                  </a:cubicBezTo>
                  <a:lnTo>
                    <a:pt x="23688" y="78628"/>
                  </a:lnTo>
                  <a:cubicBezTo>
                    <a:pt x="23688" y="78628"/>
                    <a:pt x="25156" y="71326"/>
                    <a:pt x="25134" y="69756"/>
                  </a:cubicBezTo>
                  <a:cubicBezTo>
                    <a:pt x="25111" y="68186"/>
                    <a:pt x="24921" y="64762"/>
                    <a:pt x="25178" y="62760"/>
                  </a:cubicBezTo>
                  <a:cubicBezTo>
                    <a:pt x="25435" y="60758"/>
                    <a:pt x="29072" y="45288"/>
                    <a:pt x="29150" y="40719"/>
                  </a:cubicBezTo>
                  <a:cubicBezTo>
                    <a:pt x="29228" y="36150"/>
                    <a:pt x="29302" y="888"/>
                    <a:pt x="29302" y="887"/>
                  </a:cubicBezTo>
                  <a:lnTo>
                    <a:pt x="29302" y="887"/>
                  </a:lnTo>
                  <a:cubicBezTo>
                    <a:pt x="29302" y="887"/>
                    <a:pt x="23480" y="2458"/>
                    <a:pt x="15937" y="2458"/>
                  </a:cubicBezTo>
                  <a:cubicBezTo>
                    <a:pt x="11343" y="2458"/>
                    <a:pt x="6110" y="1876"/>
                    <a:pt x="1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4"/>
            <p:cNvSpPr/>
            <p:nvPr/>
          </p:nvSpPr>
          <p:spPr>
            <a:xfrm>
              <a:off x="2518650" y="3068200"/>
              <a:ext cx="747150" cy="2033625"/>
            </a:xfrm>
            <a:custGeom>
              <a:avLst/>
              <a:gdLst/>
              <a:ahLst/>
              <a:cxnLst/>
              <a:rect l="l" t="t" r="r" b="b"/>
              <a:pathLst>
                <a:path w="29886" h="81345" extrusionOk="0">
                  <a:moveTo>
                    <a:pt x="1747" y="697"/>
                  </a:moveTo>
                  <a:cubicBezTo>
                    <a:pt x="6586" y="2462"/>
                    <a:pt x="11700" y="3016"/>
                    <a:pt x="16210" y="3016"/>
                  </a:cubicBezTo>
                  <a:cubicBezTo>
                    <a:pt x="22690" y="3016"/>
                    <a:pt x="27925" y="1873"/>
                    <a:pt x="29313" y="1539"/>
                  </a:cubicBezTo>
                  <a:lnTo>
                    <a:pt x="29313" y="1539"/>
                  </a:lnTo>
                  <a:cubicBezTo>
                    <a:pt x="29305" y="5306"/>
                    <a:pt x="29235" y="36737"/>
                    <a:pt x="29161" y="41001"/>
                  </a:cubicBezTo>
                  <a:cubicBezTo>
                    <a:pt x="29108" y="44166"/>
                    <a:pt x="27334" y="52597"/>
                    <a:pt x="26160" y="58176"/>
                  </a:cubicBezTo>
                  <a:cubicBezTo>
                    <a:pt x="25643" y="60626"/>
                    <a:pt x="25271" y="62396"/>
                    <a:pt x="25192" y="63011"/>
                  </a:cubicBezTo>
                  <a:cubicBezTo>
                    <a:pt x="24988" y="64598"/>
                    <a:pt x="25060" y="67022"/>
                    <a:pt x="25114" y="68793"/>
                  </a:cubicBezTo>
                  <a:cubicBezTo>
                    <a:pt x="25128" y="69276"/>
                    <a:pt x="25141" y="69705"/>
                    <a:pt x="25146" y="70047"/>
                  </a:cubicBezTo>
                  <a:cubicBezTo>
                    <a:pt x="25166" y="71437"/>
                    <a:pt x="23958" y="77587"/>
                    <a:pt x="23740" y="78690"/>
                  </a:cubicBezTo>
                  <a:lnTo>
                    <a:pt x="17161" y="80631"/>
                  </a:lnTo>
                  <a:cubicBezTo>
                    <a:pt x="17144" y="78143"/>
                    <a:pt x="17029" y="64792"/>
                    <a:pt x="16450" y="60994"/>
                  </a:cubicBezTo>
                  <a:cubicBezTo>
                    <a:pt x="16082" y="58580"/>
                    <a:pt x="16661" y="56048"/>
                    <a:pt x="17273" y="53366"/>
                  </a:cubicBezTo>
                  <a:cubicBezTo>
                    <a:pt x="17687" y="51552"/>
                    <a:pt x="18116" y="49677"/>
                    <a:pt x="18264" y="47756"/>
                  </a:cubicBezTo>
                  <a:cubicBezTo>
                    <a:pt x="18623" y="43066"/>
                    <a:pt x="16458" y="25351"/>
                    <a:pt x="16365" y="24600"/>
                  </a:cubicBezTo>
                  <a:cubicBezTo>
                    <a:pt x="16348" y="24456"/>
                    <a:pt x="16226" y="24349"/>
                    <a:pt x="16083" y="24349"/>
                  </a:cubicBezTo>
                  <a:lnTo>
                    <a:pt x="16082" y="24349"/>
                  </a:lnTo>
                  <a:cubicBezTo>
                    <a:pt x="15937" y="24349"/>
                    <a:pt x="15815" y="24458"/>
                    <a:pt x="15799" y="24601"/>
                  </a:cubicBezTo>
                  <a:cubicBezTo>
                    <a:pt x="15782" y="24754"/>
                    <a:pt x="14013" y="39924"/>
                    <a:pt x="13625" y="42321"/>
                  </a:cubicBezTo>
                  <a:cubicBezTo>
                    <a:pt x="13486" y="43180"/>
                    <a:pt x="13361" y="44734"/>
                    <a:pt x="13215" y="46532"/>
                  </a:cubicBezTo>
                  <a:cubicBezTo>
                    <a:pt x="12956" y="49749"/>
                    <a:pt x="12633" y="53752"/>
                    <a:pt x="12114" y="54828"/>
                  </a:cubicBezTo>
                  <a:cubicBezTo>
                    <a:pt x="11303" y="56508"/>
                    <a:pt x="10556" y="77760"/>
                    <a:pt x="10460" y="80539"/>
                  </a:cubicBezTo>
                  <a:lnTo>
                    <a:pt x="3862" y="80764"/>
                  </a:lnTo>
                  <a:cubicBezTo>
                    <a:pt x="3658" y="78536"/>
                    <a:pt x="2320" y="64201"/>
                    <a:pt x="1474" y="61264"/>
                  </a:cubicBezTo>
                  <a:cubicBezTo>
                    <a:pt x="606" y="58248"/>
                    <a:pt x="2276" y="45709"/>
                    <a:pt x="2576" y="44923"/>
                  </a:cubicBezTo>
                  <a:cubicBezTo>
                    <a:pt x="2719" y="44553"/>
                    <a:pt x="2576" y="41541"/>
                    <a:pt x="2192" y="34234"/>
                  </a:cubicBezTo>
                  <a:cubicBezTo>
                    <a:pt x="1895" y="28556"/>
                    <a:pt x="1556" y="22120"/>
                    <a:pt x="1591" y="19423"/>
                  </a:cubicBezTo>
                  <a:cubicBezTo>
                    <a:pt x="1652" y="14708"/>
                    <a:pt x="1731" y="3030"/>
                    <a:pt x="1747" y="697"/>
                  </a:cubicBezTo>
                  <a:close/>
                  <a:moveTo>
                    <a:pt x="1464" y="1"/>
                  </a:moveTo>
                  <a:cubicBezTo>
                    <a:pt x="1313" y="1"/>
                    <a:pt x="1179" y="122"/>
                    <a:pt x="1178" y="286"/>
                  </a:cubicBezTo>
                  <a:cubicBezTo>
                    <a:pt x="1178" y="424"/>
                    <a:pt x="1088" y="14193"/>
                    <a:pt x="1021" y="19415"/>
                  </a:cubicBezTo>
                  <a:cubicBezTo>
                    <a:pt x="985" y="22131"/>
                    <a:pt x="1324" y="28577"/>
                    <a:pt x="1623" y="34264"/>
                  </a:cubicBezTo>
                  <a:cubicBezTo>
                    <a:pt x="1880" y="39188"/>
                    <a:pt x="2149" y="44279"/>
                    <a:pt x="2044" y="44719"/>
                  </a:cubicBezTo>
                  <a:cubicBezTo>
                    <a:pt x="1734" y="45529"/>
                    <a:pt x="1" y="58213"/>
                    <a:pt x="925" y="61423"/>
                  </a:cubicBezTo>
                  <a:cubicBezTo>
                    <a:pt x="1809" y="64488"/>
                    <a:pt x="3303" y="80918"/>
                    <a:pt x="3318" y="81084"/>
                  </a:cubicBezTo>
                  <a:cubicBezTo>
                    <a:pt x="3332" y="81230"/>
                    <a:pt x="3455" y="81343"/>
                    <a:pt x="3602" y="81343"/>
                  </a:cubicBezTo>
                  <a:lnTo>
                    <a:pt x="3611" y="81344"/>
                  </a:lnTo>
                  <a:lnTo>
                    <a:pt x="10746" y="81101"/>
                  </a:lnTo>
                  <a:cubicBezTo>
                    <a:pt x="10896" y="81095"/>
                    <a:pt x="11017" y="80975"/>
                    <a:pt x="11021" y="80825"/>
                  </a:cubicBezTo>
                  <a:cubicBezTo>
                    <a:pt x="11244" y="74128"/>
                    <a:pt x="11966" y="56448"/>
                    <a:pt x="12627" y="55077"/>
                  </a:cubicBezTo>
                  <a:cubicBezTo>
                    <a:pt x="13193" y="53905"/>
                    <a:pt x="13507" y="50013"/>
                    <a:pt x="13784" y="46579"/>
                  </a:cubicBezTo>
                  <a:cubicBezTo>
                    <a:pt x="13928" y="44793"/>
                    <a:pt x="14052" y="43250"/>
                    <a:pt x="14188" y="42414"/>
                  </a:cubicBezTo>
                  <a:cubicBezTo>
                    <a:pt x="14483" y="40594"/>
                    <a:pt x="15564" y="31492"/>
                    <a:pt x="16084" y="27078"/>
                  </a:cubicBezTo>
                  <a:cubicBezTo>
                    <a:pt x="16677" y="32220"/>
                    <a:pt x="17971" y="44100"/>
                    <a:pt x="17694" y="47714"/>
                  </a:cubicBezTo>
                  <a:cubicBezTo>
                    <a:pt x="17549" y="49592"/>
                    <a:pt x="17126" y="51446"/>
                    <a:pt x="16717" y="53240"/>
                  </a:cubicBezTo>
                  <a:cubicBezTo>
                    <a:pt x="16092" y="55975"/>
                    <a:pt x="15501" y="58560"/>
                    <a:pt x="15886" y="61080"/>
                  </a:cubicBezTo>
                  <a:cubicBezTo>
                    <a:pt x="16505" y="65144"/>
                    <a:pt x="16592" y="80856"/>
                    <a:pt x="16593" y="81015"/>
                  </a:cubicBezTo>
                  <a:cubicBezTo>
                    <a:pt x="16594" y="81177"/>
                    <a:pt x="16725" y="81299"/>
                    <a:pt x="16877" y="81299"/>
                  </a:cubicBezTo>
                  <a:cubicBezTo>
                    <a:pt x="16904" y="81299"/>
                    <a:pt x="16931" y="81295"/>
                    <a:pt x="16959" y="81287"/>
                  </a:cubicBezTo>
                  <a:lnTo>
                    <a:pt x="24068" y="79188"/>
                  </a:lnTo>
                  <a:cubicBezTo>
                    <a:pt x="24169" y="79158"/>
                    <a:pt x="24246" y="79074"/>
                    <a:pt x="24267" y="78970"/>
                  </a:cubicBezTo>
                  <a:cubicBezTo>
                    <a:pt x="24327" y="78671"/>
                    <a:pt x="25740" y="71621"/>
                    <a:pt x="25717" y="70039"/>
                  </a:cubicBezTo>
                  <a:cubicBezTo>
                    <a:pt x="25713" y="69695"/>
                    <a:pt x="25700" y="69263"/>
                    <a:pt x="25686" y="68776"/>
                  </a:cubicBezTo>
                  <a:cubicBezTo>
                    <a:pt x="25632" y="67025"/>
                    <a:pt x="25561" y="64626"/>
                    <a:pt x="25759" y="63084"/>
                  </a:cubicBezTo>
                  <a:cubicBezTo>
                    <a:pt x="25836" y="62491"/>
                    <a:pt x="26225" y="60639"/>
                    <a:pt x="26718" y="58294"/>
                  </a:cubicBezTo>
                  <a:cubicBezTo>
                    <a:pt x="27898" y="52695"/>
                    <a:pt x="29678" y="44232"/>
                    <a:pt x="29733" y="41011"/>
                  </a:cubicBezTo>
                  <a:cubicBezTo>
                    <a:pt x="29811" y="36492"/>
                    <a:pt x="29885" y="1529"/>
                    <a:pt x="29885" y="1175"/>
                  </a:cubicBezTo>
                  <a:cubicBezTo>
                    <a:pt x="29885" y="1086"/>
                    <a:pt x="29844" y="1002"/>
                    <a:pt x="29774" y="948"/>
                  </a:cubicBezTo>
                  <a:cubicBezTo>
                    <a:pt x="29724" y="909"/>
                    <a:pt x="29663" y="889"/>
                    <a:pt x="29601" y="889"/>
                  </a:cubicBezTo>
                  <a:cubicBezTo>
                    <a:pt x="29575" y="889"/>
                    <a:pt x="29550" y="892"/>
                    <a:pt x="29525" y="899"/>
                  </a:cubicBezTo>
                  <a:cubicBezTo>
                    <a:pt x="29433" y="925"/>
                    <a:pt x="23650" y="2448"/>
                    <a:pt x="16214" y="2448"/>
                  </a:cubicBezTo>
                  <a:cubicBezTo>
                    <a:pt x="11643" y="2448"/>
                    <a:pt x="6448" y="1872"/>
                    <a:pt x="1565" y="20"/>
                  </a:cubicBezTo>
                  <a:cubicBezTo>
                    <a:pt x="1531" y="7"/>
                    <a:pt x="1497" y="1"/>
                    <a:pt x="1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4"/>
            <p:cNvSpPr/>
            <p:nvPr/>
          </p:nvSpPr>
          <p:spPr>
            <a:xfrm>
              <a:off x="2554425" y="3075375"/>
              <a:ext cx="706175" cy="217325"/>
            </a:xfrm>
            <a:custGeom>
              <a:avLst/>
              <a:gdLst/>
              <a:ahLst/>
              <a:cxnLst/>
              <a:rect l="l" t="t" r="r" b="b"/>
              <a:pathLst>
                <a:path w="28247" h="8693" extrusionOk="0">
                  <a:moveTo>
                    <a:pt x="33" y="0"/>
                  </a:moveTo>
                  <a:cubicBezTo>
                    <a:pt x="33" y="0"/>
                    <a:pt x="20" y="1942"/>
                    <a:pt x="0" y="4649"/>
                  </a:cubicBezTo>
                  <a:cubicBezTo>
                    <a:pt x="1419" y="5975"/>
                    <a:pt x="4490" y="7633"/>
                    <a:pt x="11144" y="8409"/>
                  </a:cubicBezTo>
                  <a:cubicBezTo>
                    <a:pt x="12845" y="8608"/>
                    <a:pt x="14454" y="8693"/>
                    <a:pt x="15961" y="8693"/>
                  </a:cubicBezTo>
                  <a:cubicBezTo>
                    <a:pt x="21613" y="8693"/>
                    <a:pt x="25842" y="7495"/>
                    <a:pt x="28247" y="6583"/>
                  </a:cubicBezTo>
                  <a:cubicBezTo>
                    <a:pt x="28211" y="3887"/>
                    <a:pt x="28183" y="1924"/>
                    <a:pt x="28174" y="1199"/>
                  </a:cubicBezTo>
                  <a:cubicBezTo>
                    <a:pt x="27840" y="1184"/>
                    <a:pt x="27472" y="1167"/>
                    <a:pt x="27072" y="1148"/>
                  </a:cubicBezTo>
                  <a:cubicBezTo>
                    <a:pt x="25046" y="1595"/>
                    <a:pt x="20400" y="2459"/>
                    <a:pt x="14805" y="2459"/>
                  </a:cubicBezTo>
                  <a:cubicBezTo>
                    <a:pt x="10211" y="2459"/>
                    <a:pt x="4978" y="1876"/>
                    <a:pt x="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4"/>
            <p:cNvSpPr/>
            <p:nvPr/>
          </p:nvSpPr>
          <p:spPr>
            <a:xfrm>
              <a:off x="2547275" y="3068225"/>
              <a:ext cx="720500" cy="231550"/>
            </a:xfrm>
            <a:custGeom>
              <a:avLst/>
              <a:gdLst/>
              <a:ahLst/>
              <a:cxnLst/>
              <a:rect l="l" t="t" r="r" b="b"/>
              <a:pathLst>
                <a:path w="28820" h="9262" extrusionOk="0">
                  <a:moveTo>
                    <a:pt x="602" y="696"/>
                  </a:moveTo>
                  <a:cubicBezTo>
                    <a:pt x="5463" y="2470"/>
                    <a:pt x="10586" y="3024"/>
                    <a:pt x="15094" y="3024"/>
                  </a:cubicBezTo>
                  <a:cubicBezTo>
                    <a:pt x="20722" y="3024"/>
                    <a:pt x="25389" y="2159"/>
                    <a:pt x="27383" y="1722"/>
                  </a:cubicBezTo>
                  <a:lnTo>
                    <a:pt x="28177" y="1758"/>
                  </a:lnTo>
                  <a:lnTo>
                    <a:pt x="28244" y="6672"/>
                  </a:lnTo>
                  <a:cubicBezTo>
                    <a:pt x="25941" y="7525"/>
                    <a:pt x="21776" y="8691"/>
                    <a:pt x="16220" y="8691"/>
                  </a:cubicBezTo>
                  <a:cubicBezTo>
                    <a:pt x="14732" y="8691"/>
                    <a:pt x="13143" y="8607"/>
                    <a:pt x="11463" y="8411"/>
                  </a:cubicBezTo>
                  <a:cubicBezTo>
                    <a:pt x="4962" y="7654"/>
                    <a:pt x="1956" y="6052"/>
                    <a:pt x="573" y="4810"/>
                  </a:cubicBezTo>
                  <a:lnTo>
                    <a:pt x="602" y="696"/>
                  </a:lnTo>
                  <a:close/>
                  <a:moveTo>
                    <a:pt x="319" y="1"/>
                  </a:moveTo>
                  <a:cubicBezTo>
                    <a:pt x="168" y="1"/>
                    <a:pt x="34" y="122"/>
                    <a:pt x="33" y="285"/>
                  </a:cubicBezTo>
                  <a:lnTo>
                    <a:pt x="2" y="4933"/>
                  </a:lnTo>
                  <a:cubicBezTo>
                    <a:pt x="1" y="5012"/>
                    <a:pt x="33" y="5089"/>
                    <a:pt x="92" y="5143"/>
                  </a:cubicBezTo>
                  <a:cubicBezTo>
                    <a:pt x="1495" y="6455"/>
                    <a:pt x="4595" y="8185"/>
                    <a:pt x="11397" y="8979"/>
                  </a:cubicBezTo>
                  <a:cubicBezTo>
                    <a:pt x="12997" y="9166"/>
                    <a:pt x="14607" y="9260"/>
                    <a:pt x="16220" y="9262"/>
                  </a:cubicBezTo>
                  <a:cubicBezTo>
                    <a:pt x="22021" y="9262"/>
                    <a:pt x="26333" y="8009"/>
                    <a:pt x="28634" y="7135"/>
                  </a:cubicBezTo>
                  <a:cubicBezTo>
                    <a:pt x="28746" y="7093"/>
                    <a:pt x="28820" y="6984"/>
                    <a:pt x="28818" y="6864"/>
                  </a:cubicBezTo>
                  <a:lnTo>
                    <a:pt x="28745" y="1482"/>
                  </a:lnTo>
                  <a:cubicBezTo>
                    <a:pt x="28742" y="1331"/>
                    <a:pt x="28623" y="1207"/>
                    <a:pt x="28472" y="1200"/>
                  </a:cubicBezTo>
                  <a:lnTo>
                    <a:pt x="27371" y="1150"/>
                  </a:lnTo>
                  <a:cubicBezTo>
                    <a:pt x="27365" y="1150"/>
                    <a:pt x="27359" y="1150"/>
                    <a:pt x="27352" y="1150"/>
                  </a:cubicBezTo>
                  <a:cubicBezTo>
                    <a:pt x="27334" y="1150"/>
                    <a:pt x="27315" y="1152"/>
                    <a:pt x="27298" y="1156"/>
                  </a:cubicBezTo>
                  <a:cubicBezTo>
                    <a:pt x="25343" y="1586"/>
                    <a:pt x="20695" y="2455"/>
                    <a:pt x="15088" y="2455"/>
                  </a:cubicBezTo>
                  <a:cubicBezTo>
                    <a:pt x="10522" y="2455"/>
                    <a:pt x="5320" y="1878"/>
                    <a:pt x="420" y="20"/>
                  </a:cubicBezTo>
                  <a:cubicBezTo>
                    <a:pt x="386" y="7"/>
                    <a:pt x="352" y="1"/>
                    <a:pt x="31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4"/>
            <p:cNvSpPr/>
            <p:nvPr/>
          </p:nvSpPr>
          <p:spPr>
            <a:xfrm>
              <a:off x="3225825" y="2233750"/>
              <a:ext cx="203925" cy="817525"/>
            </a:xfrm>
            <a:custGeom>
              <a:avLst/>
              <a:gdLst/>
              <a:ahLst/>
              <a:cxnLst/>
              <a:rect l="l" t="t" r="r" b="b"/>
              <a:pathLst>
                <a:path w="8157" h="32701" extrusionOk="0">
                  <a:moveTo>
                    <a:pt x="1682" y="1"/>
                  </a:moveTo>
                  <a:lnTo>
                    <a:pt x="1682" y="1"/>
                  </a:lnTo>
                  <a:cubicBezTo>
                    <a:pt x="1256" y="150"/>
                    <a:pt x="1751" y="4854"/>
                    <a:pt x="1783" y="7137"/>
                  </a:cubicBezTo>
                  <a:cubicBezTo>
                    <a:pt x="1816" y="9421"/>
                    <a:pt x="607" y="14862"/>
                    <a:pt x="376" y="18720"/>
                  </a:cubicBezTo>
                  <a:cubicBezTo>
                    <a:pt x="145" y="22577"/>
                    <a:pt x="0" y="32573"/>
                    <a:pt x="1572" y="32693"/>
                  </a:cubicBezTo>
                  <a:cubicBezTo>
                    <a:pt x="1633" y="32698"/>
                    <a:pt x="1696" y="32700"/>
                    <a:pt x="1762" y="32700"/>
                  </a:cubicBezTo>
                  <a:cubicBezTo>
                    <a:pt x="3413" y="32700"/>
                    <a:pt x="6719" y="31281"/>
                    <a:pt x="7386" y="29899"/>
                  </a:cubicBezTo>
                  <a:cubicBezTo>
                    <a:pt x="8080" y="28462"/>
                    <a:pt x="6656" y="18631"/>
                    <a:pt x="6644" y="17775"/>
                  </a:cubicBezTo>
                  <a:cubicBezTo>
                    <a:pt x="6632" y="16919"/>
                    <a:pt x="8157" y="3621"/>
                    <a:pt x="7287" y="2634"/>
                  </a:cubicBezTo>
                  <a:cubicBezTo>
                    <a:pt x="6416" y="1647"/>
                    <a:pt x="1682" y="1"/>
                    <a:pt x="168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4"/>
            <p:cNvSpPr/>
            <p:nvPr/>
          </p:nvSpPr>
          <p:spPr>
            <a:xfrm>
              <a:off x="3207625" y="2226625"/>
              <a:ext cx="222250" cy="831750"/>
            </a:xfrm>
            <a:custGeom>
              <a:avLst/>
              <a:gdLst/>
              <a:ahLst/>
              <a:cxnLst/>
              <a:rect l="l" t="t" r="r" b="b"/>
              <a:pathLst>
                <a:path w="8890" h="33270" extrusionOk="0">
                  <a:moveTo>
                    <a:pt x="2559" y="640"/>
                  </a:moveTo>
                  <a:cubicBezTo>
                    <a:pt x="4004" y="1156"/>
                    <a:pt x="7166" y="2387"/>
                    <a:pt x="7800" y="3107"/>
                  </a:cubicBezTo>
                  <a:cubicBezTo>
                    <a:pt x="8380" y="3813"/>
                    <a:pt x="7584" y="12433"/>
                    <a:pt x="7284" y="15680"/>
                  </a:cubicBezTo>
                  <a:cubicBezTo>
                    <a:pt x="7152" y="17104"/>
                    <a:pt x="7083" y="17857"/>
                    <a:pt x="7087" y="18064"/>
                  </a:cubicBezTo>
                  <a:cubicBezTo>
                    <a:pt x="7090" y="18285"/>
                    <a:pt x="7172" y="18987"/>
                    <a:pt x="7295" y="20048"/>
                  </a:cubicBezTo>
                  <a:cubicBezTo>
                    <a:pt x="7637" y="22968"/>
                    <a:pt x="8346" y="29045"/>
                    <a:pt x="7856" y="30059"/>
                  </a:cubicBezTo>
                  <a:cubicBezTo>
                    <a:pt x="7266" y="31282"/>
                    <a:pt x="4112" y="32699"/>
                    <a:pt x="2510" y="32699"/>
                  </a:cubicBezTo>
                  <a:cubicBezTo>
                    <a:pt x="2444" y="32699"/>
                    <a:pt x="2382" y="32697"/>
                    <a:pt x="2322" y="32692"/>
                  </a:cubicBezTo>
                  <a:cubicBezTo>
                    <a:pt x="1339" y="32618"/>
                    <a:pt x="1014" y="25282"/>
                    <a:pt x="1389" y="19021"/>
                  </a:cubicBezTo>
                  <a:cubicBezTo>
                    <a:pt x="1502" y="17134"/>
                    <a:pt x="1859" y="14809"/>
                    <a:pt x="2174" y="12758"/>
                  </a:cubicBezTo>
                  <a:cubicBezTo>
                    <a:pt x="2516" y="10527"/>
                    <a:pt x="2813" y="8600"/>
                    <a:pt x="2796" y="7417"/>
                  </a:cubicBezTo>
                  <a:cubicBezTo>
                    <a:pt x="2786" y="6661"/>
                    <a:pt x="2726" y="5667"/>
                    <a:pt x="2663" y="4616"/>
                  </a:cubicBezTo>
                  <a:cubicBezTo>
                    <a:pt x="2577" y="3174"/>
                    <a:pt x="2462" y="1253"/>
                    <a:pt x="2559" y="640"/>
                  </a:cubicBezTo>
                  <a:close/>
                  <a:moveTo>
                    <a:pt x="2410" y="1"/>
                  </a:moveTo>
                  <a:cubicBezTo>
                    <a:pt x="2378" y="1"/>
                    <a:pt x="2347" y="6"/>
                    <a:pt x="2316" y="16"/>
                  </a:cubicBezTo>
                  <a:cubicBezTo>
                    <a:pt x="1899" y="162"/>
                    <a:pt x="1866" y="854"/>
                    <a:pt x="2094" y="4651"/>
                  </a:cubicBezTo>
                  <a:cubicBezTo>
                    <a:pt x="2155" y="5695"/>
                    <a:pt x="2214" y="6682"/>
                    <a:pt x="2225" y="7426"/>
                  </a:cubicBezTo>
                  <a:cubicBezTo>
                    <a:pt x="2241" y="8560"/>
                    <a:pt x="1935" y="10557"/>
                    <a:pt x="1610" y="12671"/>
                  </a:cubicBezTo>
                  <a:cubicBezTo>
                    <a:pt x="1292" y="14735"/>
                    <a:pt x="934" y="17073"/>
                    <a:pt x="818" y="18988"/>
                  </a:cubicBezTo>
                  <a:cubicBezTo>
                    <a:pt x="811" y="19129"/>
                    <a:pt x="1" y="33089"/>
                    <a:pt x="2278" y="33263"/>
                  </a:cubicBezTo>
                  <a:cubicBezTo>
                    <a:pt x="2339" y="33267"/>
                    <a:pt x="2403" y="33270"/>
                    <a:pt x="2471" y="33270"/>
                  </a:cubicBezTo>
                  <a:cubicBezTo>
                    <a:pt x="4137" y="33270"/>
                    <a:pt x="7627" y="31851"/>
                    <a:pt x="8371" y="30309"/>
                  </a:cubicBezTo>
                  <a:cubicBezTo>
                    <a:pt x="8889" y="29235"/>
                    <a:pt x="8380" y="24416"/>
                    <a:pt x="7863" y="19982"/>
                  </a:cubicBezTo>
                  <a:cubicBezTo>
                    <a:pt x="7749" y="19014"/>
                    <a:pt x="7660" y="18250"/>
                    <a:pt x="7657" y="18056"/>
                  </a:cubicBezTo>
                  <a:cubicBezTo>
                    <a:pt x="7654" y="17870"/>
                    <a:pt x="7742" y="16927"/>
                    <a:pt x="7852" y="15733"/>
                  </a:cubicBezTo>
                  <a:cubicBezTo>
                    <a:pt x="8546" y="8228"/>
                    <a:pt x="8850" y="3436"/>
                    <a:pt x="8229" y="2731"/>
                  </a:cubicBezTo>
                  <a:cubicBezTo>
                    <a:pt x="7335" y="1716"/>
                    <a:pt x="2996" y="188"/>
                    <a:pt x="2503" y="16"/>
                  </a:cubicBezTo>
                  <a:cubicBezTo>
                    <a:pt x="2473" y="6"/>
                    <a:pt x="2441" y="1"/>
                    <a:pt x="24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4"/>
            <p:cNvSpPr/>
            <p:nvPr/>
          </p:nvSpPr>
          <p:spPr>
            <a:xfrm>
              <a:off x="3206350" y="2904475"/>
              <a:ext cx="323500" cy="264925"/>
            </a:xfrm>
            <a:custGeom>
              <a:avLst/>
              <a:gdLst/>
              <a:ahLst/>
              <a:cxnLst/>
              <a:rect l="l" t="t" r="r" b="b"/>
              <a:pathLst>
                <a:path w="12940" h="10597" extrusionOk="0">
                  <a:moveTo>
                    <a:pt x="6539" y="0"/>
                  </a:moveTo>
                  <a:cubicBezTo>
                    <a:pt x="6505" y="0"/>
                    <a:pt x="6470" y="1"/>
                    <a:pt x="6435" y="1"/>
                  </a:cubicBezTo>
                  <a:cubicBezTo>
                    <a:pt x="3241" y="46"/>
                    <a:pt x="268" y="2305"/>
                    <a:pt x="133" y="6060"/>
                  </a:cubicBezTo>
                  <a:cubicBezTo>
                    <a:pt x="0" y="9741"/>
                    <a:pt x="2539" y="10596"/>
                    <a:pt x="4940" y="10596"/>
                  </a:cubicBezTo>
                  <a:cubicBezTo>
                    <a:pt x="4987" y="10596"/>
                    <a:pt x="5035" y="10596"/>
                    <a:pt x="5082" y="10595"/>
                  </a:cubicBezTo>
                  <a:cubicBezTo>
                    <a:pt x="7524" y="10561"/>
                    <a:pt x="12940" y="8267"/>
                    <a:pt x="11160" y="1981"/>
                  </a:cubicBezTo>
                  <a:cubicBezTo>
                    <a:pt x="11160" y="1981"/>
                    <a:pt x="9662" y="0"/>
                    <a:pt x="653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4"/>
            <p:cNvSpPr/>
            <p:nvPr/>
          </p:nvSpPr>
          <p:spPr>
            <a:xfrm>
              <a:off x="3201175" y="2897325"/>
              <a:ext cx="308200" cy="279200"/>
            </a:xfrm>
            <a:custGeom>
              <a:avLst/>
              <a:gdLst/>
              <a:ahLst/>
              <a:cxnLst/>
              <a:rect l="l" t="t" r="r" b="b"/>
              <a:pathLst>
                <a:path w="12328" h="11168" extrusionOk="0">
                  <a:moveTo>
                    <a:pt x="6712" y="572"/>
                  </a:moveTo>
                  <a:cubicBezTo>
                    <a:pt x="6723" y="572"/>
                    <a:pt x="6734" y="572"/>
                    <a:pt x="6745" y="572"/>
                  </a:cubicBezTo>
                  <a:cubicBezTo>
                    <a:pt x="9441" y="572"/>
                    <a:pt x="10882" y="2134"/>
                    <a:pt x="11108" y="2402"/>
                  </a:cubicBezTo>
                  <a:cubicBezTo>
                    <a:pt x="11723" y="4617"/>
                    <a:pt x="11473" y="6494"/>
                    <a:pt x="10366" y="7980"/>
                  </a:cubicBezTo>
                  <a:cubicBezTo>
                    <a:pt x="8960" y="9866"/>
                    <a:pt x="6557" y="10578"/>
                    <a:pt x="5285" y="10596"/>
                  </a:cubicBezTo>
                  <a:cubicBezTo>
                    <a:pt x="5255" y="10596"/>
                    <a:pt x="5225" y="10596"/>
                    <a:pt x="5195" y="10596"/>
                  </a:cubicBezTo>
                  <a:cubicBezTo>
                    <a:pt x="3566" y="10596"/>
                    <a:pt x="2345" y="10215"/>
                    <a:pt x="1585" y="9438"/>
                  </a:cubicBezTo>
                  <a:cubicBezTo>
                    <a:pt x="900" y="8738"/>
                    <a:pt x="576" y="7700"/>
                    <a:pt x="625" y="6356"/>
                  </a:cubicBezTo>
                  <a:cubicBezTo>
                    <a:pt x="760" y="2613"/>
                    <a:pt x="3756" y="613"/>
                    <a:pt x="6646" y="572"/>
                  </a:cubicBezTo>
                  <a:cubicBezTo>
                    <a:pt x="6668" y="572"/>
                    <a:pt x="6690" y="572"/>
                    <a:pt x="6712" y="572"/>
                  </a:cubicBezTo>
                  <a:close/>
                  <a:moveTo>
                    <a:pt x="6748" y="0"/>
                  </a:moveTo>
                  <a:cubicBezTo>
                    <a:pt x="6712" y="0"/>
                    <a:pt x="6675" y="0"/>
                    <a:pt x="6638" y="1"/>
                  </a:cubicBezTo>
                  <a:cubicBezTo>
                    <a:pt x="3478" y="46"/>
                    <a:pt x="202" y="2235"/>
                    <a:pt x="54" y="6335"/>
                  </a:cubicBezTo>
                  <a:cubicBezTo>
                    <a:pt x="0" y="7843"/>
                    <a:pt x="378" y="9021"/>
                    <a:pt x="1177" y="9837"/>
                  </a:cubicBezTo>
                  <a:cubicBezTo>
                    <a:pt x="2042" y="10721"/>
                    <a:pt x="3375" y="11167"/>
                    <a:pt x="5141" y="11167"/>
                  </a:cubicBezTo>
                  <a:lnTo>
                    <a:pt x="5292" y="11167"/>
                  </a:lnTo>
                  <a:cubicBezTo>
                    <a:pt x="6678" y="11148"/>
                    <a:pt x="9295" y="10374"/>
                    <a:pt x="10824" y="8321"/>
                  </a:cubicBezTo>
                  <a:cubicBezTo>
                    <a:pt x="12052" y="6673"/>
                    <a:pt x="12327" y="4611"/>
                    <a:pt x="11642" y="2190"/>
                  </a:cubicBezTo>
                  <a:cubicBezTo>
                    <a:pt x="11632" y="2155"/>
                    <a:pt x="11616" y="2123"/>
                    <a:pt x="11595" y="2095"/>
                  </a:cubicBezTo>
                  <a:cubicBezTo>
                    <a:pt x="11529" y="2008"/>
                    <a:pt x="9973" y="0"/>
                    <a:pt x="67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4"/>
            <p:cNvSpPr/>
            <p:nvPr/>
          </p:nvSpPr>
          <p:spPr>
            <a:xfrm>
              <a:off x="3254750" y="2980125"/>
              <a:ext cx="373900" cy="166475"/>
            </a:xfrm>
            <a:custGeom>
              <a:avLst/>
              <a:gdLst/>
              <a:ahLst/>
              <a:cxnLst/>
              <a:rect l="l" t="t" r="r" b="b"/>
              <a:pathLst>
                <a:path w="14956" h="6659" extrusionOk="0">
                  <a:moveTo>
                    <a:pt x="7088" y="0"/>
                  </a:moveTo>
                  <a:cubicBezTo>
                    <a:pt x="6208" y="0"/>
                    <a:pt x="5308" y="93"/>
                    <a:pt x="4520" y="354"/>
                  </a:cubicBezTo>
                  <a:cubicBezTo>
                    <a:pt x="1821" y="1250"/>
                    <a:pt x="405" y="2125"/>
                    <a:pt x="156" y="4698"/>
                  </a:cubicBezTo>
                  <a:cubicBezTo>
                    <a:pt x="1" y="6300"/>
                    <a:pt x="1708" y="6659"/>
                    <a:pt x="3604" y="6659"/>
                  </a:cubicBezTo>
                  <a:cubicBezTo>
                    <a:pt x="4754" y="6659"/>
                    <a:pt x="5974" y="6526"/>
                    <a:pt x="6890" y="6459"/>
                  </a:cubicBezTo>
                  <a:cubicBezTo>
                    <a:pt x="9314" y="6282"/>
                    <a:pt x="14956" y="1349"/>
                    <a:pt x="14956" y="1349"/>
                  </a:cubicBezTo>
                  <a:lnTo>
                    <a:pt x="11232" y="544"/>
                  </a:lnTo>
                  <a:cubicBezTo>
                    <a:pt x="11232" y="544"/>
                    <a:pt x="9220" y="0"/>
                    <a:pt x="70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4"/>
            <p:cNvSpPr/>
            <p:nvPr/>
          </p:nvSpPr>
          <p:spPr>
            <a:xfrm>
              <a:off x="3250175" y="2972950"/>
              <a:ext cx="387575" cy="180775"/>
            </a:xfrm>
            <a:custGeom>
              <a:avLst/>
              <a:gdLst/>
              <a:ahLst/>
              <a:cxnLst/>
              <a:rect l="l" t="t" r="r" b="b"/>
              <a:pathLst>
                <a:path w="15503" h="7231" extrusionOk="0">
                  <a:moveTo>
                    <a:pt x="7261" y="574"/>
                  </a:moveTo>
                  <a:cubicBezTo>
                    <a:pt x="9333" y="574"/>
                    <a:pt x="11313" y="1100"/>
                    <a:pt x="11342" y="1107"/>
                  </a:cubicBezTo>
                  <a:cubicBezTo>
                    <a:pt x="11347" y="1109"/>
                    <a:pt x="11351" y="1110"/>
                    <a:pt x="11356" y="1111"/>
                  </a:cubicBezTo>
                  <a:lnTo>
                    <a:pt x="14515" y="1793"/>
                  </a:lnTo>
                  <a:cubicBezTo>
                    <a:pt x="13155" y="2936"/>
                    <a:pt x="8976" y="6321"/>
                    <a:pt x="7054" y="6462"/>
                  </a:cubicBezTo>
                  <a:cubicBezTo>
                    <a:pt x="6833" y="6478"/>
                    <a:pt x="6595" y="6497"/>
                    <a:pt x="6345" y="6518"/>
                  </a:cubicBezTo>
                  <a:cubicBezTo>
                    <a:pt x="5589" y="6582"/>
                    <a:pt x="4671" y="6659"/>
                    <a:pt x="3793" y="6659"/>
                  </a:cubicBezTo>
                  <a:cubicBezTo>
                    <a:pt x="2581" y="6659"/>
                    <a:pt x="1446" y="6512"/>
                    <a:pt x="923" y="5981"/>
                  </a:cubicBezTo>
                  <a:cubicBezTo>
                    <a:pt x="682" y="5738"/>
                    <a:pt x="584" y="5420"/>
                    <a:pt x="624" y="5012"/>
                  </a:cubicBezTo>
                  <a:cubicBezTo>
                    <a:pt x="856" y="2610"/>
                    <a:pt x="2098" y="1806"/>
                    <a:pt x="4793" y="912"/>
                  </a:cubicBezTo>
                  <a:cubicBezTo>
                    <a:pt x="5546" y="663"/>
                    <a:pt x="6411" y="575"/>
                    <a:pt x="7262" y="575"/>
                  </a:cubicBezTo>
                  <a:lnTo>
                    <a:pt x="7261" y="574"/>
                  </a:lnTo>
                  <a:close/>
                  <a:moveTo>
                    <a:pt x="7283" y="0"/>
                  </a:moveTo>
                  <a:cubicBezTo>
                    <a:pt x="6375" y="0"/>
                    <a:pt x="5440" y="97"/>
                    <a:pt x="4614" y="370"/>
                  </a:cubicBezTo>
                  <a:cubicBezTo>
                    <a:pt x="1795" y="1304"/>
                    <a:pt x="315" y="2271"/>
                    <a:pt x="56" y="4958"/>
                  </a:cubicBezTo>
                  <a:cubicBezTo>
                    <a:pt x="0" y="5536"/>
                    <a:pt x="155" y="6015"/>
                    <a:pt x="517" y="6382"/>
                  </a:cubicBezTo>
                  <a:cubicBezTo>
                    <a:pt x="1176" y="7051"/>
                    <a:pt x="2449" y="7230"/>
                    <a:pt x="3801" y="7230"/>
                  </a:cubicBezTo>
                  <a:cubicBezTo>
                    <a:pt x="4680" y="7230"/>
                    <a:pt x="5595" y="7153"/>
                    <a:pt x="6391" y="7088"/>
                  </a:cubicBezTo>
                  <a:cubicBezTo>
                    <a:pt x="6640" y="7067"/>
                    <a:pt x="6876" y="7047"/>
                    <a:pt x="7095" y="7031"/>
                  </a:cubicBezTo>
                  <a:cubicBezTo>
                    <a:pt x="9585" y="6850"/>
                    <a:pt x="15094" y="2054"/>
                    <a:pt x="15327" y="1851"/>
                  </a:cubicBezTo>
                  <a:cubicBezTo>
                    <a:pt x="15503" y="1696"/>
                    <a:pt x="15428" y="1406"/>
                    <a:pt x="15199" y="1357"/>
                  </a:cubicBezTo>
                  <a:lnTo>
                    <a:pt x="11484" y="554"/>
                  </a:lnTo>
                  <a:cubicBezTo>
                    <a:pt x="11308" y="507"/>
                    <a:pt x="9365" y="0"/>
                    <a:pt x="7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4"/>
            <p:cNvSpPr/>
            <p:nvPr/>
          </p:nvSpPr>
          <p:spPr>
            <a:xfrm>
              <a:off x="3453725" y="2898900"/>
              <a:ext cx="416450" cy="188275"/>
            </a:xfrm>
            <a:custGeom>
              <a:avLst/>
              <a:gdLst/>
              <a:ahLst/>
              <a:cxnLst/>
              <a:rect l="l" t="t" r="r" b="b"/>
              <a:pathLst>
                <a:path w="16658" h="7531" extrusionOk="0">
                  <a:moveTo>
                    <a:pt x="15850" y="0"/>
                  </a:moveTo>
                  <a:cubicBezTo>
                    <a:pt x="15474" y="0"/>
                    <a:pt x="14892" y="339"/>
                    <a:pt x="13938" y="788"/>
                  </a:cubicBezTo>
                  <a:cubicBezTo>
                    <a:pt x="12672" y="1385"/>
                    <a:pt x="10195" y="2751"/>
                    <a:pt x="9306" y="3246"/>
                  </a:cubicBezTo>
                  <a:lnTo>
                    <a:pt x="9306" y="3246"/>
                  </a:lnTo>
                  <a:cubicBezTo>
                    <a:pt x="9499" y="3116"/>
                    <a:pt x="9772" y="2901"/>
                    <a:pt x="10108" y="2555"/>
                  </a:cubicBezTo>
                  <a:cubicBezTo>
                    <a:pt x="10812" y="1831"/>
                    <a:pt x="11369" y="824"/>
                    <a:pt x="10792" y="404"/>
                  </a:cubicBezTo>
                  <a:cubicBezTo>
                    <a:pt x="10756" y="378"/>
                    <a:pt x="10714" y="365"/>
                    <a:pt x="10667" y="365"/>
                  </a:cubicBezTo>
                  <a:cubicBezTo>
                    <a:pt x="9975" y="365"/>
                    <a:pt x="8146" y="3028"/>
                    <a:pt x="7313" y="3028"/>
                  </a:cubicBezTo>
                  <a:cubicBezTo>
                    <a:pt x="7295" y="3028"/>
                    <a:pt x="7277" y="3026"/>
                    <a:pt x="7260" y="3024"/>
                  </a:cubicBezTo>
                  <a:cubicBezTo>
                    <a:pt x="6402" y="2893"/>
                    <a:pt x="6098" y="1612"/>
                    <a:pt x="5372" y="766"/>
                  </a:cubicBezTo>
                  <a:cubicBezTo>
                    <a:pt x="5134" y="488"/>
                    <a:pt x="4913" y="394"/>
                    <a:pt x="4725" y="394"/>
                  </a:cubicBezTo>
                  <a:cubicBezTo>
                    <a:pt x="4339" y="394"/>
                    <a:pt x="4087" y="784"/>
                    <a:pt x="4087" y="784"/>
                  </a:cubicBezTo>
                  <a:cubicBezTo>
                    <a:pt x="4087" y="784"/>
                    <a:pt x="5115" y="2768"/>
                    <a:pt x="4549" y="3204"/>
                  </a:cubicBezTo>
                  <a:cubicBezTo>
                    <a:pt x="4457" y="3276"/>
                    <a:pt x="4360" y="3309"/>
                    <a:pt x="4259" y="3309"/>
                  </a:cubicBezTo>
                  <a:cubicBezTo>
                    <a:pt x="3742" y="3309"/>
                    <a:pt x="3113" y="2443"/>
                    <a:pt x="2383" y="1379"/>
                  </a:cubicBezTo>
                  <a:cubicBezTo>
                    <a:pt x="2045" y="888"/>
                    <a:pt x="1712" y="737"/>
                    <a:pt x="1431" y="737"/>
                  </a:cubicBezTo>
                  <a:cubicBezTo>
                    <a:pt x="984" y="737"/>
                    <a:pt x="666" y="1118"/>
                    <a:pt x="666" y="1118"/>
                  </a:cubicBezTo>
                  <a:lnTo>
                    <a:pt x="1838" y="3243"/>
                  </a:lnTo>
                  <a:cubicBezTo>
                    <a:pt x="1838" y="3243"/>
                    <a:pt x="1" y="4553"/>
                    <a:pt x="593" y="6115"/>
                  </a:cubicBezTo>
                  <a:lnTo>
                    <a:pt x="1470" y="7531"/>
                  </a:lnTo>
                  <a:cubicBezTo>
                    <a:pt x="1470" y="7531"/>
                    <a:pt x="2041" y="7523"/>
                    <a:pt x="3604" y="6930"/>
                  </a:cubicBezTo>
                  <a:cubicBezTo>
                    <a:pt x="5166" y="6336"/>
                    <a:pt x="8994" y="4426"/>
                    <a:pt x="10979" y="3542"/>
                  </a:cubicBezTo>
                  <a:cubicBezTo>
                    <a:pt x="12965" y="2657"/>
                    <a:pt x="16658" y="1321"/>
                    <a:pt x="16360" y="469"/>
                  </a:cubicBezTo>
                  <a:cubicBezTo>
                    <a:pt x="16245" y="137"/>
                    <a:pt x="16089" y="0"/>
                    <a:pt x="15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4"/>
            <p:cNvSpPr/>
            <p:nvPr/>
          </p:nvSpPr>
          <p:spPr>
            <a:xfrm>
              <a:off x="3448300" y="2891750"/>
              <a:ext cx="428900" cy="202575"/>
            </a:xfrm>
            <a:custGeom>
              <a:avLst/>
              <a:gdLst/>
              <a:ahLst/>
              <a:cxnLst/>
              <a:rect l="l" t="t" r="r" b="b"/>
              <a:pathLst>
                <a:path w="17156" h="8103" extrusionOk="0">
                  <a:moveTo>
                    <a:pt x="16067" y="1"/>
                  </a:moveTo>
                  <a:cubicBezTo>
                    <a:pt x="15708" y="1"/>
                    <a:pt x="15264" y="217"/>
                    <a:pt x="14621" y="531"/>
                  </a:cubicBezTo>
                  <a:cubicBezTo>
                    <a:pt x="14443" y="619"/>
                    <a:pt x="14247" y="715"/>
                    <a:pt x="14032" y="816"/>
                  </a:cubicBezTo>
                  <a:cubicBezTo>
                    <a:pt x="13286" y="1167"/>
                    <a:pt x="12118" y="1788"/>
                    <a:pt x="11098" y="2340"/>
                  </a:cubicBezTo>
                  <a:cubicBezTo>
                    <a:pt x="11347" y="1968"/>
                    <a:pt x="11565" y="1514"/>
                    <a:pt x="11530" y="1094"/>
                  </a:cubicBezTo>
                  <a:cubicBezTo>
                    <a:pt x="11507" y="831"/>
                    <a:pt x="11385" y="611"/>
                    <a:pt x="11176" y="459"/>
                  </a:cubicBezTo>
                  <a:cubicBezTo>
                    <a:pt x="11085" y="393"/>
                    <a:pt x="10988" y="362"/>
                    <a:pt x="10885" y="362"/>
                  </a:cubicBezTo>
                  <a:cubicBezTo>
                    <a:pt x="10437" y="362"/>
                    <a:pt x="9872" y="942"/>
                    <a:pt x="9143" y="1692"/>
                  </a:cubicBezTo>
                  <a:cubicBezTo>
                    <a:pt x="8651" y="2199"/>
                    <a:pt x="7826" y="3028"/>
                    <a:pt x="7534" y="3028"/>
                  </a:cubicBezTo>
                  <a:cubicBezTo>
                    <a:pt x="7529" y="3028"/>
                    <a:pt x="7524" y="3027"/>
                    <a:pt x="7519" y="3027"/>
                  </a:cubicBezTo>
                  <a:cubicBezTo>
                    <a:pt x="7102" y="2964"/>
                    <a:pt x="6820" y="2474"/>
                    <a:pt x="6494" y="1907"/>
                  </a:cubicBezTo>
                  <a:cubicBezTo>
                    <a:pt x="6291" y="1553"/>
                    <a:pt x="6081" y="1188"/>
                    <a:pt x="5805" y="866"/>
                  </a:cubicBezTo>
                  <a:cubicBezTo>
                    <a:pt x="5537" y="554"/>
                    <a:pt x="5251" y="395"/>
                    <a:pt x="4945" y="395"/>
                  </a:cubicBezTo>
                  <a:cubicBezTo>
                    <a:pt x="4924" y="395"/>
                    <a:pt x="4903" y="396"/>
                    <a:pt x="4883" y="397"/>
                  </a:cubicBezTo>
                  <a:cubicBezTo>
                    <a:pt x="4391" y="430"/>
                    <a:pt x="4096" y="866"/>
                    <a:pt x="4064" y="915"/>
                  </a:cubicBezTo>
                  <a:cubicBezTo>
                    <a:pt x="4009" y="1001"/>
                    <a:pt x="4003" y="1110"/>
                    <a:pt x="4050" y="1201"/>
                  </a:cubicBezTo>
                  <a:cubicBezTo>
                    <a:pt x="4522" y="2113"/>
                    <a:pt x="4785" y="3116"/>
                    <a:pt x="4591" y="3264"/>
                  </a:cubicBezTo>
                  <a:cubicBezTo>
                    <a:pt x="4551" y="3295"/>
                    <a:pt x="4517" y="3310"/>
                    <a:pt x="4475" y="3310"/>
                  </a:cubicBezTo>
                  <a:cubicBezTo>
                    <a:pt x="4465" y="3310"/>
                    <a:pt x="4455" y="3309"/>
                    <a:pt x="4444" y="3307"/>
                  </a:cubicBezTo>
                  <a:cubicBezTo>
                    <a:pt x="4029" y="3242"/>
                    <a:pt x="3310" y="2195"/>
                    <a:pt x="2835" y="1504"/>
                  </a:cubicBezTo>
                  <a:cubicBezTo>
                    <a:pt x="2499" y="1016"/>
                    <a:pt x="2116" y="758"/>
                    <a:pt x="1696" y="739"/>
                  </a:cubicBezTo>
                  <a:cubicBezTo>
                    <a:pt x="1679" y="738"/>
                    <a:pt x="1662" y="737"/>
                    <a:pt x="1645" y="737"/>
                  </a:cubicBezTo>
                  <a:cubicBezTo>
                    <a:pt x="1076" y="737"/>
                    <a:pt x="680" y="1201"/>
                    <a:pt x="664" y="1221"/>
                  </a:cubicBezTo>
                  <a:cubicBezTo>
                    <a:pt x="589" y="1311"/>
                    <a:pt x="577" y="1439"/>
                    <a:pt x="633" y="1542"/>
                  </a:cubicBezTo>
                  <a:lnTo>
                    <a:pt x="1689" y="3455"/>
                  </a:lnTo>
                  <a:cubicBezTo>
                    <a:pt x="1192" y="3876"/>
                    <a:pt x="0" y="5073"/>
                    <a:pt x="544" y="6504"/>
                  </a:cubicBezTo>
                  <a:cubicBezTo>
                    <a:pt x="588" y="6618"/>
                    <a:pt x="695" y="6688"/>
                    <a:pt x="810" y="6688"/>
                  </a:cubicBezTo>
                  <a:cubicBezTo>
                    <a:pt x="844" y="6688"/>
                    <a:pt x="879" y="6682"/>
                    <a:pt x="913" y="6669"/>
                  </a:cubicBezTo>
                  <a:cubicBezTo>
                    <a:pt x="1059" y="6613"/>
                    <a:pt x="1133" y="6448"/>
                    <a:pt x="1078" y="6301"/>
                  </a:cubicBezTo>
                  <a:cubicBezTo>
                    <a:pt x="571" y="4965"/>
                    <a:pt x="2204" y="3774"/>
                    <a:pt x="2221" y="3762"/>
                  </a:cubicBezTo>
                  <a:cubicBezTo>
                    <a:pt x="2339" y="3677"/>
                    <a:pt x="2375" y="3518"/>
                    <a:pt x="2305" y="3391"/>
                  </a:cubicBezTo>
                  <a:lnTo>
                    <a:pt x="1241" y="1463"/>
                  </a:lnTo>
                  <a:cubicBezTo>
                    <a:pt x="1339" y="1389"/>
                    <a:pt x="1483" y="1309"/>
                    <a:pt x="1641" y="1309"/>
                  </a:cubicBezTo>
                  <a:cubicBezTo>
                    <a:pt x="1652" y="1309"/>
                    <a:pt x="1663" y="1310"/>
                    <a:pt x="1674" y="1310"/>
                  </a:cubicBezTo>
                  <a:cubicBezTo>
                    <a:pt x="1904" y="1322"/>
                    <a:pt x="2137" y="1496"/>
                    <a:pt x="2365" y="1828"/>
                  </a:cubicBezTo>
                  <a:cubicBezTo>
                    <a:pt x="3145" y="2964"/>
                    <a:pt x="3746" y="3776"/>
                    <a:pt x="4355" y="3872"/>
                  </a:cubicBezTo>
                  <a:cubicBezTo>
                    <a:pt x="4396" y="3878"/>
                    <a:pt x="4437" y="3882"/>
                    <a:pt x="4477" y="3882"/>
                  </a:cubicBezTo>
                  <a:cubicBezTo>
                    <a:pt x="4643" y="3882"/>
                    <a:pt x="4801" y="3825"/>
                    <a:pt x="4941" y="3717"/>
                  </a:cubicBezTo>
                  <a:cubicBezTo>
                    <a:pt x="5576" y="3227"/>
                    <a:pt x="4962" y="1763"/>
                    <a:pt x="4645" y="1111"/>
                  </a:cubicBezTo>
                  <a:cubicBezTo>
                    <a:pt x="4715" y="1044"/>
                    <a:pt x="4815" y="974"/>
                    <a:pt x="4922" y="967"/>
                  </a:cubicBezTo>
                  <a:cubicBezTo>
                    <a:pt x="4923" y="967"/>
                    <a:pt x="4925" y="967"/>
                    <a:pt x="4926" y="967"/>
                  </a:cubicBezTo>
                  <a:cubicBezTo>
                    <a:pt x="5105" y="967"/>
                    <a:pt x="5262" y="1110"/>
                    <a:pt x="5372" y="1239"/>
                  </a:cubicBezTo>
                  <a:cubicBezTo>
                    <a:pt x="5613" y="1520"/>
                    <a:pt x="5810" y="1862"/>
                    <a:pt x="6000" y="2193"/>
                  </a:cubicBezTo>
                  <a:cubicBezTo>
                    <a:pt x="6367" y="2829"/>
                    <a:pt x="6745" y="3488"/>
                    <a:pt x="7434" y="3592"/>
                  </a:cubicBezTo>
                  <a:cubicBezTo>
                    <a:pt x="7467" y="3597"/>
                    <a:pt x="7500" y="3600"/>
                    <a:pt x="7534" y="3600"/>
                  </a:cubicBezTo>
                  <a:cubicBezTo>
                    <a:pt x="8045" y="3600"/>
                    <a:pt x="8651" y="3018"/>
                    <a:pt x="9553" y="2091"/>
                  </a:cubicBezTo>
                  <a:cubicBezTo>
                    <a:pt x="9969" y="1663"/>
                    <a:pt x="10667" y="945"/>
                    <a:pt x="10840" y="921"/>
                  </a:cubicBezTo>
                  <a:cubicBezTo>
                    <a:pt x="10915" y="977"/>
                    <a:pt x="10953" y="1044"/>
                    <a:pt x="10961" y="1143"/>
                  </a:cubicBezTo>
                  <a:cubicBezTo>
                    <a:pt x="10991" y="1492"/>
                    <a:pt x="10653" y="2095"/>
                    <a:pt x="10121" y="2643"/>
                  </a:cubicBezTo>
                  <a:cubicBezTo>
                    <a:pt x="9802" y="2970"/>
                    <a:pt x="9547" y="3172"/>
                    <a:pt x="9370" y="3290"/>
                  </a:cubicBezTo>
                  <a:cubicBezTo>
                    <a:pt x="9177" y="3398"/>
                    <a:pt x="9062" y="3462"/>
                    <a:pt x="9056" y="3465"/>
                  </a:cubicBezTo>
                  <a:cubicBezTo>
                    <a:pt x="8927" y="3538"/>
                    <a:pt x="8875" y="3697"/>
                    <a:pt x="8936" y="3831"/>
                  </a:cubicBezTo>
                  <a:cubicBezTo>
                    <a:pt x="8983" y="3936"/>
                    <a:pt x="9087" y="3999"/>
                    <a:pt x="9196" y="3999"/>
                  </a:cubicBezTo>
                  <a:cubicBezTo>
                    <a:pt x="9227" y="3999"/>
                    <a:pt x="9259" y="3994"/>
                    <a:pt x="9290" y="3984"/>
                  </a:cubicBezTo>
                  <a:cubicBezTo>
                    <a:pt x="9315" y="3975"/>
                    <a:pt x="9450" y="3924"/>
                    <a:pt x="9674" y="3774"/>
                  </a:cubicBezTo>
                  <a:cubicBezTo>
                    <a:pt x="10573" y="3276"/>
                    <a:pt x="13032" y="1920"/>
                    <a:pt x="14277" y="1332"/>
                  </a:cubicBezTo>
                  <a:cubicBezTo>
                    <a:pt x="14494" y="1230"/>
                    <a:pt x="14692" y="1133"/>
                    <a:pt x="14874" y="1045"/>
                  </a:cubicBezTo>
                  <a:cubicBezTo>
                    <a:pt x="15389" y="794"/>
                    <a:pt x="15842" y="571"/>
                    <a:pt x="16062" y="571"/>
                  </a:cubicBezTo>
                  <a:cubicBezTo>
                    <a:pt x="16092" y="571"/>
                    <a:pt x="16118" y="575"/>
                    <a:pt x="16139" y="584"/>
                  </a:cubicBezTo>
                  <a:cubicBezTo>
                    <a:pt x="16213" y="615"/>
                    <a:pt x="16272" y="745"/>
                    <a:pt x="16307" y="849"/>
                  </a:cubicBezTo>
                  <a:cubicBezTo>
                    <a:pt x="16463" y="1293"/>
                    <a:pt x="13333" y="2611"/>
                    <a:pt x="12305" y="3043"/>
                  </a:cubicBezTo>
                  <a:cubicBezTo>
                    <a:pt x="11862" y="3229"/>
                    <a:pt x="11443" y="3406"/>
                    <a:pt x="11079" y="3567"/>
                  </a:cubicBezTo>
                  <a:cubicBezTo>
                    <a:pt x="10312" y="3909"/>
                    <a:pt x="9285" y="4397"/>
                    <a:pt x="8196" y="4913"/>
                  </a:cubicBezTo>
                  <a:cubicBezTo>
                    <a:pt x="6462" y="5737"/>
                    <a:pt x="4669" y="6588"/>
                    <a:pt x="3718" y="6949"/>
                  </a:cubicBezTo>
                  <a:cubicBezTo>
                    <a:pt x="2251" y="7506"/>
                    <a:pt x="1685" y="7532"/>
                    <a:pt x="1683" y="7532"/>
                  </a:cubicBezTo>
                  <a:cubicBezTo>
                    <a:pt x="1526" y="7533"/>
                    <a:pt x="1398" y="7661"/>
                    <a:pt x="1400" y="7819"/>
                  </a:cubicBezTo>
                  <a:cubicBezTo>
                    <a:pt x="1401" y="7976"/>
                    <a:pt x="1529" y="8103"/>
                    <a:pt x="1686" y="8103"/>
                  </a:cubicBezTo>
                  <a:cubicBezTo>
                    <a:pt x="1686" y="8103"/>
                    <a:pt x="1687" y="8103"/>
                    <a:pt x="1688" y="8103"/>
                  </a:cubicBezTo>
                  <a:lnTo>
                    <a:pt x="1690" y="8103"/>
                  </a:lnTo>
                  <a:cubicBezTo>
                    <a:pt x="1754" y="8102"/>
                    <a:pt x="2356" y="8077"/>
                    <a:pt x="3920" y="7483"/>
                  </a:cubicBezTo>
                  <a:cubicBezTo>
                    <a:pt x="4891" y="7115"/>
                    <a:pt x="6695" y="6257"/>
                    <a:pt x="8440" y="5430"/>
                  </a:cubicBezTo>
                  <a:cubicBezTo>
                    <a:pt x="9525" y="4914"/>
                    <a:pt x="10549" y="4427"/>
                    <a:pt x="11310" y="4089"/>
                  </a:cubicBezTo>
                  <a:cubicBezTo>
                    <a:pt x="11670" y="3928"/>
                    <a:pt x="12086" y="3753"/>
                    <a:pt x="12524" y="3568"/>
                  </a:cubicBezTo>
                  <a:cubicBezTo>
                    <a:pt x="15419" y="2351"/>
                    <a:pt x="17155" y="1547"/>
                    <a:pt x="16846" y="660"/>
                  </a:cubicBezTo>
                  <a:cubicBezTo>
                    <a:pt x="16775" y="458"/>
                    <a:pt x="16648" y="175"/>
                    <a:pt x="16355" y="56"/>
                  </a:cubicBezTo>
                  <a:cubicBezTo>
                    <a:pt x="16264" y="18"/>
                    <a:pt x="16169" y="1"/>
                    <a:pt x="160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4"/>
            <p:cNvSpPr/>
            <p:nvPr/>
          </p:nvSpPr>
          <p:spPr>
            <a:xfrm>
              <a:off x="2982450" y="3325175"/>
              <a:ext cx="94225" cy="222300"/>
            </a:xfrm>
            <a:custGeom>
              <a:avLst/>
              <a:gdLst/>
              <a:ahLst/>
              <a:cxnLst/>
              <a:rect l="l" t="t" r="r" b="b"/>
              <a:pathLst>
                <a:path w="3769" h="8892" extrusionOk="0">
                  <a:moveTo>
                    <a:pt x="3185" y="0"/>
                  </a:moveTo>
                  <a:cubicBezTo>
                    <a:pt x="3151" y="0"/>
                    <a:pt x="3117" y="7"/>
                    <a:pt x="3083" y="20"/>
                  </a:cubicBezTo>
                  <a:cubicBezTo>
                    <a:pt x="2998" y="53"/>
                    <a:pt x="993" y="841"/>
                    <a:pt x="830" y="2129"/>
                  </a:cubicBezTo>
                  <a:cubicBezTo>
                    <a:pt x="750" y="2766"/>
                    <a:pt x="1118" y="3382"/>
                    <a:pt x="1926" y="3959"/>
                  </a:cubicBezTo>
                  <a:cubicBezTo>
                    <a:pt x="2782" y="4573"/>
                    <a:pt x="3172" y="5209"/>
                    <a:pt x="3086" y="5850"/>
                  </a:cubicBezTo>
                  <a:cubicBezTo>
                    <a:pt x="2963" y="6763"/>
                    <a:pt x="1833" y="7739"/>
                    <a:pt x="206" y="8339"/>
                  </a:cubicBezTo>
                  <a:cubicBezTo>
                    <a:pt x="77" y="8387"/>
                    <a:pt x="1" y="8521"/>
                    <a:pt x="25" y="8657"/>
                  </a:cubicBezTo>
                  <a:cubicBezTo>
                    <a:pt x="49" y="8793"/>
                    <a:pt x="167" y="8892"/>
                    <a:pt x="305" y="8892"/>
                  </a:cubicBezTo>
                  <a:cubicBezTo>
                    <a:pt x="308" y="8892"/>
                    <a:pt x="310" y="8892"/>
                    <a:pt x="313" y="8892"/>
                  </a:cubicBezTo>
                  <a:cubicBezTo>
                    <a:pt x="344" y="8892"/>
                    <a:pt x="375" y="8885"/>
                    <a:pt x="404" y="8874"/>
                  </a:cubicBezTo>
                  <a:cubicBezTo>
                    <a:pt x="1854" y="8339"/>
                    <a:pt x="3469" y="7284"/>
                    <a:pt x="3651" y="5926"/>
                  </a:cubicBezTo>
                  <a:cubicBezTo>
                    <a:pt x="3769" y="5058"/>
                    <a:pt x="3299" y="4241"/>
                    <a:pt x="2259" y="3495"/>
                  </a:cubicBezTo>
                  <a:cubicBezTo>
                    <a:pt x="1635" y="3049"/>
                    <a:pt x="1345" y="2614"/>
                    <a:pt x="1397" y="2201"/>
                  </a:cubicBezTo>
                  <a:cubicBezTo>
                    <a:pt x="1497" y="1412"/>
                    <a:pt x="2797" y="744"/>
                    <a:pt x="3289" y="552"/>
                  </a:cubicBezTo>
                  <a:cubicBezTo>
                    <a:pt x="3436" y="496"/>
                    <a:pt x="3509" y="331"/>
                    <a:pt x="3452" y="183"/>
                  </a:cubicBezTo>
                  <a:cubicBezTo>
                    <a:pt x="3408" y="70"/>
                    <a:pt x="3300" y="0"/>
                    <a:pt x="3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4"/>
            <p:cNvSpPr/>
            <p:nvPr/>
          </p:nvSpPr>
          <p:spPr>
            <a:xfrm>
              <a:off x="2568275" y="3292950"/>
              <a:ext cx="254925" cy="243225"/>
            </a:xfrm>
            <a:custGeom>
              <a:avLst/>
              <a:gdLst/>
              <a:ahLst/>
              <a:cxnLst/>
              <a:rect l="l" t="t" r="r" b="b"/>
              <a:pathLst>
                <a:path w="10197" h="9729" extrusionOk="0">
                  <a:moveTo>
                    <a:pt x="9880" y="0"/>
                  </a:moveTo>
                  <a:cubicBezTo>
                    <a:pt x="9749" y="0"/>
                    <a:pt x="9632" y="95"/>
                    <a:pt x="9605" y="229"/>
                  </a:cubicBezTo>
                  <a:cubicBezTo>
                    <a:pt x="9586" y="321"/>
                    <a:pt x="7686" y="9157"/>
                    <a:pt x="962" y="9157"/>
                  </a:cubicBezTo>
                  <a:cubicBezTo>
                    <a:pt x="755" y="9157"/>
                    <a:pt x="544" y="9149"/>
                    <a:pt x="328" y="9132"/>
                  </a:cubicBezTo>
                  <a:cubicBezTo>
                    <a:pt x="318" y="9131"/>
                    <a:pt x="307" y="9130"/>
                    <a:pt x="297" y="9130"/>
                  </a:cubicBezTo>
                  <a:cubicBezTo>
                    <a:pt x="150" y="9130"/>
                    <a:pt x="25" y="9242"/>
                    <a:pt x="13" y="9393"/>
                  </a:cubicBezTo>
                  <a:cubicBezTo>
                    <a:pt x="1" y="9552"/>
                    <a:pt x="123" y="9692"/>
                    <a:pt x="282" y="9700"/>
                  </a:cubicBezTo>
                  <a:cubicBezTo>
                    <a:pt x="518" y="9719"/>
                    <a:pt x="748" y="9729"/>
                    <a:pt x="973" y="9729"/>
                  </a:cubicBezTo>
                  <a:cubicBezTo>
                    <a:pt x="8146" y="9729"/>
                    <a:pt x="10144" y="441"/>
                    <a:pt x="10165" y="344"/>
                  </a:cubicBezTo>
                  <a:cubicBezTo>
                    <a:pt x="10196" y="190"/>
                    <a:pt x="10096" y="39"/>
                    <a:pt x="9942" y="7"/>
                  </a:cubicBezTo>
                  <a:cubicBezTo>
                    <a:pt x="9921" y="2"/>
                    <a:pt x="9900" y="0"/>
                    <a:pt x="98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4"/>
            <p:cNvSpPr/>
            <p:nvPr/>
          </p:nvSpPr>
          <p:spPr>
            <a:xfrm>
              <a:off x="2924475" y="3618425"/>
              <a:ext cx="95275" cy="79900"/>
            </a:xfrm>
            <a:custGeom>
              <a:avLst/>
              <a:gdLst/>
              <a:ahLst/>
              <a:cxnLst/>
              <a:rect l="l" t="t" r="r" b="b"/>
              <a:pathLst>
                <a:path w="3811" h="3196" extrusionOk="0">
                  <a:moveTo>
                    <a:pt x="1" y="3195"/>
                  </a:moveTo>
                  <a:lnTo>
                    <a:pt x="3810"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4"/>
            <p:cNvSpPr/>
            <p:nvPr/>
          </p:nvSpPr>
          <p:spPr>
            <a:xfrm>
              <a:off x="2914775" y="3611250"/>
              <a:ext cx="113025" cy="94200"/>
            </a:xfrm>
            <a:custGeom>
              <a:avLst/>
              <a:gdLst/>
              <a:ahLst/>
              <a:cxnLst/>
              <a:rect l="l" t="t" r="r" b="b"/>
              <a:pathLst>
                <a:path w="4521" h="3768" extrusionOk="0">
                  <a:moveTo>
                    <a:pt x="4200" y="1"/>
                  </a:moveTo>
                  <a:cubicBezTo>
                    <a:pt x="4135" y="1"/>
                    <a:pt x="4068" y="23"/>
                    <a:pt x="4015" y="69"/>
                  </a:cubicBezTo>
                  <a:lnTo>
                    <a:pt x="205" y="3263"/>
                  </a:lnTo>
                  <a:cubicBezTo>
                    <a:pt x="1" y="3435"/>
                    <a:pt x="123" y="3767"/>
                    <a:pt x="389" y="3767"/>
                  </a:cubicBezTo>
                  <a:cubicBezTo>
                    <a:pt x="456" y="3767"/>
                    <a:pt x="522" y="3743"/>
                    <a:pt x="573" y="3701"/>
                  </a:cubicBezTo>
                  <a:lnTo>
                    <a:pt x="4382" y="506"/>
                  </a:lnTo>
                  <a:cubicBezTo>
                    <a:pt x="4504" y="405"/>
                    <a:pt x="4520" y="224"/>
                    <a:pt x="4419" y="102"/>
                  </a:cubicBezTo>
                  <a:cubicBezTo>
                    <a:pt x="4362" y="35"/>
                    <a:pt x="4282" y="1"/>
                    <a:pt x="42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4"/>
            <p:cNvSpPr/>
            <p:nvPr/>
          </p:nvSpPr>
          <p:spPr>
            <a:xfrm>
              <a:off x="2606100" y="3138875"/>
              <a:ext cx="37625" cy="149400"/>
            </a:xfrm>
            <a:custGeom>
              <a:avLst/>
              <a:gdLst/>
              <a:ahLst/>
              <a:cxnLst/>
              <a:rect l="l" t="t" r="r" b="b"/>
              <a:pathLst>
                <a:path w="1505" h="5976" extrusionOk="0">
                  <a:moveTo>
                    <a:pt x="0" y="1"/>
                  </a:moveTo>
                  <a:lnTo>
                    <a:pt x="71" y="4996"/>
                  </a:lnTo>
                  <a:lnTo>
                    <a:pt x="1505" y="5976"/>
                  </a:lnTo>
                  <a:lnTo>
                    <a:pt x="1285" y="554"/>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4"/>
            <p:cNvSpPr/>
            <p:nvPr/>
          </p:nvSpPr>
          <p:spPr>
            <a:xfrm>
              <a:off x="2598900" y="3131725"/>
              <a:ext cx="52125" cy="163700"/>
            </a:xfrm>
            <a:custGeom>
              <a:avLst/>
              <a:gdLst/>
              <a:ahLst/>
              <a:cxnLst/>
              <a:rect l="l" t="t" r="r" b="b"/>
              <a:pathLst>
                <a:path w="2085" h="6548" extrusionOk="0">
                  <a:moveTo>
                    <a:pt x="287" y="1"/>
                  </a:moveTo>
                  <a:cubicBezTo>
                    <a:pt x="136" y="1"/>
                    <a:pt x="0" y="124"/>
                    <a:pt x="2" y="290"/>
                  </a:cubicBezTo>
                  <a:lnTo>
                    <a:pt x="73" y="5287"/>
                  </a:lnTo>
                  <a:cubicBezTo>
                    <a:pt x="75" y="5442"/>
                    <a:pt x="222" y="5568"/>
                    <a:pt x="356" y="5568"/>
                  </a:cubicBezTo>
                  <a:cubicBezTo>
                    <a:pt x="359" y="5568"/>
                    <a:pt x="361" y="5568"/>
                    <a:pt x="363" y="5568"/>
                  </a:cubicBezTo>
                  <a:cubicBezTo>
                    <a:pt x="520" y="5566"/>
                    <a:pt x="647" y="5437"/>
                    <a:pt x="645" y="5279"/>
                  </a:cubicBezTo>
                  <a:lnTo>
                    <a:pt x="581" y="723"/>
                  </a:lnTo>
                  <a:lnTo>
                    <a:pt x="1295" y="1031"/>
                  </a:lnTo>
                  <a:lnTo>
                    <a:pt x="1507" y="6274"/>
                  </a:lnTo>
                  <a:cubicBezTo>
                    <a:pt x="1513" y="6427"/>
                    <a:pt x="1638" y="6548"/>
                    <a:pt x="1792" y="6548"/>
                  </a:cubicBezTo>
                  <a:lnTo>
                    <a:pt x="1804" y="6547"/>
                  </a:lnTo>
                  <a:cubicBezTo>
                    <a:pt x="1961" y="6541"/>
                    <a:pt x="2084" y="6407"/>
                    <a:pt x="2078" y="6250"/>
                  </a:cubicBezTo>
                  <a:lnTo>
                    <a:pt x="1858" y="827"/>
                  </a:lnTo>
                  <a:cubicBezTo>
                    <a:pt x="1854" y="717"/>
                    <a:pt x="1786" y="620"/>
                    <a:pt x="1685" y="577"/>
                  </a:cubicBezTo>
                  <a:lnTo>
                    <a:pt x="401" y="25"/>
                  </a:lnTo>
                  <a:cubicBezTo>
                    <a:pt x="363" y="8"/>
                    <a:pt x="325" y="1"/>
                    <a:pt x="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4"/>
            <p:cNvSpPr/>
            <p:nvPr/>
          </p:nvSpPr>
          <p:spPr>
            <a:xfrm>
              <a:off x="3201175" y="3152475"/>
              <a:ext cx="40825" cy="132425"/>
            </a:xfrm>
            <a:custGeom>
              <a:avLst/>
              <a:gdLst/>
              <a:ahLst/>
              <a:cxnLst/>
              <a:rect l="l" t="t" r="r" b="b"/>
              <a:pathLst>
                <a:path w="1633" h="5297" extrusionOk="0">
                  <a:moveTo>
                    <a:pt x="1138" y="0"/>
                  </a:moveTo>
                  <a:lnTo>
                    <a:pt x="0" y="301"/>
                  </a:lnTo>
                  <a:lnTo>
                    <a:pt x="71" y="5297"/>
                  </a:lnTo>
                  <a:lnTo>
                    <a:pt x="1633" y="4867"/>
                  </a:lnTo>
                  <a:lnTo>
                    <a:pt x="113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4"/>
            <p:cNvSpPr/>
            <p:nvPr/>
          </p:nvSpPr>
          <p:spPr>
            <a:xfrm>
              <a:off x="3194000" y="3145325"/>
              <a:ext cx="55500" cy="146725"/>
            </a:xfrm>
            <a:custGeom>
              <a:avLst/>
              <a:gdLst/>
              <a:ahLst/>
              <a:cxnLst/>
              <a:rect l="l" t="t" r="r" b="b"/>
              <a:pathLst>
                <a:path w="2220" h="5869" extrusionOk="0">
                  <a:moveTo>
                    <a:pt x="1425" y="1"/>
                  </a:moveTo>
                  <a:cubicBezTo>
                    <a:pt x="1401" y="1"/>
                    <a:pt x="1376" y="4"/>
                    <a:pt x="1352" y="10"/>
                  </a:cubicBezTo>
                  <a:lnTo>
                    <a:pt x="214" y="312"/>
                  </a:lnTo>
                  <a:cubicBezTo>
                    <a:pt x="88" y="345"/>
                    <a:pt x="0" y="460"/>
                    <a:pt x="2" y="592"/>
                  </a:cubicBezTo>
                  <a:lnTo>
                    <a:pt x="73" y="5587"/>
                  </a:lnTo>
                  <a:cubicBezTo>
                    <a:pt x="75" y="5744"/>
                    <a:pt x="202" y="5869"/>
                    <a:pt x="358" y="5869"/>
                  </a:cubicBezTo>
                  <a:lnTo>
                    <a:pt x="362" y="5869"/>
                  </a:lnTo>
                  <a:cubicBezTo>
                    <a:pt x="520" y="5867"/>
                    <a:pt x="646" y="5737"/>
                    <a:pt x="644" y="5580"/>
                  </a:cubicBezTo>
                  <a:lnTo>
                    <a:pt x="576" y="806"/>
                  </a:lnTo>
                  <a:lnTo>
                    <a:pt x="1175" y="648"/>
                  </a:lnTo>
                  <a:lnTo>
                    <a:pt x="1636" y="5181"/>
                  </a:lnTo>
                  <a:cubicBezTo>
                    <a:pt x="1650" y="5326"/>
                    <a:pt x="1767" y="5438"/>
                    <a:pt x="1912" y="5438"/>
                  </a:cubicBezTo>
                  <a:cubicBezTo>
                    <a:pt x="1924" y="5438"/>
                    <a:pt x="1936" y="5438"/>
                    <a:pt x="1948" y="5436"/>
                  </a:cubicBezTo>
                  <a:cubicBezTo>
                    <a:pt x="2106" y="5420"/>
                    <a:pt x="2220" y="5280"/>
                    <a:pt x="2204" y="5123"/>
                  </a:cubicBezTo>
                  <a:lnTo>
                    <a:pt x="1709" y="257"/>
                  </a:lnTo>
                  <a:cubicBezTo>
                    <a:pt x="1700" y="173"/>
                    <a:pt x="1657" y="98"/>
                    <a:pt x="1587" y="51"/>
                  </a:cubicBezTo>
                  <a:cubicBezTo>
                    <a:pt x="1539" y="18"/>
                    <a:pt x="1483" y="1"/>
                    <a:pt x="14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4"/>
            <p:cNvSpPr/>
            <p:nvPr/>
          </p:nvSpPr>
          <p:spPr>
            <a:xfrm>
              <a:off x="2834325" y="3197775"/>
              <a:ext cx="40850" cy="121700"/>
            </a:xfrm>
            <a:custGeom>
              <a:avLst/>
              <a:gdLst/>
              <a:ahLst/>
              <a:cxnLst/>
              <a:rect l="l" t="t" r="r" b="b"/>
              <a:pathLst>
                <a:path w="1634" h="4868" extrusionOk="0">
                  <a:moveTo>
                    <a:pt x="1139" y="1"/>
                  </a:moveTo>
                  <a:lnTo>
                    <a:pt x="1" y="303"/>
                  </a:lnTo>
                  <a:lnTo>
                    <a:pt x="150" y="4766"/>
                  </a:lnTo>
                  <a:lnTo>
                    <a:pt x="1634" y="4868"/>
                  </a:lnTo>
                  <a:lnTo>
                    <a:pt x="1139"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4"/>
            <p:cNvSpPr/>
            <p:nvPr/>
          </p:nvSpPr>
          <p:spPr>
            <a:xfrm>
              <a:off x="2827125" y="3190650"/>
              <a:ext cx="55550" cy="135975"/>
            </a:xfrm>
            <a:custGeom>
              <a:avLst/>
              <a:gdLst/>
              <a:ahLst/>
              <a:cxnLst/>
              <a:rect l="l" t="t" r="r" b="b"/>
              <a:pathLst>
                <a:path w="2222" h="5439" extrusionOk="0">
                  <a:moveTo>
                    <a:pt x="1429" y="1"/>
                  </a:moveTo>
                  <a:cubicBezTo>
                    <a:pt x="1404" y="1"/>
                    <a:pt x="1379" y="4"/>
                    <a:pt x="1354" y="11"/>
                  </a:cubicBezTo>
                  <a:lnTo>
                    <a:pt x="217" y="312"/>
                  </a:lnTo>
                  <a:cubicBezTo>
                    <a:pt x="88" y="345"/>
                    <a:pt x="1" y="464"/>
                    <a:pt x="5" y="598"/>
                  </a:cubicBezTo>
                  <a:lnTo>
                    <a:pt x="154" y="5059"/>
                  </a:lnTo>
                  <a:cubicBezTo>
                    <a:pt x="158" y="5214"/>
                    <a:pt x="298" y="5335"/>
                    <a:pt x="441" y="5335"/>
                  </a:cubicBezTo>
                  <a:cubicBezTo>
                    <a:pt x="444" y="5335"/>
                    <a:pt x="446" y="5335"/>
                    <a:pt x="449" y="5335"/>
                  </a:cubicBezTo>
                  <a:cubicBezTo>
                    <a:pt x="606" y="5330"/>
                    <a:pt x="729" y="5198"/>
                    <a:pt x="724" y="5041"/>
                  </a:cubicBezTo>
                  <a:lnTo>
                    <a:pt x="584" y="805"/>
                  </a:lnTo>
                  <a:lnTo>
                    <a:pt x="1177" y="648"/>
                  </a:lnTo>
                  <a:lnTo>
                    <a:pt x="1638" y="5182"/>
                  </a:lnTo>
                  <a:cubicBezTo>
                    <a:pt x="1652" y="5328"/>
                    <a:pt x="1775" y="5438"/>
                    <a:pt x="1922" y="5439"/>
                  </a:cubicBezTo>
                  <a:cubicBezTo>
                    <a:pt x="1932" y="5439"/>
                    <a:pt x="1941" y="5438"/>
                    <a:pt x="1951" y="5436"/>
                  </a:cubicBezTo>
                  <a:cubicBezTo>
                    <a:pt x="2108" y="5420"/>
                    <a:pt x="2222" y="5281"/>
                    <a:pt x="2207" y="5123"/>
                  </a:cubicBezTo>
                  <a:lnTo>
                    <a:pt x="1712" y="257"/>
                  </a:lnTo>
                  <a:cubicBezTo>
                    <a:pt x="1697" y="108"/>
                    <a:pt x="1571" y="1"/>
                    <a:pt x="14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4"/>
            <p:cNvSpPr/>
            <p:nvPr/>
          </p:nvSpPr>
          <p:spPr>
            <a:xfrm>
              <a:off x="2533925" y="2094650"/>
              <a:ext cx="827175" cy="1119875"/>
            </a:xfrm>
            <a:custGeom>
              <a:avLst/>
              <a:gdLst/>
              <a:ahLst/>
              <a:cxnLst/>
              <a:rect l="l" t="t" r="r" b="b"/>
              <a:pathLst>
                <a:path w="33087" h="44795" extrusionOk="0">
                  <a:moveTo>
                    <a:pt x="16422" y="1"/>
                  </a:moveTo>
                  <a:cubicBezTo>
                    <a:pt x="14570" y="1"/>
                    <a:pt x="13104" y="274"/>
                    <a:pt x="13104" y="274"/>
                  </a:cubicBezTo>
                  <a:cubicBezTo>
                    <a:pt x="13104" y="274"/>
                    <a:pt x="116" y="3883"/>
                    <a:pt x="132" y="5024"/>
                  </a:cubicBezTo>
                  <a:cubicBezTo>
                    <a:pt x="149" y="6167"/>
                    <a:pt x="1" y="36148"/>
                    <a:pt x="36" y="38621"/>
                  </a:cubicBezTo>
                  <a:cubicBezTo>
                    <a:pt x="70" y="41096"/>
                    <a:pt x="3426" y="42857"/>
                    <a:pt x="7916" y="44030"/>
                  </a:cubicBezTo>
                  <a:cubicBezTo>
                    <a:pt x="9998" y="44574"/>
                    <a:pt x="13345" y="44794"/>
                    <a:pt x="16553" y="44794"/>
                  </a:cubicBezTo>
                  <a:cubicBezTo>
                    <a:pt x="20261" y="44794"/>
                    <a:pt x="23784" y="44501"/>
                    <a:pt x="24952" y="44076"/>
                  </a:cubicBezTo>
                  <a:cubicBezTo>
                    <a:pt x="27130" y="43283"/>
                    <a:pt x="30069" y="42481"/>
                    <a:pt x="30430" y="41048"/>
                  </a:cubicBezTo>
                  <a:cubicBezTo>
                    <a:pt x="30790" y="39615"/>
                    <a:pt x="30592" y="25532"/>
                    <a:pt x="30653" y="23152"/>
                  </a:cubicBezTo>
                  <a:cubicBezTo>
                    <a:pt x="30715" y="20773"/>
                    <a:pt x="33087" y="13505"/>
                    <a:pt x="32288" y="10852"/>
                  </a:cubicBezTo>
                  <a:cubicBezTo>
                    <a:pt x="31489" y="8199"/>
                    <a:pt x="29936" y="6032"/>
                    <a:pt x="28303" y="5008"/>
                  </a:cubicBezTo>
                  <a:cubicBezTo>
                    <a:pt x="26670" y="3984"/>
                    <a:pt x="22345" y="904"/>
                    <a:pt x="19386" y="280"/>
                  </a:cubicBezTo>
                  <a:cubicBezTo>
                    <a:pt x="18392" y="71"/>
                    <a:pt x="17358" y="1"/>
                    <a:pt x="1642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4"/>
            <p:cNvSpPr/>
            <p:nvPr/>
          </p:nvSpPr>
          <p:spPr>
            <a:xfrm>
              <a:off x="2527125" y="2087475"/>
              <a:ext cx="834075" cy="1134075"/>
            </a:xfrm>
            <a:custGeom>
              <a:avLst/>
              <a:gdLst/>
              <a:ahLst/>
              <a:cxnLst/>
              <a:rect l="l" t="t" r="r" b="b"/>
              <a:pathLst>
                <a:path w="33363" h="45363" extrusionOk="0">
                  <a:moveTo>
                    <a:pt x="16701" y="574"/>
                  </a:moveTo>
                  <a:cubicBezTo>
                    <a:pt x="17620" y="574"/>
                    <a:pt x="18632" y="642"/>
                    <a:pt x="19599" y="846"/>
                  </a:cubicBezTo>
                  <a:cubicBezTo>
                    <a:pt x="22041" y="1362"/>
                    <a:pt x="25438" y="3587"/>
                    <a:pt x="27466" y="4917"/>
                  </a:cubicBezTo>
                  <a:cubicBezTo>
                    <a:pt x="27842" y="5162"/>
                    <a:pt x="28167" y="5375"/>
                    <a:pt x="28423" y="5537"/>
                  </a:cubicBezTo>
                  <a:cubicBezTo>
                    <a:pt x="30059" y="6563"/>
                    <a:pt x="31540" y="8741"/>
                    <a:pt x="32286" y="11222"/>
                  </a:cubicBezTo>
                  <a:cubicBezTo>
                    <a:pt x="32772" y="12835"/>
                    <a:pt x="31995" y="16408"/>
                    <a:pt x="31371" y="19278"/>
                  </a:cubicBezTo>
                  <a:cubicBezTo>
                    <a:pt x="30991" y="21026"/>
                    <a:pt x="30663" y="22536"/>
                    <a:pt x="30640" y="23433"/>
                  </a:cubicBezTo>
                  <a:cubicBezTo>
                    <a:pt x="30621" y="24156"/>
                    <a:pt x="30626" y="25912"/>
                    <a:pt x="30632" y="28135"/>
                  </a:cubicBezTo>
                  <a:cubicBezTo>
                    <a:pt x="30646" y="32979"/>
                    <a:pt x="30668" y="40301"/>
                    <a:pt x="30425" y="41265"/>
                  </a:cubicBezTo>
                  <a:cubicBezTo>
                    <a:pt x="30153" y="42345"/>
                    <a:pt x="27999" y="43093"/>
                    <a:pt x="26098" y="43753"/>
                  </a:cubicBezTo>
                  <a:cubicBezTo>
                    <a:pt x="25765" y="43868"/>
                    <a:pt x="25438" y="43982"/>
                    <a:pt x="25127" y="44095"/>
                  </a:cubicBezTo>
                  <a:cubicBezTo>
                    <a:pt x="24024" y="44497"/>
                    <a:pt x="20479" y="44803"/>
                    <a:pt x="16736" y="44803"/>
                  </a:cubicBezTo>
                  <a:cubicBezTo>
                    <a:pt x="13616" y="44803"/>
                    <a:pt x="10358" y="44590"/>
                    <a:pt x="8260" y="44042"/>
                  </a:cubicBezTo>
                  <a:cubicBezTo>
                    <a:pt x="4782" y="43132"/>
                    <a:pt x="629" y="41503"/>
                    <a:pt x="592" y="38905"/>
                  </a:cubicBezTo>
                  <a:cubicBezTo>
                    <a:pt x="572" y="37435"/>
                    <a:pt x="616" y="26188"/>
                    <a:pt x="652" y="17150"/>
                  </a:cubicBezTo>
                  <a:cubicBezTo>
                    <a:pt x="676" y="11045"/>
                    <a:pt x="698" y="5773"/>
                    <a:pt x="684" y="5347"/>
                  </a:cubicBezTo>
                  <a:cubicBezTo>
                    <a:pt x="1013" y="4654"/>
                    <a:pt x="7426" y="2511"/>
                    <a:pt x="13440" y="839"/>
                  </a:cubicBezTo>
                  <a:cubicBezTo>
                    <a:pt x="13581" y="814"/>
                    <a:pt x="14976" y="574"/>
                    <a:pt x="16701" y="574"/>
                  </a:cubicBezTo>
                  <a:close/>
                  <a:moveTo>
                    <a:pt x="16682" y="1"/>
                  </a:moveTo>
                  <a:cubicBezTo>
                    <a:pt x="14858" y="1"/>
                    <a:pt x="13415" y="264"/>
                    <a:pt x="13324" y="280"/>
                  </a:cubicBezTo>
                  <a:cubicBezTo>
                    <a:pt x="13316" y="282"/>
                    <a:pt x="13308" y="283"/>
                    <a:pt x="13300" y="285"/>
                  </a:cubicBezTo>
                  <a:cubicBezTo>
                    <a:pt x="8370" y="1656"/>
                    <a:pt x="102" y="4131"/>
                    <a:pt x="119" y="5316"/>
                  </a:cubicBezTo>
                  <a:cubicBezTo>
                    <a:pt x="126" y="5776"/>
                    <a:pt x="105" y="11046"/>
                    <a:pt x="81" y="17148"/>
                  </a:cubicBezTo>
                  <a:cubicBezTo>
                    <a:pt x="46" y="26189"/>
                    <a:pt x="1" y="37439"/>
                    <a:pt x="22" y="38914"/>
                  </a:cubicBezTo>
                  <a:cubicBezTo>
                    <a:pt x="55" y="41287"/>
                    <a:pt x="2779" y="43198"/>
                    <a:pt x="8115" y="44594"/>
                  </a:cubicBezTo>
                  <a:cubicBezTo>
                    <a:pt x="10195" y="45138"/>
                    <a:pt x="13607" y="45363"/>
                    <a:pt x="16880" y="45363"/>
                  </a:cubicBezTo>
                  <a:cubicBezTo>
                    <a:pt x="20579" y="45363"/>
                    <a:pt x="24103" y="45075"/>
                    <a:pt x="25322" y="44632"/>
                  </a:cubicBezTo>
                  <a:cubicBezTo>
                    <a:pt x="25630" y="44519"/>
                    <a:pt x="25954" y="44407"/>
                    <a:pt x="26285" y="44292"/>
                  </a:cubicBezTo>
                  <a:cubicBezTo>
                    <a:pt x="28422" y="43550"/>
                    <a:pt x="30631" y="42784"/>
                    <a:pt x="30978" y="41406"/>
                  </a:cubicBezTo>
                  <a:cubicBezTo>
                    <a:pt x="31239" y="40372"/>
                    <a:pt x="31218" y="33298"/>
                    <a:pt x="31203" y="28134"/>
                  </a:cubicBezTo>
                  <a:cubicBezTo>
                    <a:pt x="31198" y="25916"/>
                    <a:pt x="31192" y="24163"/>
                    <a:pt x="31211" y="23448"/>
                  </a:cubicBezTo>
                  <a:cubicBezTo>
                    <a:pt x="31232" y="22606"/>
                    <a:pt x="31570" y="21048"/>
                    <a:pt x="31929" y="19400"/>
                  </a:cubicBezTo>
                  <a:cubicBezTo>
                    <a:pt x="32601" y="16312"/>
                    <a:pt x="33362" y="12813"/>
                    <a:pt x="32834" y="11058"/>
                  </a:cubicBezTo>
                  <a:cubicBezTo>
                    <a:pt x="32049" y="8451"/>
                    <a:pt x="30475" y="6150"/>
                    <a:pt x="28728" y="5054"/>
                  </a:cubicBezTo>
                  <a:cubicBezTo>
                    <a:pt x="28473" y="4894"/>
                    <a:pt x="28151" y="4683"/>
                    <a:pt x="27780" y="4441"/>
                  </a:cubicBezTo>
                  <a:cubicBezTo>
                    <a:pt x="25716" y="3088"/>
                    <a:pt x="22263" y="826"/>
                    <a:pt x="19716" y="289"/>
                  </a:cubicBezTo>
                  <a:cubicBezTo>
                    <a:pt x="18693" y="73"/>
                    <a:pt x="17636" y="1"/>
                    <a:pt x="166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4"/>
            <p:cNvSpPr/>
            <p:nvPr/>
          </p:nvSpPr>
          <p:spPr>
            <a:xfrm>
              <a:off x="3086125" y="2295675"/>
              <a:ext cx="88675" cy="883775"/>
            </a:xfrm>
            <a:custGeom>
              <a:avLst/>
              <a:gdLst/>
              <a:ahLst/>
              <a:cxnLst/>
              <a:rect l="l" t="t" r="r" b="b"/>
              <a:pathLst>
                <a:path w="3547" h="35351" extrusionOk="0">
                  <a:moveTo>
                    <a:pt x="310" y="1"/>
                  </a:moveTo>
                  <a:cubicBezTo>
                    <a:pt x="293" y="1"/>
                    <a:pt x="276" y="2"/>
                    <a:pt x="259" y="6"/>
                  </a:cubicBezTo>
                  <a:cubicBezTo>
                    <a:pt x="103" y="33"/>
                    <a:pt x="0" y="182"/>
                    <a:pt x="28" y="337"/>
                  </a:cubicBezTo>
                  <a:cubicBezTo>
                    <a:pt x="45" y="427"/>
                    <a:pt x="1652" y="9427"/>
                    <a:pt x="892" y="13702"/>
                  </a:cubicBezTo>
                  <a:cubicBezTo>
                    <a:pt x="358" y="16705"/>
                    <a:pt x="897" y="26699"/>
                    <a:pt x="1443" y="28756"/>
                  </a:cubicBezTo>
                  <a:cubicBezTo>
                    <a:pt x="2137" y="31377"/>
                    <a:pt x="2306" y="34433"/>
                    <a:pt x="1369" y="34800"/>
                  </a:cubicBezTo>
                  <a:cubicBezTo>
                    <a:pt x="1241" y="34850"/>
                    <a:pt x="1166" y="34983"/>
                    <a:pt x="1192" y="35119"/>
                  </a:cubicBezTo>
                  <a:cubicBezTo>
                    <a:pt x="1217" y="35253"/>
                    <a:pt x="1334" y="35351"/>
                    <a:pt x="1471" y="35351"/>
                  </a:cubicBezTo>
                  <a:cubicBezTo>
                    <a:pt x="1472" y="35351"/>
                    <a:pt x="1472" y="35351"/>
                    <a:pt x="1473" y="35351"/>
                  </a:cubicBezTo>
                  <a:cubicBezTo>
                    <a:pt x="1508" y="35351"/>
                    <a:pt x="1544" y="35344"/>
                    <a:pt x="1577" y="35331"/>
                  </a:cubicBezTo>
                  <a:cubicBezTo>
                    <a:pt x="3546" y="34561"/>
                    <a:pt x="2010" y="28669"/>
                    <a:pt x="1995" y="28610"/>
                  </a:cubicBezTo>
                  <a:cubicBezTo>
                    <a:pt x="1458" y="26587"/>
                    <a:pt x="929" y="16757"/>
                    <a:pt x="1454" y="13802"/>
                  </a:cubicBezTo>
                  <a:cubicBezTo>
                    <a:pt x="2231" y="9427"/>
                    <a:pt x="658" y="609"/>
                    <a:pt x="590" y="236"/>
                  </a:cubicBezTo>
                  <a:cubicBezTo>
                    <a:pt x="565" y="98"/>
                    <a:pt x="445" y="1"/>
                    <a:pt x="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4"/>
            <p:cNvSpPr/>
            <p:nvPr/>
          </p:nvSpPr>
          <p:spPr>
            <a:xfrm>
              <a:off x="2805025" y="1952550"/>
              <a:ext cx="390350" cy="379525"/>
            </a:xfrm>
            <a:custGeom>
              <a:avLst/>
              <a:gdLst/>
              <a:ahLst/>
              <a:cxnLst/>
              <a:rect l="l" t="t" r="r" b="b"/>
              <a:pathLst>
                <a:path w="15614" h="15181" extrusionOk="0">
                  <a:moveTo>
                    <a:pt x="7579" y="0"/>
                  </a:moveTo>
                  <a:cubicBezTo>
                    <a:pt x="7504" y="0"/>
                    <a:pt x="7437" y="7"/>
                    <a:pt x="7377" y="21"/>
                  </a:cubicBezTo>
                  <a:cubicBezTo>
                    <a:pt x="6243" y="280"/>
                    <a:pt x="5116" y="946"/>
                    <a:pt x="5116" y="946"/>
                  </a:cubicBezTo>
                  <a:cubicBezTo>
                    <a:pt x="5116" y="946"/>
                    <a:pt x="5091" y="945"/>
                    <a:pt x="5048" y="945"/>
                  </a:cubicBezTo>
                  <a:cubicBezTo>
                    <a:pt x="4754" y="945"/>
                    <a:pt x="3591" y="991"/>
                    <a:pt x="3178" y="1705"/>
                  </a:cubicBezTo>
                  <a:cubicBezTo>
                    <a:pt x="2701" y="2523"/>
                    <a:pt x="1" y="6784"/>
                    <a:pt x="1" y="6784"/>
                  </a:cubicBezTo>
                  <a:lnTo>
                    <a:pt x="3530" y="15181"/>
                  </a:lnTo>
                  <a:lnTo>
                    <a:pt x="7619" y="11387"/>
                  </a:lnTo>
                  <a:lnTo>
                    <a:pt x="11553" y="14011"/>
                  </a:lnTo>
                  <a:lnTo>
                    <a:pt x="13128" y="10497"/>
                  </a:lnTo>
                  <a:lnTo>
                    <a:pt x="15613" y="13955"/>
                  </a:lnTo>
                  <a:cubicBezTo>
                    <a:pt x="15613" y="13955"/>
                    <a:pt x="14365" y="6094"/>
                    <a:pt x="13525" y="4076"/>
                  </a:cubicBezTo>
                  <a:cubicBezTo>
                    <a:pt x="12729" y="2163"/>
                    <a:pt x="8938" y="0"/>
                    <a:pt x="757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4"/>
            <p:cNvSpPr/>
            <p:nvPr/>
          </p:nvSpPr>
          <p:spPr>
            <a:xfrm>
              <a:off x="2797525" y="1945450"/>
              <a:ext cx="405400" cy="393750"/>
            </a:xfrm>
            <a:custGeom>
              <a:avLst/>
              <a:gdLst/>
              <a:ahLst/>
              <a:cxnLst/>
              <a:rect l="l" t="t" r="r" b="b"/>
              <a:pathLst>
                <a:path w="16216" h="15750" extrusionOk="0">
                  <a:moveTo>
                    <a:pt x="7882" y="568"/>
                  </a:moveTo>
                  <a:cubicBezTo>
                    <a:pt x="9019" y="568"/>
                    <a:pt x="12793" y="2625"/>
                    <a:pt x="13561" y="4469"/>
                  </a:cubicBezTo>
                  <a:cubicBezTo>
                    <a:pt x="14183" y="5961"/>
                    <a:pt x="15047" y="10803"/>
                    <a:pt x="15433" y="13080"/>
                  </a:cubicBezTo>
                  <a:lnTo>
                    <a:pt x="13660" y="10614"/>
                  </a:lnTo>
                  <a:cubicBezTo>
                    <a:pt x="13605" y="10539"/>
                    <a:pt x="13519" y="10495"/>
                    <a:pt x="13427" y="10495"/>
                  </a:cubicBezTo>
                  <a:cubicBezTo>
                    <a:pt x="13417" y="10495"/>
                    <a:pt x="13408" y="10496"/>
                    <a:pt x="13399" y="10497"/>
                  </a:cubicBezTo>
                  <a:cubicBezTo>
                    <a:pt x="13298" y="10506"/>
                    <a:pt x="13210" y="10571"/>
                    <a:pt x="13168" y="10663"/>
                  </a:cubicBezTo>
                  <a:lnTo>
                    <a:pt x="11731" y="13870"/>
                  </a:lnTo>
                  <a:lnTo>
                    <a:pt x="8077" y="11434"/>
                  </a:lnTo>
                  <a:cubicBezTo>
                    <a:pt x="8029" y="11401"/>
                    <a:pt x="7973" y="11385"/>
                    <a:pt x="7918" y="11385"/>
                  </a:cubicBezTo>
                  <a:cubicBezTo>
                    <a:pt x="7848" y="11385"/>
                    <a:pt x="7778" y="11411"/>
                    <a:pt x="7724" y="11461"/>
                  </a:cubicBezTo>
                  <a:lnTo>
                    <a:pt x="3935" y="14978"/>
                  </a:lnTo>
                  <a:lnTo>
                    <a:pt x="622" y="7095"/>
                  </a:lnTo>
                  <a:cubicBezTo>
                    <a:pt x="1080" y="6370"/>
                    <a:pt x="3292" y="2876"/>
                    <a:pt x="3724" y="2131"/>
                  </a:cubicBezTo>
                  <a:cubicBezTo>
                    <a:pt x="4024" y="1616"/>
                    <a:pt x="4935" y="1514"/>
                    <a:pt x="5337" y="1514"/>
                  </a:cubicBezTo>
                  <a:cubicBezTo>
                    <a:pt x="5361" y="1514"/>
                    <a:pt x="5384" y="1514"/>
                    <a:pt x="5404" y="1515"/>
                  </a:cubicBezTo>
                  <a:cubicBezTo>
                    <a:pt x="5409" y="1515"/>
                    <a:pt x="5414" y="1515"/>
                    <a:pt x="5420" y="1515"/>
                  </a:cubicBezTo>
                  <a:cubicBezTo>
                    <a:pt x="5470" y="1515"/>
                    <a:pt x="5518" y="1501"/>
                    <a:pt x="5561" y="1475"/>
                  </a:cubicBezTo>
                  <a:cubicBezTo>
                    <a:pt x="5571" y="1469"/>
                    <a:pt x="6665" y="829"/>
                    <a:pt x="7740" y="582"/>
                  </a:cubicBezTo>
                  <a:cubicBezTo>
                    <a:pt x="7781" y="573"/>
                    <a:pt x="7829" y="568"/>
                    <a:pt x="7882" y="568"/>
                  </a:cubicBezTo>
                  <a:close/>
                  <a:moveTo>
                    <a:pt x="7861" y="1"/>
                  </a:moveTo>
                  <a:cubicBezTo>
                    <a:pt x="7770" y="1"/>
                    <a:pt x="7686" y="9"/>
                    <a:pt x="7613" y="26"/>
                  </a:cubicBezTo>
                  <a:cubicBezTo>
                    <a:pt x="6601" y="258"/>
                    <a:pt x="5613" y="789"/>
                    <a:pt x="5341" y="943"/>
                  </a:cubicBezTo>
                  <a:cubicBezTo>
                    <a:pt x="4994" y="943"/>
                    <a:pt x="3720" y="1004"/>
                    <a:pt x="3231" y="1844"/>
                  </a:cubicBezTo>
                  <a:cubicBezTo>
                    <a:pt x="2763" y="2648"/>
                    <a:pt x="87" y="6872"/>
                    <a:pt x="60" y="6916"/>
                  </a:cubicBezTo>
                  <a:cubicBezTo>
                    <a:pt x="10" y="6994"/>
                    <a:pt x="1" y="7093"/>
                    <a:pt x="37" y="7179"/>
                  </a:cubicBezTo>
                  <a:lnTo>
                    <a:pt x="3567" y="15575"/>
                  </a:lnTo>
                  <a:cubicBezTo>
                    <a:pt x="3603" y="15661"/>
                    <a:pt x="3679" y="15724"/>
                    <a:pt x="3770" y="15743"/>
                  </a:cubicBezTo>
                  <a:cubicBezTo>
                    <a:pt x="3790" y="15747"/>
                    <a:pt x="3809" y="15750"/>
                    <a:pt x="3830" y="15750"/>
                  </a:cubicBezTo>
                  <a:cubicBezTo>
                    <a:pt x="3902" y="15750"/>
                    <a:pt x="3971" y="15722"/>
                    <a:pt x="4024" y="15674"/>
                  </a:cubicBezTo>
                  <a:lnTo>
                    <a:pt x="7947" y="12034"/>
                  </a:lnTo>
                  <a:lnTo>
                    <a:pt x="11695" y="14533"/>
                  </a:lnTo>
                  <a:cubicBezTo>
                    <a:pt x="11744" y="14566"/>
                    <a:pt x="11799" y="14581"/>
                    <a:pt x="11853" y="14581"/>
                  </a:cubicBezTo>
                  <a:cubicBezTo>
                    <a:pt x="11961" y="14581"/>
                    <a:pt x="12066" y="14520"/>
                    <a:pt x="12114" y="14412"/>
                  </a:cubicBezTo>
                  <a:lnTo>
                    <a:pt x="13485" y="11350"/>
                  </a:lnTo>
                  <a:lnTo>
                    <a:pt x="15681" y="14405"/>
                  </a:lnTo>
                  <a:cubicBezTo>
                    <a:pt x="15736" y="14482"/>
                    <a:pt x="15823" y="14524"/>
                    <a:pt x="15913" y="14524"/>
                  </a:cubicBezTo>
                  <a:cubicBezTo>
                    <a:pt x="15949" y="14524"/>
                    <a:pt x="15986" y="14517"/>
                    <a:pt x="16021" y="14503"/>
                  </a:cubicBezTo>
                  <a:cubicBezTo>
                    <a:pt x="16144" y="14452"/>
                    <a:pt x="16216" y="14324"/>
                    <a:pt x="16195" y="14193"/>
                  </a:cubicBezTo>
                  <a:cubicBezTo>
                    <a:pt x="16144" y="13871"/>
                    <a:pt x="14932" y="6276"/>
                    <a:pt x="14088" y="4250"/>
                  </a:cubicBezTo>
                  <a:cubicBezTo>
                    <a:pt x="13253" y="2244"/>
                    <a:pt x="9374" y="1"/>
                    <a:pt x="78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4"/>
            <p:cNvSpPr/>
            <p:nvPr/>
          </p:nvSpPr>
          <p:spPr>
            <a:xfrm>
              <a:off x="2920425" y="1827975"/>
              <a:ext cx="194300" cy="474875"/>
            </a:xfrm>
            <a:custGeom>
              <a:avLst/>
              <a:gdLst/>
              <a:ahLst/>
              <a:cxnLst/>
              <a:rect l="l" t="t" r="r" b="b"/>
              <a:pathLst>
                <a:path w="7772" h="18995" extrusionOk="0">
                  <a:moveTo>
                    <a:pt x="498" y="1"/>
                  </a:moveTo>
                  <a:cubicBezTo>
                    <a:pt x="498" y="1"/>
                    <a:pt x="1" y="5123"/>
                    <a:pt x="31" y="7234"/>
                  </a:cubicBezTo>
                  <a:cubicBezTo>
                    <a:pt x="61" y="9346"/>
                    <a:pt x="2407" y="14429"/>
                    <a:pt x="3068" y="15231"/>
                  </a:cubicBezTo>
                  <a:cubicBezTo>
                    <a:pt x="3729" y="16035"/>
                    <a:pt x="6937" y="18994"/>
                    <a:pt x="6937" y="18994"/>
                  </a:cubicBezTo>
                  <a:cubicBezTo>
                    <a:pt x="6937" y="18994"/>
                    <a:pt x="7362" y="14522"/>
                    <a:pt x="7501" y="12895"/>
                  </a:cubicBezTo>
                  <a:cubicBezTo>
                    <a:pt x="7640" y="11269"/>
                    <a:pt x="7772" y="9075"/>
                    <a:pt x="7772" y="9075"/>
                  </a:cubicBezTo>
                  <a:cubicBezTo>
                    <a:pt x="7772" y="9075"/>
                    <a:pt x="4320" y="6199"/>
                    <a:pt x="3237" y="4265"/>
                  </a:cubicBezTo>
                  <a:cubicBezTo>
                    <a:pt x="2155" y="2331"/>
                    <a:pt x="498" y="1"/>
                    <a:pt x="4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4"/>
            <p:cNvSpPr/>
            <p:nvPr/>
          </p:nvSpPr>
          <p:spPr>
            <a:xfrm>
              <a:off x="2913325" y="1820825"/>
              <a:ext cx="208675" cy="489150"/>
            </a:xfrm>
            <a:custGeom>
              <a:avLst/>
              <a:gdLst/>
              <a:ahLst/>
              <a:cxnLst/>
              <a:rect l="l" t="t" r="r" b="b"/>
              <a:pathLst>
                <a:path w="8347" h="19566" extrusionOk="0">
                  <a:moveTo>
                    <a:pt x="994" y="1092"/>
                  </a:moveTo>
                  <a:cubicBezTo>
                    <a:pt x="1560" y="1918"/>
                    <a:pt x="2551" y="3402"/>
                    <a:pt x="3272" y="4691"/>
                  </a:cubicBezTo>
                  <a:cubicBezTo>
                    <a:pt x="4270" y="6474"/>
                    <a:pt x="7149" y="8966"/>
                    <a:pt x="7762" y="9486"/>
                  </a:cubicBezTo>
                  <a:cubicBezTo>
                    <a:pt x="7731" y="9999"/>
                    <a:pt x="7618" y="11790"/>
                    <a:pt x="7500" y="13156"/>
                  </a:cubicBezTo>
                  <a:cubicBezTo>
                    <a:pt x="7392" y="14423"/>
                    <a:pt x="7111" y="17417"/>
                    <a:pt x="6992" y="18678"/>
                  </a:cubicBezTo>
                  <a:cubicBezTo>
                    <a:pt x="6100" y="17847"/>
                    <a:pt x="4070" y="15943"/>
                    <a:pt x="3572" y="15336"/>
                  </a:cubicBezTo>
                  <a:cubicBezTo>
                    <a:pt x="2973" y="14610"/>
                    <a:pt x="630" y="9570"/>
                    <a:pt x="600" y="7516"/>
                  </a:cubicBezTo>
                  <a:cubicBezTo>
                    <a:pt x="578" y="5936"/>
                    <a:pt x="858" y="2605"/>
                    <a:pt x="994" y="1092"/>
                  </a:cubicBezTo>
                  <a:close/>
                  <a:moveTo>
                    <a:pt x="783" y="1"/>
                  </a:moveTo>
                  <a:cubicBezTo>
                    <a:pt x="647" y="1"/>
                    <a:pt x="513" y="97"/>
                    <a:pt x="497" y="258"/>
                  </a:cubicBezTo>
                  <a:cubicBezTo>
                    <a:pt x="476" y="468"/>
                    <a:pt x="0" y="5422"/>
                    <a:pt x="29" y="7525"/>
                  </a:cubicBezTo>
                  <a:cubicBezTo>
                    <a:pt x="61" y="9784"/>
                    <a:pt x="2470" y="14897"/>
                    <a:pt x="3131" y="15699"/>
                  </a:cubicBezTo>
                  <a:cubicBezTo>
                    <a:pt x="3798" y="16508"/>
                    <a:pt x="6896" y="19369"/>
                    <a:pt x="7028" y="19490"/>
                  </a:cubicBezTo>
                  <a:cubicBezTo>
                    <a:pt x="7081" y="19539"/>
                    <a:pt x="7149" y="19566"/>
                    <a:pt x="7221" y="19566"/>
                  </a:cubicBezTo>
                  <a:cubicBezTo>
                    <a:pt x="7368" y="19566"/>
                    <a:pt x="7491" y="19454"/>
                    <a:pt x="7505" y="19307"/>
                  </a:cubicBezTo>
                  <a:cubicBezTo>
                    <a:pt x="7505" y="19307"/>
                    <a:pt x="7929" y="14833"/>
                    <a:pt x="8069" y="13206"/>
                  </a:cubicBezTo>
                  <a:cubicBezTo>
                    <a:pt x="8207" y="11595"/>
                    <a:pt x="8340" y="9400"/>
                    <a:pt x="8341" y="9378"/>
                  </a:cubicBezTo>
                  <a:cubicBezTo>
                    <a:pt x="8346" y="9287"/>
                    <a:pt x="8308" y="9199"/>
                    <a:pt x="8238" y="9141"/>
                  </a:cubicBezTo>
                  <a:cubicBezTo>
                    <a:pt x="8204" y="9113"/>
                    <a:pt x="4815" y="6278"/>
                    <a:pt x="3770" y="4412"/>
                  </a:cubicBezTo>
                  <a:cubicBezTo>
                    <a:pt x="2692" y="2487"/>
                    <a:pt x="1030" y="144"/>
                    <a:pt x="1013" y="121"/>
                  </a:cubicBezTo>
                  <a:cubicBezTo>
                    <a:pt x="954" y="39"/>
                    <a:pt x="868" y="1"/>
                    <a:pt x="7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4"/>
            <p:cNvSpPr/>
            <p:nvPr/>
          </p:nvSpPr>
          <p:spPr>
            <a:xfrm>
              <a:off x="2745225" y="1372925"/>
              <a:ext cx="616975" cy="587900"/>
            </a:xfrm>
            <a:custGeom>
              <a:avLst/>
              <a:gdLst/>
              <a:ahLst/>
              <a:cxnLst/>
              <a:rect l="l" t="t" r="r" b="b"/>
              <a:pathLst>
                <a:path w="24679" h="23516" extrusionOk="0">
                  <a:moveTo>
                    <a:pt x="12855" y="1"/>
                  </a:moveTo>
                  <a:cubicBezTo>
                    <a:pt x="9343" y="1"/>
                    <a:pt x="4767" y="2121"/>
                    <a:pt x="2618" y="5683"/>
                  </a:cubicBezTo>
                  <a:cubicBezTo>
                    <a:pt x="0" y="10024"/>
                    <a:pt x="3578" y="16146"/>
                    <a:pt x="3675" y="17200"/>
                  </a:cubicBezTo>
                  <a:cubicBezTo>
                    <a:pt x="3770" y="18255"/>
                    <a:pt x="1585" y="18773"/>
                    <a:pt x="1597" y="19666"/>
                  </a:cubicBezTo>
                  <a:cubicBezTo>
                    <a:pt x="1610" y="20558"/>
                    <a:pt x="2214" y="23069"/>
                    <a:pt x="4980" y="23435"/>
                  </a:cubicBezTo>
                  <a:cubicBezTo>
                    <a:pt x="5399" y="23491"/>
                    <a:pt x="5773" y="23515"/>
                    <a:pt x="6107" y="23515"/>
                  </a:cubicBezTo>
                  <a:cubicBezTo>
                    <a:pt x="7976" y="23515"/>
                    <a:pt x="8581" y="22742"/>
                    <a:pt x="8782" y="22326"/>
                  </a:cubicBezTo>
                  <a:cubicBezTo>
                    <a:pt x="9018" y="21835"/>
                    <a:pt x="15484" y="13866"/>
                    <a:pt x="16449" y="13121"/>
                  </a:cubicBezTo>
                  <a:cubicBezTo>
                    <a:pt x="16805" y="12846"/>
                    <a:pt x="17318" y="12512"/>
                    <a:pt x="17823" y="12200"/>
                  </a:cubicBezTo>
                  <a:cubicBezTo>
                    <a:pt x="18213" y="13954"/>
                    <a:pt x="19644" y="15835"/>
                    <a:pt x="20173" y="15835"/>
                  </a:cubicBezTo>
                  <a:cubicBezTo>
                    <a:pt x="20191" y="15835"/>
                    <a:pt x="20207" y="15833"/>
                    <a:pt x="20222" y="15829"/>
                  </a:cubicBezTo>
                  <a:cubicBezTo>
                    <a:pt x="20870" y="15658"/>
                    <a:pt x="24180" y="14312"/>
                    <a:pt x="24460" y="11059"/>
                  </a:cubicBezTo>
                  <a:cubicBezTo>
                    <a:pt x="24678" y="8503"/>
                    <a:pt x="22356" y="6840"/>
                    <a:pt x="21351" y="6243"/>
                  </a:cubicBezTo>
                  <a:cubicBezTo>
                    <a:pt x="20747" y="3784"/>
                    <a:pt x="18073" y="1345"/>
                    <a:pt x="14968" y="311"/>
                  </a:cubicBezTo>
                  <a:cubicBezTo>
                    <a:pt x="14339" y="102"/>
                    <a:pt x="13622" y="1"/>
                    <a:pt x="128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4"/>
            <p:cNvSpPr/>
            <p:nvPr/>
          </p:nvSpPr>
          <p:spPr>
            <a:xfrm>
              <a:off x="2751250" y="1365225"/>
              <a:ext cx="618225" cy="602725"/>
            </a:xfrm>
            <a:custGeom>
              <a:avLst/>
              <a:gdLst/>
              <a:ahLst/>
              <a:cxnLst/>
              <a:rect l="l" t="t" r="r" b="b"/>
              <a:pathLst>
                <a:path w="24729" h="24109" extrusionOk="0">
                  <a:moveTo>
                    <a:pt x="12620" y="596"/>
                  </a:moveTo>
                  <a:cubicBezTo>
                    <a:pt x="13357" y="596"/>
                    <a:pt x="14041" y="691"/>
                    <a:pt x="14637" y="890"/>
                  </a:cubicBezTo>
                  <a:cubicBezTo>
                    <a:pt x="17708" y="1913"/>
                    <a:pt x="20256" y="4269"/>
                    <a:pt x="20832" y="6619"/>
                  </a:cubicBezTo>
                  <a:cubicBezTo>
                    <a:pt x="20851" y="6694"/>
                    <a:pt x="20898" y="6757"/>
                    <a:pt x="20964" y="6798"/>
                  </a:cubicBezTo>
                  <a:cubicBezTo>
                    <a:pt x="21925" y="7367"/>
                    <a:pt x="24139" y="8950"/>
                    <a:pt x="23934" y="11343"/>
                  </a:cubicBezTo>
                  <a:cubicBezTo>
                    <a:pt x="23644" y="14724"/>
                    <a:pt x="19945" y="15853"/>
                    <a:pt x="19938" y="15859"/>
                  </a:cubicBezTo>
                  <a:cubicBezTo>
                    <a:pt x="19615" y="15816"/>
                    <a:pt x="18248" y="14186"/>
                    <a:pt x="17860" y="12447"/>
                  </a:cubicBezTo>
                  <a:cubicBezTo>
                    <a:pt x="17829" y="12309"/>
                    <a:pt x="17708" y="12223"/>
                    <a:pt x="17580" y="12223"/>
                  </a:cubicBezTo>
                  <a:cubicBezTo>
                    <a:pt x="17530" y="12223"/>
                    <a:pt x="17478" y="12237"/>
                    <a:pt x="17431" y="12266"/>
                  </a:cubicBezTo>
                  <a:cubicBezTo>
                    <a:pt x="16821" y="12643"/>
                    <a:pt x="16351" y="12959"/>
                    <a:pt x="16033" y="13204"/>
                  </a:cubicBezTo>
                  <a:cubicBezTo>
                    <a:pt x="15094" y="13928"/>
                    <a:pt x="8577" y="21902"/>
                    <a:pt x="8283" y="22510"/>
                  </a:cubicBezTo>
                  <a:cubicBezTo>
                    <a:pt x="8084" y="22925"/>
                    <a:pt x="7511" y="23539"/>
                    <a:pt x="5877" y="23539"/>
                  </a:cubicBezTo>
                  <a:cubicBezTo>
                    <a:pt x="5554" y="23539"/>
                    <a:pt x="5189" y="23515"/>
                    <a:pt x="4777" y="23460"/>
                  </a:cubicBezTo>
                  <a:cubicBezTo>
                    <a:pt x="2241" y="23123"/>
                    <a:pt x="1654" y="20826"/>
                    <a:pt x="1642" y="19970"/>
                  </a:cubicBezTo>
                  <a:cubicBezTo>
                    <a:pt x="1639" y="19699"/>
                    <a:pt x="2098" y="19379"/>
                    <a:pt x="2503" y="19097"/>
                  </a:cubicBezTo>
                  <a:cubicBezTo>
                    <a:pt x="3103" y="18678"/>
                    <a:pt x="3784" y="18204"/>
                    <a:pt x="3719" y="17482"/>
                  </a:cubicBezTo>
                  <a:cubicBezTo>
                    <a:pt x="3694" y="17217"/>
                    <a:pt x="3520" y="16774"/>
                    <a:pt x="3256" y="16104"/>
                  </a:cubicBezTo>
                  <a:cubicBezTo>
                    <a:pt x="2340" y="13773"/>
                    <a:pt x="634" y="9433"/>
                    <a:pt x="2622" y="6139"/>
                  </a:cubicBezTo>
                  <a:cubicBezTo>
                    <a:pt x="4736" y="2634"/>
                    <a:pt x="9233" y="596"/>
                    <a:pt x="12620" y="596"/>
                  </a:cubicBezTo>
                  <a:close/>
                  <a:moveTo>
                    <a:pt x="12549" y="0"/>
                  </a:moveTo>
                  <a:cubicBezTo>
                    <a:pt x="8568" y="0"/>
                    <a:pt x="3979" y="2784"/>
                    <a:pt x="2132" y="5843"/>
                  </a:cubicBezTo>
                  <a:cubicBezTo>
                    <a:pt x="1" y="9380"/>
                    <a:pt x="1840" y="14062"/>
                    <a:pt x="2725" y="16312"/>
                  </a:cubicBezTo>
                  <a:cubicBezTo>
                    <a:pt x="2943" y="16869"/>
                    <a:pt x="3133" y="17351"/>
                    <a:pt x="3149" y="17534"/>
                  </a:cubicBezTo>
                  <a:cubicBezTo>
                    <a:pt x="3185" y="17925"/>
                    <a:pt x="2672" y="18282"/>
                    <a:pt x="2176" y="18628"/>
                  </a:cubicBezTo>
                  <a:cubicBezTo>
                    <a:pt x="1629" y="19010"/>
                    <a:pt x="1063" y="19404"/>
                    <a:pt x="1071" y="19978"/>
                  </a:cubicBezTo>
                  <a:cubicBezTo>
                    <a:pt x="1084" y="20972"/>
                    <a:pt x="1764" y="23636"/>
                    <a:pt x="4701" y="24026"/>
                  </a:cubicBezTo>
                  <a:cubicBezTo>
                    <a:pt x="5086" y="24079"/>
                    <a:pt x="5474" y="24106"/>
                    <a:pt x="5863" y="24108"/>
                  </a:cubicBezTo>
                  <a:cubicBezTo>
                    <a:pt x="7819" y="24108"/>
                    <a:pt x="8538" y="23298"/>
                    <a:pt x="8797" y="22759"/>
                  </a:cubicBezTo>
                  <a:cubicBezTo>
                    <a:pt x="9005" y="22361"/>
                    <a:pt x="15382" y="14428"/>
                    <a:pt x="16382" y="13655"/>
                  </a:cubicBezTo>
                  <a:cubicBezTo>
                    <a:pt x="16626" y="13467"/>
                    <a:pt x="16969" y="13233"/>
                    <a:pt x="17403" y="12956"/>
                  </a:cubicBezTo>
                  <a:cubicBezTo>
                    <a:pt x="17833" y="14391"/>
                    <a:pt x="18854" y="15882"/>
                    <a:pt x="19546" y="16303"/>
                  </a:cubicBezTo>
                  <a:cubicBezTo>
                    <a:pt x="19684" y="16387"/>
                    <a:pt x="19814" y="16430"/>
                    <a:pt x="19932" y="16430"/>
                  </a:cubicBezTo>
                  <a:cubicBezTo>
                    <a:pt x="19974" y="16430"/>
                    <a:pt x="20015" y="16424"/>
                    <a:pt x="20054" y="16413"/>
                  </a:cubicBezTo>
                  <a:cubicBezTo>
                    <a:pt x="21120" y="16132"/>
                    <a:pt x="24227" y="14602"/>
                    <a:pt x="24502" y="11392"/>
                  </a:cubicBezTo>
                  <a:cubicBezTo>
                    <a:pt x="24729" y="8761"/>
                    <a:pt x="22456" y="7040"/>
                    <a:pt x="21356" y="6367"/>
                  </a:cubicBezTo>
                  <a:cubicBezTo>
                    <a:pt x="20683" y="3875"/>
                    <a:pt x="18014" y="1413"/>
                    <a:pt x="14817" y="348"/>
                  </a:cubicBezTo>
                  <a:cubicBezTo>
                    <a:pt x="14102" y="110"/>
                    <a:pt x="13338" y="0"/>
                    <a:pt x="125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4"/>
            <p:cNvSpPr/>
            <p:nvPr/>
          </p:nvSpPr>
          <p:spPr>
            <a:xfrm>
              <a:off x="3130250" y="1481050"/>
              <a:ext cx="145375" cy="139850"/>
            </a:xfrm>
            <a:custGeom>
              <a:avLst/>
              <a:gdLst/>
              <a:ahLst/>
              <a:cxnLst/>
              <a:rect l="l" t="t" r="r" b="b"/>
              <a:pathLst>
                <a:path w="5815" h="5594" extrusionOk="0">
                  <a:moveTo>
                    <a:pt x="3183" y="0"/>
                  </a:moveTo>
                  <a:cubicBezTo>
                    <a:pt x="3136" y="0"/>
                    <a:pt x="3091" y="3"/>
                    <a:pt x="3049" y="9"/>
                  </a:cubicBezTo>
                  <a:cubicBezTo>
                    <a:pt x="1566" y="201"/>
                    <a:pt x="207" y="3693"/>
                    <a:pt x="56" y="4090"/>
                  </a:cubicBezTo>
                  <a:cubicBezTo>
                    <a:pt x="1" y="4238"/>
                    <a:pt x="75" y="4403"/>
                    <a:pt x="222" y="4459"/>
                  </a:cubicBezTo>
                  <a:cubicBezTo>
                    <a:pt x="256" y="4471"/>
                    <a:pt x="290" y="4477"/>
                    <a:pt x="323" y="4477"/>
                  </a:cubicBezTo>
                  <a:cubicBezTo>
                    <a:pt x="439" y="4477"/>
                    <a:pt x="547" y="4407"/>
                    <a:pt x="591" y="4292"/>
                  </a:cubicBezTo>
                  <a:cubicBezTo>
                    <a:pt x="1112" y="2915"/>
                    <a:pt x="2260" y="686"/>
                    <a:pt x="3123" y="574"/>
                  </a:cubicBezTo>
                  <a:cubicBezTo>
                    <a:pt x="3138" y="572"/>
                    <a:pt x="3160" y="570"/>
                    <a:pt x="3187" y="570"/>
                  </a:cubicBezTo>
                  <a:cubicBezTo>
                    <a:pt x="3298" y="570"/>
                    <a:pt x="3498" y="615"/>
                    <a:pt x="3736" y="949"/>
                  </a:cubicBezTo>
                  <a:cubicBezTo>
                    <a:pt x="5162" y="2949"/>
                    <a:pt x="4281" y="5177"/>
                    <a:pt x="4271" y="5199"/>
                  </a:cubicBezTo>
                  <a:cubicBezTo>
                    <a:pt x="4194" y="5387"/>
                    <a:pt x="4333" y="5594"/>
                    <a:pt x="4536" y="5594"/>
                  </a:cubicBezTo>
                  <a:cubicBezTo>
                    <a:pt x="4651" y="5594"/>
                    <a:pt x="4756" y="5523"/>
                    <a:pt x="4799" y="5416"/>
                  </a:cubicBezTo>
                  <a:cubicBezTo>
                    <a:pt x="4842" y="5313"/>
                    <a:pt x="5815" y="2880"/>
                    <a:pt x="4201" y="617"/>
                  </a:cubicBezTo>
                  <a:cubicBezTo>
                    <a:pt x="3849" y="124"/>
                    <a:pt x="3473" y="0"/>
                    <a:pt x="31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4"/>
            <p:cNvSpPr/>
            <p:nvPr/>
          </p:nvSpPr>
          <p:spPr>
            <a:xfrm>
              <a:off x="2834150" y="1708775"/>
              <a:ext cx="37025" cy="19950"/>
            </a:xfrm>
            <a:custGeom>
              <a:avLst/>
              <a:gdLst/>
              <a:ahLst/>
              <a:cxnLst/>
              <a:rect l="l" t="t" r="r" b="b"/>
              <a:pathLst>
                <a:path w="1481" h="798" extrusionOk="0">
                  <a:moveTo>
                    <a:pt x="323" y="1"/>
                  </a:moveTo>
                  <a:cubicBezTo>
                    <a:pt x="208" y="1"/>
                    <a:pt x="100" y="70"/>
                    <a:pt x="57" y="184"/>
                  </a:cubicBezTo>
                  <a:cubicBezTo>
                    <a:pt x="0" y="331"/>
                    <a:pt x="74" y="496"/>
                    <a:pt x="221" y="553"/>
                  </a:cubicBezTo>
                  <a:cubicBezTo>
                    <a:pt x="494" y="657"/>
                    <a:pt x="802" y="737"/>
                    <a:pt x="1136" y="793"/>
                  </a:cubicBezTo>
                  <a:cubicBezTo>
                    <a:pt x="1152" y="796"/>
                    <a:pt x="1168" y="797"/>
                    <a:pt x="1183" y="797"/>
                  </a:cubicBezTo>
                  <a:cubicBezTo>
                    <a:pt x="1332" y="797"/>
                    <a:pt x="1456" y="683"/>
                    <a:pt x="1468" y="534"/>
                  </a:cubicBezTo>
                  <a:cubicBezTo>
                    <a:pt x="1481" y="386"/>
                    <a:pt x="1377" y="254"/>
                    <a:pt x="1230" y="230"/>
                  </a:cubicBezTo>
                  <a:cubicBezTo>
                    <a:pt x="932" y="181"/>
                    <a:pt x="661" y="110"/>
                    <a:pt x="425" y="20"/>
                  </a:cubicBezTo>
                  <a:cubicBezTo>
                    <a:pt x="392" y="7"/>
                    <a:pt x="357" y="1"/>
                    <a:pt x="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4"/>
            <p:cNvSpPr/>
            <p:nvPr/>
          </p:nvSpPr>
          <p:spPr>
            <a:xfrm>
              <a:off x="2901550" y="1499250"/>
              <a:ext cx="227025" cy="230300"/>
            </a:xfrm>
            <a:custGeom>
              <a:avLst/>
              <a:gdLst/>
              <a:ahLst/>
              <a:cxnLst/>
              <a:rect l="l" t="t" r="r" b="b"/>
              <a:pathLst>
                <a:path w="9081" h="9212" extrusionOk="0">
                  <a:moveTo>
                    <a:pt x="8755" y="1"/>
                  </a:moveTo>
                  <a:cubicBezTo>
                    <a:pt x="8657" y="1"/>
                    <a:pt x="8562" y="51"/>
                    <a:pt x="8509" y="141"/>
                  </a:cubicBezTo>
                  <a:cubicBezTo>
                    <a:pt x="8489" y="175"/>
                    <a:pt x="6526" y="3545"/>
                    <a:pt x="4582" y="6215"/>
                  </a:cubicBezTo>
                  <a:cubicBezTo>
                    <a:pt x="3244" y="8052"/>
                    <a:pt x="1303" y="8525"/>
                    <a:pt x="263" y="8643"/>
                  </a:cubicBezTo>
                  <a:cubicBezTo>
                    <a:pt x="112" y="8659"/>
                    <a:pt x="0" y="8791"/>
                    <a:pt x="9" y="8942"/>
                  </a:cubicBezTo>
                  <a:cubicBezTo>
                    <a:pt x="18" y="9094"/>
                    <a:pt x="143" y="9212"/>
                    <a:pt x="294" y="9212"/>
                  </a:cubicBezTo>
                  <a:cubicBezTo>
                    <a:pt x="295" y="9212"/>
                    <a:pt x="295" y="9212"/>
                    <a:pt x="296" y="9212"/>
                  </a:cubicBezTo>
                  <a:cubicBezTo>
                    <a:pt x="307" y="9212"/>
                    <a:pt x="318" y="9211"/>
                    <a:pt x="329" y="9210"/>
                  </a:cubicBezTo>
                  <a:cubicBezTo>
                    <a:pt x="1460" y="9081"/>
                    <a:pt x="3578" y="8564"/>
                    <a:pt x="5044" y="6551"/>
                  </a:cubicBezTo>
                  <a:cubicBezTo>
                    <a:pt x="7006" y="3857"/>
                    <a:pt x="8983" y="462"/>
                    <a:pt x="9003" y="428"/>
                  </a:cubicBezTo>
                  <a:cubicBezTo>
                    <a:pt x="9080" y="292"/>
                    <a:pt x="9035" y="118"/>
                    <a:pt x="8899" y="40"/>
                  </a:cubicBezTo>
                  <a:cubicBezTo>
                    <a:pt x="8853" y="13"/>
                    <a:pt x="8804" y="1"/>
                    <a:pt x="87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4"/>
            <p:cNvSpPr/>
            <p:nvPr/>
          </p:nvSpPr>
          <p:spPr>
            <a:xfrm>
              <a:off x="3103175" y="1426975"/>
              <a:ext cx="57275" cy="18000"/>
            </a:xfrm>
            <a:custGeom>
              <a:avLst/>
              <a:gdLst/>
              <a:ahLst/>
              <a:cxnLst/>
              <a:rect l="l" t="t" r="r" b="b"/>
              <a:pathLst>
                <a:path w="2291" h="720" extrusionOk="0">
                  <a:moveTo>
                    <a:pt x="1540" y="0"/>
                  </a:moveTo>
                  <a:cubicBezTo>
                    <a:pt x="1092" y="0"/>
                    <a:pt x="654" y="52"/>
                    <a:pt x="234" y="156"/>
                  </a:cubicBezTo>
                  <a:cubicBezTo>
                    <a:pt x="93" y="191"/>
                    <a:pt x="1" y="325"/>
                    <a:pt x="17" y="468"/>
                  </a:cubicBezTo>
                  <a:cubicBezTo>
                    <a:pt x="35" y="612"/>
                    <a:pt x="156" y="719"/>
                    <a:pt x="301" y="719"/>
                  </a:cubicBezTo>
                  <a:cubicBezTo>
                    <a:pt x="325" y="719"/>
                    <a:pt x="348" y="716"/>
                    <a:pt x="371" y="711"/>
                  </a:cubicBezTo>
                  <a:cubicBezTo>
                    <a:pt x="747" y="617"/>
                    <a:pt x="1128" y="570"/>
                    <a:pt x="1524" y="570"/>
                  </a:cubicBezTo>
                  <a:cubicBezTo>
                    <a:pt x="1670" y="570"/>
                    <a:pt x="1819" y="576"/>
                    <a:pt x="1970" y="589"/>
                  </a:cubicBezTo>
                  <a:cubicBezTo>
                    <a:pt x="1977" y="590"/>
                    <a:pt x="1985" y="590"/>
                    <a:pt x="1992" y="590"/>
                  </a:cubicBezTo>
                  <a:cubicBezTo>
                    <a:pt x="2140" y="590"/>
                    <a:pt x="2266" y="477"/>
                    <a:pt x="2277" y="327"/>
                  </a:cubicBezTo>
                  <a:cubicBezTo>
                    <a:pt x="2290" y="169"/>
                    <a:pt x="2173" y="32"/>
                    <a:pt x="2016" y="19"/>
                  </a:cubicBezTo>
                  <a:cubicBezTo>
                    <a:pt x="1856" y="7"/>
                    <a:pt x="1697" y="0"/>
                    <a:pt x="15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4"/>
            <p:cNvSpPr/>
            <p:nvPr/>
          </p:nvSpPr>
          <p:spPr>
            <a:xfrm>
              <a:off x="2799650" y="1449600"/>
              <a:ext cx="276200" cy="165225"/>
            </a:xfrm>
            <a:custGeom>
              <a:avLst/>
              <a:gdLst/>
              <a:ahLst/>
              <a:cxnLst/>
              <a:rect l="l" t="t" r="r" b="b"/>
              <a:pathLst>
                <a:path w="11048" h="6609" extrusionOk="0">
                  <a:moveTo>
                    <a:pt x="10721" y="1"/>
                  </a:moveTo>
                  <a:cubicBezTo>
                    <a:pt x="10667" y="1"/>
                    <a:pt x="10613" y="16"/>
                    <a:pt x="10566" y="47"/>
                  </a:cubicBezTo>
                  <a:cubicBezTo>
                    <a:pt x="9578" y="674"/>
                    <a:pt x="8720" y="1527"/>
                    <a:pt x="7810" y="2429"/>
                  </a:cubicBezTo>
                  <a:cubicBezTo>
                    <a:pt x="7223" y="3013"/>
                    <a:pt x="6617" y="3616"/>
                    <a:pt x="5965" y="4160"/>
                  </a:cubicBezTo>
                  <a:cubicBezTo>
                    <a:pt x="3921" y="5869"/>
                    <a:pt x="1514" y="6034"/>
                    <a:pt x="652" y="6034"/>
                  </a:cubicBezTo>
                  <a:cubicBezTo>
                    <a:pt x="448" y="6034"/>
                    <a:pt x="330" y="6024"/>
                    <a:pt x="325" y="6024"/>
                  </a:cubicBezTo>
                  <a:cubicBezTo>
                    <a:pt x="316" y="6023"/>
                    <a:pt x="307" y="6023"/>
                    <a:pt x="299" y="6023"/>
                  </a:cubicBezTo>
                  <a:cubicBezTo>
                    <a:pt x="153" y="6023"/>
                    <a:pt x="28" y="6134"/>
                    <a:pt x="15" y="6283"/>
                  </a:cubicBezTo>
                  <a:cubicBezTo>
                    <a:pt x="1" y="6440"/>
                    <a:pt x="116" y="6579"/>
                    <a:pt x="274" y="6593"/>
                  </a:cubicBezTo>
                  <a:cubicBezTo>
                    <a:pt x="301" y="6595"/>
                    <a:pt x="453" y="6608"/>
                    <a:pt x="702" y="6608"/>
                  </a:cubicBezTo>
                  <a:cubicBezTo>
                    <a:pt x="1684" y="6608"/>
                    <a:pt x="4164" y="6410"/>
                    <a:pt x="6330" y="4598"/>
                  </a:cubicBezTo>
                  <a:cubicBezTo>
                    <a:pt x="7001" y="4038"/>
                    <a:pt x="7616" y="3426"/>
                    <a:pt x="8212" y="2835"/>
                  </a:cubicBezTo>
                  <a:cubicBezTo>
                    <a:pt x="9099" y="1954"/>
                    <a:pt x="9936" y="1123"/>
                    <a:pt x="10871" y="529"/>
                  </a:cubicBezTo>
                  <a:cubicBezTo>
                    <a:pt x="11006" y="445"/>
                    <a:pt x="11047" y="267"/>
                    <a:pt x="10961" y="133"/>
                  </a:cubicBezTo>
                  <a:cubicBezTo>
                    <a:pt x="10907" y="48"/>
                    <a:pt x="10815" y="1"/>
                    <a:pt x="107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4"/>
            <p:cNvSpPr/>
            <p:nvPr/>
          </p:nvSpPr>
          <p:spPr>
            <a:xfrm>
              <a:off x="3244675" y="1634175"/>
              <a:ext cx="80500" cy="103600"/>
            </a:xfrm>
            <a:custGeom>
              <a:avLst/>
              <a:gdLst/>
              <a:ahLst/>
              <a:cxnLst/>
              <a:rect l="l" t="t" r="r" b="b"/>
              <a:pathLst>
                <a:path w="3220" h="4144" extrusionOk="0">
                  <a:moveTo>
                    <a:pt x="1089" y="1"/>
                  </a:moveTo>
                  <a:cubicBezTo>
                    <a:pt x="640" y="1"/>
                    <a:pt x="289" y="66"/>
                    <a:pt x="257" y="72"/>
                  </a:cubicBezTo>
                  <a:cubicBezTo>
                    <a:pt x="103" y="102"/>
                    <a:pt x="1" y="251"/>
                    <a:pt x="30" y="406"/>
                  </a:cubicBezTo>
                  <a:cubicBezTo>
                    <a:pt x="56" y="543"/>
                    <a:pt x="175" y="638"/>
                    <a:pt x="309" y="638"/>
                  </a:cubicBezTo>
                  <a:cubicBezTo>
                    <a:pt x="327" y="638"/>
                    <a:pt x="345" y="637"/>
                    <a:pt x="364" y="633"/>
                  </a:cubicBezTo>
                  <a:cubicBezTo>
                    <a:pt x="520" y="604"/>
                    <a:pt x="789" y="572"/>
                    <a:pt x="1088" y="572"/>
                  </a:cubicBezTo>
                  <a:cubicBezTo>
                    <a:pt x="1545" y="572"/>
                    <a:pt x="2070" y="647"/>
                    <a:pt x="2356" y="923"/>
                  </a:cubicBezTo>
                  <a:cubicBezTo>
                    <a:pt x="2557" y="1117"/>
                    <a:pt x="2626" y="1399"/>
                    <a:pt x="2567" y="1785"/>
                  </a:cubicBezTo>
                  <a:cubicBezTo>
                    <a:pt x="2310" y="3480"/>
                    <a:pt x="1692" y="3573"/>
                    <a:pt x="1700" y="3573"/>
                  </a:cubicBezTo>
                  <a:cubicBezTo>
                    <a:pt x="1542" y="3574"/>
                    <a:pt x="1415" y="3702"/>
                    <a:pt x="1416" y="3860"/>
                  </a:cubicBezTo>
                  <a:cubicBezTo>
                    <a:pt x="1417" y="4016"/>
                    <a:pt x="1544" y="4143"/>
                    <a:pt x="1701" y="4143"/>
                  </a:cubicBezTo>
                  <a:cubicBezTo>
                    <a:pt x="1702" y="4143"/>
                    <a:pt x="1702" y="4143"/>
                    <a:pt x="1703" y="4143"/>
                  </a:cubicBezTo>
                  <a:lnTo>
                    <a:pt x="1707" y="4143"/>
                  </a:lnTo>
                  <a:cubicBezTo>
                    <a:pt x="1818" y="4141"/>
                    <a:pt x="2798" y="4065"/>
                    <a:pt x="3133" y="1871"/>
                  </a:cubicBezTo>
                  <a:cubicBezTo>
                    <a:pt x="3220" y="1296"/>
                    <a:pt x="3091" y="838"/>
                    <a:pt x="2752" y="511"/>
                  </a:cubicBezTo>
                  <a:cubicBezTo>
                    <a:pt x="2322" y="97"/>
                    <a:pt x="1634"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4"/>
            <p:cNvSpPr/>
            <p:nvPr/>
          </p:nvSpPr>
          <p:spPr>
            <a:xfrm>
              <a:off x="2897650" y="1602775"/>
              <a:ext cx="378650" cy="502100"/>
            </a:xfrm>
            <a:custGeom>
              <a:avLst/>
              <a:gdLst/>
              <a:ahLst/>
              <a:cxnLst/>
              <a:rect l="l" t="t" r="r" b="b"/>
              <a:pathLst>
                <a:path w="15146" h="20084" extrusionOk="0">
                  <a:moveTo>
                    <a:pt x="10475" y="0"/>
                  </a:moveTo>
                  <a:cubicBezTo>
                    <a:pt x="9881" y="0"/>
                    <a:pt x="9352" y="179"/>
                    <a:pt x="9005" y="536"/>
                  </a:cubicBezTo>
                  <a:cubicBezTo>
                    <a:pt x="8044" y="1524"/>
                    <a:pt x="6963" y="5520"/>
                    <a:pt x="4138" y="6695"/>
                  </a:cubicBezTo>
                  <a:cubicBezTo>
                    <a:pt x="3332" y="7030"/>
                    <a:pt x="2648" y="7127"/>
                    <a:pt x="2083" y="7127"/>
                  </a:cubicBezTo>
                  <a:cubicBezTo>
                    <a:pt x="1322" y="7127"/>
                    <a:pt x="776" y="6952"/>
                    <a:pt x="435" y="6952"/>
                  </a:cubicBezTo>
                  <a:cubicBezTo>
                    <a:pt x="141" y="6952"/>
                    <a:pt x="1" y="7082"/>
                    <a:pt x="7" y="7566"/>
                  </a:cubicBezTo>
                  <a:cubicBezTo>
                    <a:pt x="28" y="9028"/>
                    <a:pt x="1065" y="13480"/>
                    <a:pt x="2716" y="15324"/>
                  </a:cubicBezTo>
                  <a:cubicBezTo>
                    <a:pt x="4366" y="17169"/>
                    <a:pt x="6513" y="19656"/>
                    <a:pt x="8060" y="19959"/>
                  </a:cubicBezTo>
                  <a:cubicBezTo>
                    <a:pt x="8493" y="20044"/>
                    <a:pt x="8996" y="20083"/>
                    <a:pt x="9499" y="20083"/>
                  </a:cubicBezTo>
                  <a:cubicBezTo>
                    <a:pt x="10791" y="20083"/>
                    <a:pt x="12083" y="19824"/>
                    <a:pt x="12194" y="19414"/>
                  </a:cubicBezTo>
                  <a:cubicBezTo>
                    <a:pt x="12349" y="18843"/>
                    <a:pt x="13746" y="14276"/>
                    <a:pt x="14446" y="12073"/>
                  </a:cubicBezTo>
                  <a:cubicBezTo>
                    <a:pt x="15146" y="9871"/>
                    <a:pt x="14759" y="5490"/>
                    <a:pt x="14759" y="5490"/>
                  </a:cubicBezTo>
                  <a:cubicBezTo>
                    <a:pt x="14759" y="5490"/>
                    <a:pt x="14762" y="5370"/>
                    <a:pt x="14749" y="5161"/>
                  </a:cubicBezTo>
                  <a:cubicBezTo>
                    <a:pt x="14708" y="4517"/>
                    <a:pt x="14509" y="3028"/>
                    <a:pt x="13568" y="1690"/>
                  </a:cubicBezTo>
                  <a:cubicBezTo>
                    <a:pt x="12774" y="560"/>
                    <a:pt x="11524" y="0"/>
                    <a:pt x="104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4"/>
            <p:cNvSpPr/>
            <p:nvPr/>
          </p:nvSpPr>
          <p:spPr>
            <a:xfrm>
              <a:off x="2890600" y="1595625"/>
              <a:ext cx="392400" cy="516300"/>
            </a:xfrm>
            <a:custGeom>
              <a:avLst/>
              <a:gdLst/>
              <a:ahLst/>
              <a:cxnLst/>
              <a:rect l="l" t="t" r="r" b="b"/>
              <a:pathLst>
                <a:path w="15696" h="20652" extrusionOk="0">
                  <a:moveTo>
                    <a:pt x="10760" y="571"/>
                  </a:moveTo>
                  <a:cubicBezTo>
                    <a:pt x="10831" y="571"/>
                    <a:pt x="10904" y="574"/>
                    <a:pt x="10978" y="580"/>
                  </a:cubicBezTo>
                  <a:cubicBezTo>
                    <a:pt x="11986" y="660"/>
                    <a:pt x="12997" y="1257"/>
                    <a:pt x="13617" y="2140"/>
                  </a:cubicBezTo>
                  <a:cubicBezTo>
                    <a:pt x="14528" y="3436"/>
                    <a:pt x="14709" y="4897"/>
                    <a:pt x="14745" y="5466"/>
                  </a:cubicBezTo>
                  <a:cubicBezTo>
                    <a:pt x="14757" y="5653"/>
                    <a:pt x="14755" y="5762"/>
                    <a:pt x="14755" y="5769"/>
                  </a:cubicBezTo>
                  <a:cubicBezTo>
                    <a:pt x="14755" y="5780"/>
                    <a:pt x="14756" y="5791"/>
                    <a:pt x="14756" y="5802"/>
                  </a:cubicBezTo>
                  <a:cubicBezTo>
                    <a:pt x="14760" y="5844"/>
                    <a:pt x="15130" y="10148"/>
                    <a:pt x="14456" y="12272"/>
                  </a:cubicBezTo>
                  <a:cubicBezTo>
                    <a:pt x="13754" y="14480"/>
                    <a:pt x="12357" y="19047"/>
                    <a:pt x="12202" y="19618"/>
                  </a:cubicBezTo>
                  <a:cubicBezTo>
                    <a:pt x="12085" y="19838"/>
                    <a:pt x="10975" y="20086"/>
                    <a:pt x="9764" y="20086"/>
                  </a:cubicBezTo>
                  <a:cubicBezTo>
                    <a:pt x="9307" y="20086"/>
                    <a:pt x="8834" y="20051"/>
                    <a:pt x="8396" y="19965"/>
                  </a:cubicBezTo>
                  <a:cubicBezTo>
                    <a:pt x="7028" y="19697"/>
                    <a:pt x="5063" y="17496"/>
                    <a:pt x="3485" y="15727"/>
                  </a:cubicBezTo>
                  <a:lnTo>
                    <a:pt x="3211" y="15420"/>
                  </a:lnTo>
                  <a:cubicBezTo>
                    <a:pt x="1611" y="13632"/>
                    <a:pt x="595" y="9284"/>
                    <a:pt x="574" y="7848"/>
                  </a:cubicBezTo>
                  <a:cubicBezTo>
                    <a:pt x="571" y="7589"/>
                    <a:pt x="617" y="7537"/>
                    <a:pt x="617" y="7537"/>
                  </a:cubicBezTo>
                  <a:cubicBezTo>
                    <a:pt x="632" y="7527"/>
                    <a:pt x="664" y="7523"/>
                    <a:pt x="705" y="7523"/>
                  </a:cubicBezTo>
                  <a:cubicBezTo>
                    <a:pt x="823" y="7523"/>
                    <a:pt x="1022" y="7556"/>
                    <a:pt x="1180" y="7581"/>
                  </a:cubicBezTo>
                  <a:cubicBezTo>
                    <a:pt x="1484" y="7632"/>
                    <a:pt x="1880" y="7697"/>
                    <a:pt x="2361" y="7697"/>
                  </a:cubicBezTo>
                  <a:cubicBezTo>
                    <a:pt x="2957" y="7697"/>
                    <a:pt x="3683" y="7597"/>
                    <a:pt x="4529" y="7245"/>
                  </a:cubicBezTo>
                  <a:cubicBezTo>
                    <a:pt x="6574" y="6393"/>
                    <a:pt x="7723" y="4181"/>
                    <a:pt x="8563" y="2566"/>
                  </a:cubicBezTo>
                  <a:cubicBezTo>
                    <a:pt x="8917" y="1885"/>
                    <a:pt x="9222" y="1298"/>
                    <a:pt x="9491" y="1021"/>
                  </a:cubicBezTo>
                  <a:cubicBezTo>
                    <a:pt x="9773" y="730"/>
                    <a:pt x="10228" y="571"/>
                    <a:pt x="10760" y="571"/>
                  </a:cubicBezTo>
                  <a:close/>
                  <a:moveTo>
                    <a:pt x="10755" y="0"/>
                  </a:moveTo>
                  <a:cubicBezTo>
                    <a:pt x="10069" y="0"/>
                    <a:pt x="9471" y="222"/>
                    <a:pt x="9081" y="622"/>
                  </a:cubicBezTo>
                  <a:cubicBezTo>
                    <a:pt x="8754" y="959"/>
                    <a:pt x="8446" y="1552"/>
                    <a:pt x="8056" y="2303"/>
                  </a:cubicBezTo>
                  <a:cubicBezTo>
                    <a:pt x="7258" y="3840"/>
                    <a:pt x="6163" y="5946"/>
                    <a:pt x="4309" y="6718"/>
                  </a:cubicBezTo>
                  <a:cubicBezTo>
                    <a:pt x="3547" y="7035"/>
                    <a:pt x="2901" y="7127"/>
                    <a:pt x="2365" y="7127"/>
                  </a:cubicBezTo>
                  <a:cubicBezTo>
                    <a:pt x="1930" y="7127"/>
                    <a:pt x="1567" y="7067"/>
                    <a:pt x="1272" y="7018"/>
                  </a:cubicBezTo>
                  <a:cubicBezTo>
                    <a:pt x="1066" y="6984"/>
                    <a:pt x="881" y="6953"/>
                    <a:pt x="716" y="6953"/>
                  </a:cubicBezTo>
                  <a:cubicBezTo>
                    <a:pt x="533" y="6953"/>
                    <a:pt x="376" y="6991"/>
                    <a:pt x="245" y="7104"/>
                  </a:cubicBezTo>
                  <a:cubicBezTo>
                    <a:pt x="24" y="7293"/>
                    <a:pt x="0" y="7605"/>
                    <a:pt x="4" y="7855"/>
                  </a:cubicBezTo>
                  <a:cubicBezTo>
                    <a:pt x="24" y="9282"/>
                    <a:pt x="1023" y="13831"/>
                    <a:pt x="2784" y="15800"/>
                  </a:cubicBezTo>
                  <a:lnTo>
                    <a:pt x="3058" y="16107"/>
                  </a:lnTo>
                  <a:cubicBezTo>
                    <a:pt x="4693" y="17940"/>
                    <a:pt x="6730" y="20220"/>
                    <a:pt x="8286" y="20526"/>
                  </a:cubicBezTo>
                  <a:cubicBezTo>
                    <a:pt x="8700" y="20606"/>
                    <a:pt x="9241" y="20652"/>
                    <a:pt x="9804" y="20652"/>
                  </a:cubicBezTo>
                  <a:cubicBezTo>
                    <a:pt x="11133" y="20652"/>
                    <a:pt x="12582" y="20401"/>
                    <a:pt x="12751" y="19775"/>
                  </a:cubicBezTo>
                  <a:cubicBezTo>
                    <a:pt x="12907" y="19201"/>
                    <a:pt x="14299" y="14650"/>
                    <a:pt x="15000" y="12445"/>
                  </a:cubicBezTo>
                  <a:cubicBezTo>
                    <a:pt x="15695" y="10257"/>
                    <a:pt x="15355" y="6096"/>
                    <a:pt x="15327" y="5766"/>
                  </a:cubicBezTo>
                  <a:cubicBezTo>
                    <a:pt x="15327" y="5723"/>
                    <a:pt x="15327" y="5607"/>
                    <a:pt x="15316" y="5430"/>
                  </a:cubicBezTo>
                  <a:cubicBezTo>
                    <a:pt x="15277" y="4813"/>
                    <a:pt x="15078" y="3227"/>
                    <a:pt x="14084" y="1812"/>
                  </a:cubicBezTo>
                  <a:cubicBezTo>
                    <a:pt x="13358" y="779"/>
                    <a:pt x="12214" y="106"/>
                    <a:pt x="11024" y="11"/>
                  </a:cubicBezTo>
                  <a:cubicBezTo>
                    <a:pt x="10933" y="4"/>
                    <a:pt x="10843" y="0"/>
                    <a:pt x="10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4"/>
            <p:cNvSpPr/>
            <p:nvPr/>
          </p:nvSpPr>
          <p:spPr>
            <a:xfrm>
              <a:off x="2846550" y="1751450"/>
              <a:ext cx="86900" cy="128525"/>
            </a:xfrm>
            <a:custGeom>
              <a:avLst/>
              <a:gdLst/>
              <a:ahLst/>
              <a:cxnLst/>
              <a:rect l="l" t="t" r="r" b="b"/>
              <a:pathLst>
                <a:path w="3476" h="5141" extrusionOk="0">
                  <a:moveTo>
                    <a:pt x="1481" y="1"/>
                  </a:moveTo>
                  <a:cubicBezTo>
                    <a:pt x="1448" y="1"/>
                    <a:pt x="1413" y="2"/>
                    <a:pt x="1379" y="5"/>
                  </a:cubicBezTo>
                  <a:cubicBezTo>
                    <a:pt x="0" y="105"/>
                    <a:pt x="117" y="2702"/>
                    <a:pt x="1034" y="4313"/>
                  </a:cubicBezTo>
                  <a:cubicBezTo>
                    <a:pt x="1394" y="4948"/>
                    <a:pt x="1850" y="5140"/>
                    <a:pt x="2269" y="5140"/>
                  </a:cubicBezTo>
                  <a:cubicBezTo>
                    <a:pt x="2915" y="5140"/>
                    <a:pt x="3476" y="4685"/>
                    <a:pt x="3476" y="4685"/>
                  </a:cubicBezTo>
                  <a:lnTo>
                    <a:pt x="2948" y="1849"/>
                  </a:lnTo>
                  <a:cubicBezTo>
                    <a:pt x="2948" y="1849"/>
                    <a:pt x="2768" y="1"/>
                    <a:pt x="14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4"/>
            <p:cNvSpPr/>
            <p:nvPr/>
          </p:nvSpPr>
          <p:spPr>
            <a:xfrm>
              <a:off x="2842525" y="1744325"/>
              <a:ext cx="98950" cy="142800"/>
            </a:xfrm>
            <a:custGeom>
              <a:avLst/>
              <a:gdLst/>
              <a:ahLst/>
              <a:cxnLst/>
              <a:rect l="l" t="t" r="r" b="b"/>
              <a:pathLst>
                <a:path w="3958" h="5712" extrusionOk="0">
                  <a:moveTo>
                    <a:pt x="1643" y="0"/>
                  </a:moveTo>
                  <a:cubicBezTo>
                    <a:pt x="1602" y="0"/>
                    <a:pt x="1561" y="2"/>
                    <a:pt x="1519" y="5"/>
                  </a:cubicBezTo>
                  <a:cubicBezTo>
                    <a:pt x="1072" y="37"/>
                    <a:pt x="718" y="278"/>
                    <a:pt x="492" y="700"/>
                  </a:cubicBezTo>
                  <a:cubicBezTo>
                    <a:pt x="0" y="1621"/>
                    <a:pt x="203" y="3434"/>
                    <a:pt x="947" y="4739"/>
                  </a:cubicBezTo>
                  <a:cubicBezTo>
                    <a:pt x="1250" y="5274"/>
                    <a:pt x="1653" y="5593"/>
                    <a:pt x="2140" y="5684"/>
                  </a:cubicBezTo>
                  <a:cubicBezTo>
                    <a:pt x="2235" y="5701"/>
                    <a:pt x="2332" y="5711"/>
                    <a:pt x="2429" y="5711"/>
                  </a:cubicBezTo>
                  <a:cubicBezTo>
                    <a:pt x="3168" y="5711"/>
                    <a:pt x="3788" y="5215"/>
                    <a:pt x="3816" y="5191"/>
                  </a:cubicBezTo>
                  <a:cubicBezTo>
                    <a:pt x="3939" y="5091"/>
                    <a:pt x="3957" y="4912"/>
                    <a:pt x="3857" y="4789"/>
                  </a:cubicBezTo>
                  <a:cubicBezTo>
                    <a:pt x="3801" y="4720"/>
                    <a:pt x="3719" y="4683"/>
                    <a:pt x="3636" y="4683"/>
                  </a:cubicBezTo>
                  <a:cubicBezTo>
                    <a:pt x="3573" y="4683"/>
                    <a:pt x="3509" y="4705"/>
                    <a:pt x="3456" y="4748"/>
                  </a:cubicBezTo>
                  <a:cubicBezTo>
                    <a:pt x="3450" y="4752"/>
                    <a:pt x="2959" y="5140"/>
                    <a:pt x="2431" y="5140"/>
                  </a:cubicBezTo>
                  <a:cubicBezTo>
                    <a:pt x="2369" y="5140"/>
                    <a:pt x="2307" y="5135"/>
                    <a:pt x="2245" y="5123"/>
                  </a:cubicBezTo>
                  <a:cubicBezTo>
                    <a:pt x="1930" y="5063"/>
                    <a:pt x="1660" y="4839"/>
                    <a:pt x="1443" y="4457"/>
                  </a:cubicBezTo>
                  <a:cubicBezTo>
                    <a:pt x="797" y="3320"/>
                    <a:pt x="592" y="1723"/>
                    <a:pt x="995" y="968"/>
                  </a:cubicBezTo>
                  <a:cubicBezTo>
                    <a:pt x="1127" y="721"/>
                    <a:pt x="1312" y="592"/>
                    <a:pt x="1560" y="573"/>
                  </a:cubicBezTo>
                  <a:cubicBezTo>
                    <a:pt x="1585" y="572"/>
                    <a:pt x="1610" y="571"/>
                    <a:pt x="1634" y="571"/>
                  </a:cubicBezTo>
                  <a:cubicBezTo>
                    <a:pt x="2648" y="571"/>
                    <a:pt x="2818" y="2097"/>
                    <a:pt x="2825" y="2163"/>
                  </a:cubicBezTo>
                  <a:cubicBezTo>
                    <a:pt x="2840" y="2308"/>
                    <a:pt x="2964" y="2422"/>
                    <a:pt x="3102" y="2422"/>
                  </a:cubicBezTo>
                  <a:cubicBezTo>
                    <a:pt x="3114" y="2422"/>
                    <a:pt x="3125" y="2421"/>
                    <a:pt x="3137" y="2419"/>
                  </a:cubicBezTo>
                  <a:cubicBezTo>
                    <a:pt x="3293" y="2403"/>
                    <a:pt x="3408" y="2264"/>
                    <a:pt x="3393" y="2107"/>
                  </a:cubicBezTo>
                  <a:cubicBezTo>
                    <a:pt x="3320" y="1363"/>
                    <a:pt x="2861" y="0"/>
                    <a:pt x="1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4"/>
            <p:cNvSpPr/>
            <p:nvPr/>
          </p:nvSpPr>
          <p:spPr>
            <a:xfrm>
              <a:off x="3032800" y="1764550"/>
              <a:ext cx="87950" cy="34525"/>
            </a:xfrm>
            <a:custGeom>
              <a:avLst/>
              <a:gdLst/>
              <a:ahLst/>
              <a:cxnLst/>
              <a:rect l="l" t="t" r="r" b="b"/>
              <a:pathLst>
                <a:path w="3518" h="1381" extrusionOk="0">
                  <a:moveTo>
                    <a:pt x="2224" y="0"/>
                  </a:moveTo>
                  <a:cubicBezTo>
                    <a:pt x="1537" y="0"/>
                    <a:pt x="672" y="175"/>
                    <a:pt x="135" y="930"/>
                  </a:cubicBezTo>
                  <a:cubicBezTo>
                    <a:pt x="0" y="1118"/>
                    <a:pt x="135" y="1380"/>
                    <a:pt x="368" y="1381"/>
                  </a:cubicBezTo>
                  <a:cubicBezTo>
                    <a:pt x="460" y="1381"/>
                    <a:pt x="546" y="1336"/>
                    <a:pt x="600" y="1260"/>
                  </a:cubicBezTo>
                  <a:cubicBezTo>
                    <a:pt x="996" y="705"/>
                    <a:pt x="1673" y="573"/>
                    <a:pt x="2227" y="573"/>
                  </a:cubicBezTo>
                  <a:cubicBezTo>
                    <a:pt x="2721" y="573"/>
                    <a:pt x="3116" y="678"/>
                    <a:pt x="3125" y="681"/>
                  </a:cubicBezTo>
                  <a:cubicBezTo>
                    <a:pt x="3150" y="688"/>
                    <a:pt x="3175" y="691"/>
                    <a:pt x="3200" y="691"/>
                  </a:cubicBezTo>
                  <a:cubicBezTo>
                    <a:pt x="3325" y="691"/>
                    <a:pt x="3440" y="608"/>
                    <a:pt x="3476" y="481"/>
                  </a:cubicBezTo>
                  <a:cubicBezTo>
                    <a:pt x="3517" y="329"/>
                    <a:pt x="3428" y="172"/>
                    <a:pt x="3277" y="130"/>
                  </a:cubicBezTo>
                  <a:cubicBezTo>
                    <a:pt x="3237" y="119"/>
                    <a:pt x="2791" y="0"/>
                    <a:pt x="22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4"/>
            <p:cNvSpPr/>
            <p:nvPr/>
          </p:nvSpPr>
          <p:spPr>
            <a:xfrm>
              <a:off x="3187850" y="1758975"/>
              <a:ext cx="61125" cy="23950"/>
            </a:xfrm>
            <a:custGeom>
              <a:avLst/>
              <a:gdLst/>
              <a:ahLst/>
              <a:cxnLst/>
              <a:rect l="l" t="t" r="r" b="b"/>
              <a:pathLst>
                <a:path w="2445" h="958" extrusionOk="0">
                  <a:moveTo>
                    <a:pt x="1237" y="1"/>
                  </a:moveTo>
                  <a:cubicBezTo>
                    <a:pt x="602" y="1"/>
                    <a:pt x="0" y="423"/>
                    <a:pt x="0" y="423"/>
                  </a:cubicBezTo>
                  <a:lnTo>
                    <a:pt x="2444" y="957"/>
                  </a:lnTo>
                  <a:cubicBezTo>
                    <a:pt x="2163" y="217"/>
                    <a:pt x="1691" y="1"/>
                    <a:pt x="12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4"/>
            <p:cNvSpPr/>
            <p:nvPr/>
          </p:nvSpPr>
          <p:spPr>
            <a:xfrm>
              <a:off x="3179725" y="1751850"/>
              <a:ext cx="77700" cy="38200"/>
            </a:xfrm>
            <a:custGeom>
              <a:avLst/>
              <a:gdLst/>
              <a:ahLst/>
              <a:cxnLst/>
              <a:rect l="l" t="t" r="r" b="b"/>
              <a:pathLst>
                <a:path w="3108" h="1528" extrusionOk="0">
                  <a:moveTo>
                    <a:pt x="1565" y="0"/>
                  </a:moveTo>
                  <a:cubicBezTo>
                    <a:pt x="846" y="0"/>
                    <a:pt x="194" y="452"/>
                    <a:pt x="161" y="474"/>
                  </a:cubicBezTo>
                  <a:cubicBezTo>
                    <a:pt x="32" y="566"/>
                    <a:pt x="0" y="743"/>
                    <a:pt x="92" y="872"/>
                  </a:cubicBezTo>
                  <a:cubicBezTo>
                    <a:pt x="147" y="952"/>
                    <a:pt x="235" y="994"/>
                    <a:pt x="325" y="994"/>
                  </a:cubicBezTo>
                  <a:cubicBezTo>
                    <a:pt x="382" y="994"/>
                    <a:pt x="439" y="977"/>
                    <a:pt x="488" y="942"/>
                  </a:cubicBezTo>
                  <a:cubicBezTo>
                    <a:pt x="495" y="938"/>
                    <a:pt x="1030" y="570"/>
                    <a:pt x="1559" y="570"/>
                  </a:cubicBezTo>
                  <a:cubicBezTo>
                    <a:pt x="1655" y="570"/>
                    <a:pt x="1751" y="583"/>
                    <a:pt x="1844" y="611"/>
                  </a:cubicBezTo>
                  <a:cubicBezTo>
                    <a:pt x="2130" y="700"/>
                    <a:pt x="2352" y="946"/>
                    <a:pt x="2503" y="1344"/>
                  </a:cubicBezTo>
                  <a:cubicBezTo>
                    <a:pt x="2544" y="1455"/>
                    <a:pt x="2651" y="1528"/>
                    <a:pt x="2769" y="1528"/>
                  </a:cubicBezTo>
                  <a:cubicBezTo>
                    <a:pt x="2969" y="1528"/>
                    <a:pt x="3107" y="1328"/>
                    <a:pt x="3036" y="1141"/>
                  </a:cubicBezTo>
                  <a:cubicBezTo>
                    <a:pt x="2819" y="569"/>
                    <a:pt x="2474" y="207"/>
                    <a:pt x="2010" y="65"/>
                  </a:cubicBezTo>
                  <a:cubicBezTo>
                    <a:pt x="1862" y="19"/>
                    <a:pt x="1712" y="0"/>
                    <a:pt x="15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4"/>
            <p:cNvSpPr/>
            <p:nvPr/>
          </p:nvSpPr>
          <p:spPr>
            <a:xfrm>
              <a:off x="3116850" y="1799100"/>
              <a:ext cx="77675" cy="133375"/>
            </a:xfrm>
            <a:custGeom>
              <a:avLst/>
              <a:gdLst/>
              <a:ahLst/>
              <a:cxnLst/>
              <a:rect l="l" t="t" r="r" b="b"/>
              <a:pathLst>
                <a:path w="3107" h="5335" extrusionOk="0">
                  <a:moveTo>
                    <a:pt x="2448" y="0"/>
                  </a:moveTo>
                  <a:cubicBezTo>
                    <a:pt x="2440" y="0"/>
                    <a:pt x="2433" y="1"/>
                    <a:pt x="2426" y="1"/>
                  </a:cubicBezTo>
                  <a:cubicBezTo>
                    <a:pt x="2270" y="17"/>
                    <a:pt x="2154" y="157"/>
                    <a:pt x="2171" y="314"/>
                  </a:cubicBezTo>
                  <a:cubicBezTo>
                    <a:pt x="2349" y="2111"/>
                    <a:pt x="2487" y="4134"/>
                    <a:pt x="2411" y="4402"/>
                  </a:cubicBezTo>
                  <a:cubicBezTo>
                    <a:pt x="2391" y="4444"/>
                    <a:pt x="2225" y="4589"/>
                    <a:pt x="1865" y="4687"/>
                  </a:cubicBezTo>
                  <a:cubicBezTo>
                    <a:pt x="1696" y="4733"/>
                    <a:pt x="1497" y="4763"/>
                    <a:pt x="1293" y="4763"/>
                  </a:cubicBezTo>
                  <a:cubicBezTo>
                    <a:pt x="1010" y="4763"/>
                    <a:pt x="718" y="4704"/>
                    <a:pt x="486" y="4546"/>
                  </a:cubicBezTo>
                  <a:cubicBezTo>
                    <a:pt x="437" y="4513"/>
                    <a:pt x="381" y="4497"/>
                    <a:pt x="326" y="4497"/>
                  </a:cubicBezTo>
                  <a:cubicBezTo>
                    <a:pt x="234" y="4497"/>
                    <a:pt x="145" y="4541"/>
                    <a:pt x="90" y="4622"/>
                  </a:cubicBezTo>
                  <a:cubicBezTo>
                    <a:pt x="1" y="4753"/>
                    <a:pt x="34" y="4930"/>
                    <a:pt x="165" y="5018"/>
                  </a:cubicBezTo>
                  <a:cubicBezTo>
                    <a:pt x="503" y="5249"/>
                    <a:pt x="906" y="5335"/>
                    <a:pt x="1293" y="5335"/>
                  </a:cubicBezTo>
                  <a:cubicBezTo>
                    <a:pt x="1572" y="5333"/>
                    <a:pt x="1847" y="5291"/>
                    <a:pt x="2112" y="5210"/>
                  </a:cubicBezTo>
                  <a:cubicBezTo>
                    <a:pt x="2317" y="5145"/>
                    <a:pt x="2810" y="4957"/>
                    <a:pt x="2944" y="4607"/>
                  </a:cubicBezTo>
                  <a:cubicBezTo>
                    <a:pt x="3107" y="4182"/>
                    <a:pt x="2854" y="1424"/>
                    <a:pt x="2739" y="258"/>
                  </a:cubicBezTo>
                  <a:cubicBezTo>
                    <a:pt x="2725" y="107"/>
                    <a:pt x="2596" y="0"/>
                    <a:pt x="2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4"/>
            <p:cNvSpPr/>
            <p:nvPr/>
          </p:nvSpPr>
          <p:spPr>
            <a:xfrm>
              <a:off x="3025700" y="1924975"/>
              <a:ext cx="93100" cy="55850"/>
            </a:xfrm>
            <a:custGeom>
              <a:avLst/>
              <a:gdLst/>
              <a:ahLst/>
              <a:cxnLst/>
              <a:rect l="l" t="t" r="r" b="b"/>
              <a:pathLst>
                <a:path w="3724" h="2234" extrusionOk="0">
                  <a:moveTo>
                    <a:pt x="324" y="0"/>
                  </a:moveTo>
                  <a:cubicBezTo>
                    <a:pt x="287" y="0"/>
                    <a:pt x="250" y="7"/>
                    <a:pt x="214" y="22"/>
                  </a:cubicBezTo>
                  <a:cubicBezTo>
                    <a:pt x="68" y="83"/>
                    <a:pt x="0" y="251"/>
                    <a:pt x="61" y="396"/>
                  </a:cubicBezTo>
                  <a:cubicBezTo>
                    <a:pt x="92" y="469"/>
                    <a:pt x="835" y="2184"/>
                    <a:pt x="3428" y="2234"/>
                  </a:cubicBezTo>
                  <a:lnTo>
                    <a:pt x="3434" y="2234"/>
                  </a:lnTo>
                  <a:lnTo>
                    <a:pt x="3434" y="2233"/>
                  </a:lnTo>
                  <a:cubicBezTo>
                    <a:pt x="3435" y="2233"/>
                    <a:pt x="3436" y="2233"/>
                    <a:pt x="3438" y="2233"/>
                  </a:cubicBezTo>
                  <a:cubicBezTo>
                    <a:pt x="3593" y="2233"/>
                    <a:pt x="3721" y="2107"/>
                    <a:pt x="3722" y="1951"/>
                  </a:cubicBezTo>
                  <a:cubicBezTo>
                    <a:pt x="3724" y="1793"/>
                    <a:pt x="3597" y="1664"/>
                    <a:pt x="3439" y="1662"/>
                  </a:cubicBezTo>
                  <a:cubicBezTo>
                    <a:pt x="1235" y="1619"/>
                    <a:pt x="614" y="235"/>
                    <a:pt x="588" y="175"/>
                  </a:cubicBezTo>
                  <a:cubicBezTo>
                    <a:pt x="542" y="66"/>
                    <a:pt x="436" y="0"/>
                    <a:pt x="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4"/>
            <p:cNvSpPr/>
            <p:nvPr/>
          </p:nvSpPr>
          <p:spPr>
            <a:xfrm>
              <a:off x="3076900" y="1811525"/>
              <a:ext cx="24725" cy="44725"/>
            </a:xfrm>
            <a:custGeom>
              <a:avLst/>
              <a:gdLst/>
              <a:ahLst/>
              <a:cxnLst/>
              <a:rect l="l" t="t" r="r" b="b"/>
              <a:pathLst>
                <a:path w="989" h="1789" extrusionOk="0">
                  <a:moveTo>
                    <a:pt x="486" y="1"/>
                  </a:moveTo>
                  <a:cubicBezTo>
                    <a:pt x="484" y="1"/>
                    <a:pt x="483" y="1"/>
                    <a:pt x="482" y="1"/>
                  </a:cubicBezTo>
                  <a:cubicBezTo>
                    <a:pt x="214" y="5"/>
                    <a:pt x="1" y="409"/>
                    <a:pt x="8" y="901"/>
                  </a:cubicBezTo>
                  <a:cubicBezTo>
                    <a:pt x="15" y="1393"/>
                    <a:pt x="237" y="1788"/>
                    <a:pt x="504" y="1788"/>
                  </a:cubicBezTo>
                  <a:cubicBezTo>
                    <a:pt x="505" y="1788"/>
                    <a:pt x="506" y="1788"/>
                    <a:pt x="507" y="1788"/>
                  </a:cubicBezTo>
                  <a:cubicBezTo>
                    <a:pt x="777" y="1784"/>
                    <a:pt x="989" y="1382"/>
                    <a:pt x="982" y="888"/>
                  </a:cubicBezTo>
                  <a:cubicBezTo>
                    <a:pt x="976" y="396"/>
                    <a:pt x="754" y="1"/>
                    <a:pt x="4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4"/>
            <p:cNvSpPr/>
            <p:nvPr/>
          </p:nvSpPr>
          <p:spPr>
            <a:xfrm>
              <a:off x="3192500" y="1801800"/>
              <a:ext cx="24725" cy="44675"/>
            </a:xfrm>
            <a:custGeom>
              <a:avLst/>
              <a:gdLst/>
              <a:ahLst/>
              <a:cxnLst/>
              <a:rect l="l" t="t" r="r" b="b"/>
              <a:pathLst>
                <a:path w="989" h="1787" extrusionOk="0">
                  <a:moveTo>
                    <a:pt x="485" y="1"/>
                  </a:moveTo>
                  <a:cubicBezTo>
                    <a:pt x="484" y="1"/>
                    <a:pt x="483" y="1"/>
                    <a:pt x="482" y="1"/>
                  </a:cubicBezTo>
                  <a:cubicBezTo>
                    <a:pt x="213" y="4"/>
                    <a:pt x="0" y="407"/>
                    <a:pt x="8" y="901"/>
                  </a:cubicBezTo>
                  <a:cubicBezTo>
                    <a:pt x="14" y="1391"/>
                    <a:pt x="236" y="1787"/>
                    <a:pt x="504" y="1787"/>
                  </a:cubicBezTo>
                  <a:cubicBezTo>
                    <a:pt x="505" y="1787"/>
                    <a:pt x="506" y="1787"/>
                    <a:pt x="507" y="1787"/>
                  </a:cubicBezTo>
                  <a:cubicBezTo>
                    <a:pt x="776" y="1782"/>
                    <a:pt x="988" y="1380"/>
                    <a:pt x="982" y="887"/>
                  </a:cubicBezTo>
                  <a:cubicBezTo>
                    <a:pt x="975" y="395"/>
                    <a:pt x="753" y="1"/>
                    <a:pt x="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4"/>
            <p:cNvSpPr/>
            <p:nvPr/>
          </p:nvSpPr>
          <p:spPr>
            <a:xfrm>
              <a:off x="2414750" y="2210175"/>
              <a:ext cx="329675" cy="774400"/>
            </a:xfrm>
            <a:custGeom>
              <a:avLst/>
              <a:gdLst/>
              <a:ahLst/>
              <a:cxnLst/>
              <a:rect l="l" t="t" r="r" b="b"/>
              <a:pathLst>
                <a:path w="13187" h="30976" extrusionOk="0">
                  <a:moveTo>
                    <a:pt x="5390" y="1"/>
                  </a:moveTo>
                  <a:cubicBezTo>
                    <a:pt x="4830" y="1"/>
                    <a:pt x="4198" y="164"/>
                    <a:pt x="3571" y="661"/>
                  </a:cubicBezTo>
                  <a:cubicBezTo>
                    <a:pt x="1736" y="2114"/>
                    <a:pt x="753" y="23542"/>
                    <a:pt x="507" y="26400"/>
                  </a:cubicBezTo>
                  <a:cubicBezTo>
                    <a:pt x="263" y="29258"/>
                    <a:pt x="1" y="30976"/>
                    <a:pt x="1" y="30976"/>
                  </a:cubicBezTo>
                  <a:lnTo>
                    <a:pt x="10809" y="27968"/>
                  </a:lnTo>
                  <a:lnTo>
                    <a:pt x="11617" y="24530"/>
                  </a:lnTo>
                  <a:cubicBezTo>
                    <a:pt x="11617" y="24530"/>
                    <a:pt x="13187" y="24507"/>
                    <a:pt x="13028" y="23368"/>
                  </a:cubicBezTo>
                  <a:cubicBezTo>
                    <a:pt x="12869" y="22229"/>
                    <a:pt x="12769" y="15234"/>
                    <a:pt x="12736" y="12808"/>
                  </a:cubicBezTo>
                  <a:cubicBezTo>
                    <a:pt x="12703" y="10381"/>
                    <a:pt x="9210" y="5721"/>
                    <a:pt x="9210" y="5721"/>
                  </a:cubicBezTo>
                  <a:lnTo>
                    <a:pt x="7282" y="608"/>
                  </a:lnTo>
                  <a:cubicBezTo>
                    <a:pt x="7282" y="608"/>
                    <a:pt x="6470" y="1"/>
                    <a:pt x="539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4"/>
            <p:cNvSpPr/>
            <p:nvPr/>
          </p:nvSpPr>
          <p:spPr>
            <a:xfrm>
              <a:off x="2407050" y="2203175"/>
              <a:ext cx="341725" cy="788525"/>
            </a:xfrm>
            <a:custGeom>
              <a:avLst/>
              <a:gdLst/>
              <a:ahLst/>
              <a:cxnLst/>
              <a:rect l="l" t="t" r="r" b="b"/>
              <a:pathLst>
                <a:path w="13669" h="31541" extrusionOk="0">
                  <a:moveTo>
                    <a:pt x="5685" y="1"/>
                  </a:moveTo>
                  <a:cubicBezTo>
                    <a:pt x="5073" y="1"/>
                    <a:pt x="4384" y="178"/>
                    <a:pt x="3703" y="717"/>
                  </a:cubicBezTo>
                  <a:cubicBezTo>
                    <a:pt x="2267" y="1853"/>
                    <a:pt x="1418" y="12534"/>
                    <a:pt x="713" y="23908"/>
                  </a:cubicBezTo>
                  <a:cubicBezTo>
                    <a:pt x="632" y="25213"/>
                    <a:pt x="572" y="26187"/>
                    <a:pt x="531" y="26656"/>
                  </a:cubicBezTo>
                  <a:cubicBezTo>
                    <a:pt x="290" y="29471"/>
                    <a:pt x="29" y="31196"/>
                    <a:pt x="27" y="31214"/>
                  </a:cubicBezTo>
                  <a:cubicBezTo>
                    <a:pt x="1" y="31385"/>
                    <a:pt x="135" y="31541"/>
                    <a:pt x="310" y="31541"/>
                  </a:cubicBezTo>
                  <a:cubicBezTo>
                    <a:pt x="335" y="31541"/>
                    <a:pt x="361" y="31538"/>
                    <a:pt x="386" y="31530"/>
                  </a:cubicBezTo>
                  <a:lnTo>
                    <a:pt x="11193" y="28523"/>
                  </a:lnTo>
                  <a:cubicBezTo>
                    <a:pt x="11293" y="28495"/>
                    <a:pt x="11370" y="28414"/>
                    <a:pt x="11394" y="28313"/>
                  </a:cubicBezTo>
                  <a:lnTo>
                    <a:pt x="12154" y="25079"/>
                  </a:lnTo>
                  <a:cubicBezTo>
                    <a:pt x="12472" y="25043"/>
                    <a:pt x="13035" y="24922"/>
                    <a:pt x="13371" y="24531"/>
                  </a:cubicBezTo>
                  <a:cubicBezTo>
                    <a:pt x="13583" y="24284"/>
                    <a:pt x="13668" y="23966"/>
                    <a:pt x="13618" y="23609"/>
                  </a:cubicBezTo>
                  <a:cubicBezTo>
                    <a:pt x="13462" y="22488"/>
                    <a:pt x="13362" y="15415"/>
                    <a:pt x="13329" y="13084"/>
                  </a:cubicBezTo>
                  <a:cubicBezTo>
                    <a:pt x="13295" y="10593"/>
                    <a:pt x="9892" y="6022"/>
                    <a:pt x="9746" y="5829"/>
                  </a:cubicBezTo>
                  <a:cubicBezTo>
                    <a:pt x="9690" y="5754"/>
                    <a:pt x="9604" y="5714"/>
                    <a:pt x="9517" y="5714"/>
                  </a:cubicBezTo>
                  <a:cubicBezTo>
                    <a:pt x="9458" y="5714"/>
                    <a:pt x="9398" y="5733"/>
                    <a:pt x="9347" y="5771"/>
                  </a:cubicBezTo>
                  <a:cubicBezTo>
                    <a:pt x="9220" y="5866"/>
                    <a:pt x="9195" y="6045"/>
                    <a:pt x="9289" y="6171"/>
                  </a:cubicBezTo>
                  <a:cubicBezTo>
                    <a:pt x="9324" y="6217"/>
                    <a:pt x="12726" y="10786"/>
                    <a:pt x="12759" y="13100"/>
                  </a:cubicBezTo>
                  <a:cubicBezTo>
                    <a:pt x="12816" y="17148"/>
                    <a:pt x="12909" y="22651"/>
                    <a:pt x="13053" y="23687"/>
                  </a:cubicBezTo>
                  <a:cubicBezTo>
                    <a:pt x="13080" y="23882"/>
                    <a:pt x="13042" y="24036"/>
                    <a:pt x="12938" y="24158"/>
                  </a:cubicBezTo>
                  <a:cubicBezTo>
                    <a:pt x="12691" y="24448"/>
                    <a:pt x="12119" y="24521"/>
                    <a:pt x="11920" y="24524"/>
                  </a:cubicBezTo>
                  <a:cubicBezTo>
                    <a:pt x="11789" y="24527"/>
                    <a:pt x="11677" y="24617"/>
                    <a:pt x="11646" y="24745"/>
                  </a:cubicBezTo>
                  <a:lnTo>
                    <a:pt x="10877" y="28018"/>
                  </a:lnTo>
                  <a:lnTo>
                    <a:pt x="653" y="30863"/>
                  </a:lnTo>
                  <a:cubicBezTo>
                    <a:pt x="746" y="30179"/>
                    <a:pt x="928" y="28717"/>
                    <a:pt x="1100" y="26704"/>
                  </a:cubicBezTo>
                  <a:cubicBezTo>
                    <a:pt x="1141" y="26232"/>
                    <a:pt x="1201" y="25254"/>
                    <a:pt x="1283" y="23943"/>
                  </a:cubicBezTo>
                  <a:cubicBezTo>
                    <a:pt x="1650" y="18023"/>
                    <a:pt x="2623" y="2299"/>
                    <a:pt x="4057" y="1165"/>
                  </a:cubicBezTo>
                  <a:cubicBezTo>
                    <a:pt x="4627" y="713"/>
                    <a:pt x="5200" y="564"/>
                    <a:pt x="5708" y="564"/>
                  </a:cubicBezTo>
                  <a:cubicBezTo>
                    <a:pt x="6655" y="564"/>
                    <a:pt x="7374" y="1083"/>
                    <a:pt x="7420" y="1118"/>
                  </a:cubicBezTo>
                  <a:cubicBezTo>
                    <a:pt x="7471" y="1156"/>
                    <a:pt x="7531" y="1174"/>
                    <a:pt x="7590" y="1174"/>
                  </a:cubicBezTo>
                  <a:cubicBezTo>
                    <a:pt x="7677" y="1174"/>
                    <a:pt x="7763" y="1135"/>
                    <a:pt x="7820" y="1059"/>
                  </a:cubicBezTo>
                  <a:cubicBezTo>
                    <a:pt x="7914" y="933"/>
                    <a:pt x="7888" y="754"/>
                    <a:pt x="7761" y="660"/>
                  </a:cubicBezTo>
                  <a:cubicBezTo>
                    <a:pt x="7747" y="650"/>
                    <a:pt x="6857" y="1"/>
                    <a:pt x="56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4"/>
            <p:cNvSpPr/>
            <p:nvPr/>
          </p:nvSpPr>
          <p:spPr>
            <a:xfrm>
              <a:off x="2496625" y="2793025"/>
              <a:ext cx="180600" cy="16325"/>
            </a:xfrm>
            <a:custGeom>
              <a:avLst/>
              <a:gdLst/>
              <a:ahLst/>
              <a:cxnLst/>
              <a:rect l="l" t="t" r="r" b="b"/>
              <a:pathLst>
                <a:path w="7224" h="653" extrusionOk="0">
                  <a:moveTo>
                    <a:pt x="3119" y="1"/>
                  </a:moveTo>
                  <a:cubicBezTo>
                    <a:pt x="2227" y="1"/>
                    <a:pt x="1188" y="69"/>
                    <a:pt x="0" y="250"/>
                  </a:cubicBezTo>
                  <a:lnTo>
                    <a:pt x="7223" y="652"/>
                  </a:lnTo>
                  <a:cubicBezTo>
                    <a:pt x="7223" y="652"/>
                    <a:pt x="5873" y="1"/>
                    <a:pt x="3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4"/>
            <p:cNvSpPr/>
            <p:nvPr/>
          </p:nvSpPr>
          <p:spPr>
            <a:xfrm>
              <a:off x="2488975" y="2785850"/>
              <a:ext cx="195950" cy="30600"/>
            </a:xfrm>
            <a:custGeom>
              <a:avLst/>
              <a:gdLst/>
              <a:ahLst/>
              <a:cxnLst/>
              <a:rect l="l" t="t" r="r" b="b"/>
              <a:pathLst>
                <a:path w="7838" h="1224" extrusionOk="0">
                  <a:moveTo>
                    <a:pt x="3442" y="1"/>
                  </a:moveTo>
                  <a:cubicBezTo>
                    <a:pt x="2533" y="1"/>
                    <a:pt x="1475" y="71"/>
                    <a:pt x="264" y="255"/>
                  </a:cubicBezTo>
                  <a:cubicBezTo>
                    <a:pt x="107" y="279"/>
                    <a:pt x="1" y="424"/>
                    <a:pt x="25" y="580"/>
                  </a:cubicBezTo>
                  <a:cubicBezTo>
                    <a:pt x="45" y="721"/>
                    <a:pt x="167" y="823"/>
                    <a:pt x="306" y="823"/>
                  </a:cubicBezTo>
                  <a:cubicBezTo>
                    <a:pt x="320" y="823"/>
                    <a:pt x="335" y="822"/>
                    <a:pt x="350" y="819"/>
                  </a:cubicBezTo>
                  <a:cubicBezTo>
                    <a:pt x="1515" y="642"/>
                    <a:pt x="2535" y="575"/>
                    <a:pt x="3411" y="575"/>
                  </a:cubicBezTo>
                  <a:cubicBezTo>
                    <a:pt x="6062" y="575"/>
                    <a:pt x="7389" y="1187"/>
                    <a:pt x="7406" y="1196"/>
                  </a:cubicBezTo>
                  <a:cubicBezTo>
                    <a:pt x="7444" y="1214"/>
                    <a:pt x="7487" y="1224"/>
                    <a:pt x="7529" y="1224"/>
                  </a:cubicBezTo>
                  <a:cubicBezTo>
                    <a:pt x="7663" y="1224"/>
                    <a:pt x="7778" y="1133"/>
                    <a:pt x="7808" y="1002"/>
                  </a:cubicBezTo>
                  <a:cubicBezTo>
                    <a:pt x="7838" y="873"/>
                    <a:pt x="7774" y="739"/>
                    <a:pt x="7654" y="681"/>
                  </a:cubicBezTo>
                  <a:cubicBezTo>
                    <a:pt x="7579" y="645"/>
                    <a:pt x="6201" y="1"/>
                    <a:pt x="34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4"/>
            <p:cNvSpPr/>
            <p:nvPr/>
          </p:nvSpPr>
          <p:spPr>
            <a:xfrm>
              <a:off x="2580125" y="2759000"/>
              <a:ext cx="25125" cy="5200"/>
            </a:xfrm>
            <a:custGeom>
              <a:avLst/>
              <a:gdLst/>
              <a:ahLst/>
              <a:cxnLst/>
              <a:rect l="l" t="t" r="r" b="b"/>
              <a:pathLst>
                <a:path w="1005" h="208" extrusionOk="0">
                  <a:moveTo>
                    <a:pt x="1" y="1"/>
                  </a:moveTo>
                  <a:lnTo>
                    <a:pt x="1004" y="207"/>
                  </a:lnTo>
                  <a:cubicBezTo>
                    <a:pt x="676" y="109"/>
                    <a:pt x="341" y="4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4"/>
            <p:cNvSpPr/>
            <p:nvPr/>
          </p:nvSpPr>
          <p:spPr>
            <a:xfrm>
              <a:off x="2572575" y="2751875"/>
              <a:ext cx="40250" cy="19450"/>
            </a:xfrm>
            <a:custGeom>
              <a:avLst/>
              <a:gdLst/>
              <a:ahLst/>
              <a:cxnLst/>
              <a:rect l="l" t="t" r="r" b="b"/>
              <a:pathLst>
                <a:path w="1610" h="778" extrusionOk="0">
                  <a:moveTo>
                    <a:pt x="304" y="0"/>
                  </a:moveTo>
                  <a:cubicBezTo>
                    <a:pt x="160" y="0"/>
                    <a:pt x="37" y="107"/>
                    <a:pt x="19" y="252"/>
                  </a:cubicBezTo>
                  <a:cubicBezTo>
                    <a:pt x="1" y="409"/>
                    <a:pt x="113" y="551"/>
                    <a:pt x="269" y="569"/>
                  </a:cubicBezTo>
                  <a:cubicBezTo>
                    <a:pt x="592" y="608"/>
                    <a:pt x="912" y="673"/>
                    <a:pt x="1224" y="765"/>
                  </a:cubicBezTo>
                  <a:cubicBezTo>
                    <a:pt x="1251" y="773"/>
                    <a:pt x="1278" y="777"/>
                    <a:pt x="1306" y="777"/>
                  </a:cubicBezTo>
                  <a:cubicBezTo>
                    <a:pt x="1449" y="777"/>
                    <a:pt x="1568" y="674"/>
                    <a:pt x="1589" y="534"/>
                  </a:cubicBezTo>
                  <a:cubicBezTo>
                    <a:pt x="1610" y="392"/>
                    <a:pt x="1524" y="259"/>
                    <a:pt x="1388" y="218"/>
                  </a:cubicBezTo>
                  <a:cubicBezTo>
                    <a:pt x="1044" y="116"/>
                    <a:pt x="693" y="44"/>
                    <a:pt x="338" y="2"/>
                  </a:cubicBezTo>
                  <a:cubicBezTo>
                    <a:pt x="326" y="1"/>
                    <a:pt x="315" y="0"/>
                    <a:pt x="3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4"/>
            <p:cNvSpPr/>
            <p:nvPr/>
          </p:nvSpPr>
          <p:spPr>
            <a:xfrm>
              <a:off x="2429350" y="2760425"/>
              <a:ext cx="96175" cy="31400"/>
            </a:xfrm>
            <a:custGeom>
              <a:avLst/>
              <a:gdLst/>
              <a:ahLst/>
              <a:cxnLst/>
              <a:rect l="l" t="t" r="r" b="b"/>
              <a:pathLst>
                <a:path w="3847" h="1256" extrusionOk="0">
                  <a:moveTo>
                    <a:pt x="3847" y="0"/>
                  </a:moveTo>
                  <a:lnTo>
                    <a:pt x="3847" y="0"/>
                  </a:lnTo>
                  <a:cubicBezTo>
                    <a:pt x="1736" y="320"/>
                    <a:pt x="0" y="1256"/>
                    <a:pt x="0" y="1256"/>
                  </a:cubicBezTo>
                  <a:lnTo>
                    <a:pt x="38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4"/>
            <p:cNvSpPr/>
            <p:nvPr/>
          </p:nvSpPr>
          <p:spPr>
            <a:xfrm>
              <a:off x="2421625" y="2753250"/>
              <a:ext cx="111675" cy="45725"/>
            </a:xfrm>
            <a:custGeom>
              <a:avLst/>
              <a:gdLst/>
              <a:ahLst/>
              <a:cxnLst/>
              <a:rect l="l" t="t" r="r" b="b"/>
              <a:pathLst>
                <a:path w="4467" h="1829" extrusionOk="0">
                  <a:moveTo>
                    <a:pt x="4159" y="1"/>
                  </a:moveTo>
                  <a:cubicBezTo>
                    <a:pt x="4144" y="1"/>
                    <a:pt x="4128" y="2"/>
                    <a:pt x="4112" y="5"/>
                  </a:cubicBezTo>
                  <a:cubicBezTo>
                    <a:pt x="1977" y="329"/>
                    <a:pt x="246" y="1253"/>
                    <a:pt x="175" y="1292"/>
                  </a:cubicBezTo>
                  <a:cubicBezTo>
                    <a:pt x="59" y="1354"/>
                    <a:pt x="1" y="1486"/>
                    <a:pt x="33" y="1614"/>
                  </a:cubicBezTo>
                  <a:cubicBezTo>
                    <a:pt x="65" y="1741"/>
                    <a:pt x="179" y="1829"/>
                    <a:pt x="311" y="1829"/>
                  </a:cubicBezTo>
                  <a:cubicBezTo>
                    <a:pt x="357" y="1829"/>
                    <a:pt x="404" y="1817"/>
                    <a:pt x="445" y="1795"/>
                  </a:cubicBezTo>
                  <a:cubicBezTo>
                    <a:pt x="463" y="1785"/>
                    <a:pt x="2160" y="879"/>
                    <a:pt x="4198" y="569"/>
                  </a:cubicBezTo>
                  <a:cubicBezTo>
                    <a:pt x="4356" y="548"/>
                    <a:pt x="4467" y="401"/>
                    <a:pt x="4443" y="244"/>
                  </a:cubicBezTo>
                  <a:cubicBezTo>
                    <a:pt x="4421" y="102"/>
                    <a:pt x="4299" y="1"/>
                    <a:pt x="4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4"/>
            <p:cNvSpPr/>
            <p:nvPr/>
          </p:nvSpPr>
          <p:spPr>
            <a:xfrm>
              <a:off x="2367425" y="2859300"/>
              <a:ext cx="373300" cy="232675"/>
            </a:xfrm>
            <a:custGeom>
              <a:avLst/>
              <a:gdLst/>
              <a:ahLst/>
              <a:cxnLst/>
              <a:rect l="l" t="t" r="r" b="b"/>
              <a:pathLst>
                <a:path w="14932" h="9307" extrusionOk="0">
                  <a:moveTo>
                    <a:pt x="12999" y="0"/>
                  </a:moveTo>
                  <a:cubicBezTo>
                    <a:pt x="12986" y="0"/>
                    <a:pt x="12972" y="0"/>
                    <a:pt x="12959" y="0"/>
                  </a:cubicBezTo>
                  <a:cubicBezTo>
                    <a:pt x="10961" y="29"/>
                    <a:pt x="1254" y="166"/>
                    <a:pt x="1" y="2325"/>
                  </a:cubicBezTo>
                  <a:cubicBezTo>
                    <a:pt x="1" y="2325"/>
                    <a:pt x="1521" y="8870"/>
                    <a:pt x="2811" y="9280"/>
                  </a:cubicBezTo>
                  <a:cubicBezTo>
                    <a:pt x="2866" y="9298"/>
                    <a:pt x="2936" y="9306"/>
                    <a:pt x="3018" y="9306"/>
                  </a:cubicBezTo>
                  <a:cubicBezTo>
                    <a:pt x="4861" y="9306"/>
                    <a:pt x="13173" y="5070"/>
                    <a:pt x="13152" y="3567"/>
                  </a:cubicBezTo>
                  <a:cubicBezTo>
                    <a:pt x="13130" y="2007"/>
                    <a:pt x="14932" y="0"/>
                    <a:pt x="12999"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4"/>
            <p:cNvSpPr/>
            <p:nvPr/>
          </p:nvSpPr>
          <p:spPr>
            <a:xfrm>
              <a:off x="2360075" y="2852175"/>
              <a:ext cx="366000" cy="246800"/>
            </a:xfrm>
            <a:custGeom>
              <a:avLst/>
              <a:gdLst/>
              <a:ahLst/>
              <a:cxnLst/>
              <a:rect l="l" t="t" r="r" b="b"/>
              <a:pathLst>
                <a:path w="14640" h="9872" extrusionOk="0">
                  <a:moveTo>
                    <a:pt x="13334" y="570"/>
                  </a:moveTo>
                  <a:cubicBezTo>
                    <a:pt x="13607" y="570"/>
                    <a:pt x="13791" y="629"/>
                    <a:pt x="13857" y="721"/>
                  </a:cubicBezTo>
                  <a:cubicBezTo>
                    <a:pt x="14000" y="923"/>
                    <a:pt x="13786" y="1511"/>
                    <a:pt x="13597" y="2028"/>
                  </a:cubicBezTo>
                  <a:cubicBezTo>
                    <a:pt x="13388" y="2600"/>
                    <a:pt x="13151" y="3248"/>
                    <a:pt x="13160" y="3855"/>
                  </a:cubicBezTo>
                  <a:cubicBezTo>
                    <a:pt x="13161" y="3923"/>
                    <a:pt x="13104" y="4306"/>
                    <a:pt x="11873" y="5219"/>
                  </a:cubicBezTo>
                  <a:cubicBezTo>
                    <a:pt x="9345" y="7094"/>
                    <a:pt x="4482" y="9311"/>
                    <a:pt x="3336" y="9311"/>
                  </a:cubicBezTo>
                  <a:cubicBezTo>
                    <a:pt x="3278" y="9311"/>
                    <a:pt x="3229" y="9305"/>
                    <a:pt x="3191" y="9293"/>
                  </a:cubicBezTo>
                  <a:cubicBezTo>
                    <a:pt x="2420" y="9048"/>
                    <a:pt x="1224" y="5311"/>
                    <a:pt x="600" y="2665"/>
                  </a:cubicBezTo>
                  <a:cubicBezTo>
                    <a:pt x="1090" y="2018"/>
                    <a:pt x="3317" y="711"/>
                    <a:pt x="13257" y="571"/>
                  </a:cubicBezTo>
                  <a:cubicBezTo>
                    <a:pt x="13283" y="570"/>
                    <a:pt x="13309" y="570"/>
                    <a:pt x="13334" y="570"/>
                  </a:cubicBezTo>
                  <a:close/>
                  <a:moveTo>
                    <a:pt x="13286" y="0"/>
                  </a:moveTo>
                  <a:cubicBezTo>
                    <a:pt x="13274" y="0"/>
                    <a:pt x="13261" y="0"/>
                    <a:pt x="13248" y="0"/>
                  </a:cubicBezTo>
                  <a:cubicBezTo>
                    <a:pt x="7836" y="77"/>
                    <a:pt x="1152" y="566"/>
                    <a:pt x="48" y="2466"/>
                  </a:cubicBezTo>
                  <a:cubicBezTo>
                    <a:pt x="11" y="2529"/>
                    <a:pt x="0" y="2604"/>
                    <a:pt x="17" y="2675"/>
                  </a:cubicBezTo>
                  <a:cubicBezTo>
                    <a:pt x="276" y="3794"/>
                    <a:pt x="1643" y="9400"/>
                    <a:pt x="3018" y="9838"/>
                  </a:cubicBezTo>
                  <a:cubicBezTo>
                    <a:pt x="3091" y="9861"/>
                    <a:pt x="3180" y="9872"/>
                    <a:pt x="3287" y="9872"/>
                  </a:cubicBezTo>
                  <a:cubicBezTo>
                    <a:pt x="4845" y="9872"/>
                    <a:pt x="9801" y="7469"/>
                    <a:pt x="12214" y="5676"/>
                  </a:cubicBezTo>
                  <a:cubicBezTo>
                    <a:pt x="13583" y="4661"/>
                    <a:pt x="13735" y="4147"/>
                    <a:pt x="13732" y="3848"/>
                  </a:cubicBezTo>
                  <a:cubicBezTo>
                    <a:pt x="13724" y="3345"/>
                    <a:pt x="13942" y="2750"/>
                    <a:pt x="14134" y="2225"/>
                  </a:cubicBezTo>
                  <a:cubicBezTo>
                    <a:pt x="14405" y="1480"/>
                    <a:pt x="14640" y="838"/>
                    <a:pt x="14322" y="391"/>
                  </a:cubicBezTo>
                  <a:cubicBezTo>
                    <a:pt x="14136" y="127"/>
                    <a:pt x="13789" y="0"/>
                    <a:pt x="132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4"/>
            <p:cNvSpPr/>
            <p:nvPr/>
          </p:nvSpPr>
          <p:spPr>
            <a:xfrm>
              <a:off x="2408650" y="2771150"/>
              <a:ext cx="1132250" cy="386575"/>
            </a:xfrm>
            <a:custGeom>
              <a:avLst/>
              <a:gdLst/>
              <a:ahLst/>
              <a:cxnLst/>
              <a:rect l="l" t="t" r="r" b="b"/>
              <a:pathLst>
                <a:path w="45290" h="15463" extrusionOk="0">
                  <a:moveTo>
                    <a:pt x="37787" y="0"/>
                  </a:moveTo>
                  <a:cubicBezTo>
                    <a:pt x="37770" y="0"/>
                    <a:pt x="37753" y="0"/>
                    <a:pt x="37736" y="1"/>
                  </a:cubicBezTo>
                  <a:cubicBezTo>
                    <a:pt x="36166" y="22"/>
                    <a:pt x="29160" y="3988"/>
                    <a:pt x="29160" y="3988"/>
                  </a:cubicBezTo>
                  <a:cubicBezTo>
                    <a:pt x="29160" y="3988"/>
                    <a:pt x="10485" y="5822"/>
                    <a:pt x="7076" y="7013"/>
                  </a:cubicBezTo>
                  <a:cubicBezTo>
                    <a:pt x="3666" y="8203"/>
                    <a:pt x="0" y="11395"/>
                    <a:pt x="445" y="12531"/>
                  </a:cubicBezTo>
                  <a:cubicBezTo>
                    <a:pt x="886" y="13661"/>
                    <a:pt x="3737" y="15462"/>
                    <a:pt x="5172" y="15462"/>
                  </a:cubicBezTo>
                  <a:cubicBezTo>
                    <a:pt x="5180" y="15462"/>
                    <a:pt x="5188" y="15462"/>
                    <a:pt x="5197" y="15462"/>
                  </a:cubicBezTo>
                  <a:cubicBezTo>
                    <a:pt x="6624" y="15442"/>
                    <a:pt x="8753" y="14555"/>
                    <a:pt x="9181" y="14550"/>
                  </a:cubicBezTo>
                  <a:cubicBezTo>
                    <a:pt x="9609" y="14543"/>
                    <a:pt x="28063" y="7145"/>
                    <a:pt x="28490" y="6996"/>
                  </a:cubicBezTo>
                  <a:cubicBezTo>
                    <a:pt x="28916" y="6848"/>
                    <a:pt x="31766" y="6521"/>
                    <a:pt x="33043" y="5933"/>
                  </a:cubicBezTo>
                  <a:cubicBezTo>
                    <a:pt x="34319" y="5344"/>
                    <a:pt x="36224" y="3457"/>
                    <a:pt x="36224" y="3457"/>
                  </a:cubicBezTo>
                  <a:cubicBezTo>
                    <a:pt x="36224" y="3457"/>
                    <a:pt x="43313" y="3434"/>
                    <a:pt x="44023" y="3138"/>
                  </a:cubicBezTo>
                  <a:cubicBezTo>
                    <a:pt x="44731" y="2842"/>
                    <a:pt x="45289" y="2027"/>
                    <a:pt x="42854" y="1490"/>
                  </a:cubicBezTo>
                  <a:cubicBezTo>
                    <a:pt x="40447" y="959"/>
                    <a:pt x="39330" y="0"/>
                    <a:pt x="37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4"/>
            <p:cNvSpPr/>
            <p:nvPr/>
          </p:nvSpPr>
          <p:spPr>
            <a:xfrm>
              <a:off x="2410600" y="2764000"/>
              <a:ext cx="1121700" cy="400825"/>
            </a:xfrm>
            <a:custGeom>
              <a:avLst/>
              <a:gdLst/>
              <a:ahLst/>
              <a:cxnLst/>
              <a:rect l="l" t="t" r="r" b="b"/>
              <a:pathLst>
                <a:path w="44868" h="16033" extrusionOk="0">
                  <a:moveTo>
                    <a:pt x="37711" y="573"/>
                  </a:moveTo>
                  <a:cubicBezTo>
                    <a:pt x="38496" y="573"/>
                    <a:pt x="39173" y="842"/>
                    <a:pt x="40024" y="1181"/>
                  </a:cubicBezTo>
                  <a:cubicBezTo>
                    <a:pt x="40762" y="1475"/>
                    <a:pt x="41598" y="1808"/>
                    <a:pt x="42715" y="2054"/>
                  </a:cubicBezTo>
                  <a:cubicBezTo>
                    <a:pt x="44213" y="2384"/>
                    <a:pt x="44263" y="2759"/>
                    <a:pt x="44265" y="2774"/>
                  </a:cubicBezTo>
                  <a:cubicBezTo>
                    <a:pt x="44274" y="2872"/>
                    <a:pt x="44115" y="3043"/>
                    <a:pt x="43835" y="3160"/>
                  </a:cubicBezTo>
                  <a:cubicBezTo>
                    <a:pt x="43355" y="3359"/>
                    <a:pt x="38863" y="3447"/>
                    <a:pt x="36144" y="3456"/>
                  </a:cubicBezTo>
                  <a:cubicBezTo>
                    <a:pt x="36069" y="3456"/>
                    <a:pt x="35998" y="3486"/>
                    <a:pt x="35944" y="3538"/>
                  </a:cubicBezTo>
                  <a:cubicBezTo>
                    <a:pt x="35926" y="3557"/>
                    <a:pt x="34060" y="5397"/>
                    <a:pt x="32845" y="5958"/>
                  </a:cubicBezTo>
                  <a:cubicBezTo>
                    <a:pt x="32000" y="6349"/>
                    <a:pt x="30402" y="6625"/>
                    <a:pt x="29345" y="6807"/>
                  </a:cubicBezTo>
                  <a:cubicBezTo>
                    <a:pt x="28771" y="6906"/>
                    <a:pt x="28465" y="6961"/>
                    <a:pt x="28317" y="7012"/>
                  </a:cubicBezTo>
                  <a:cubicBezTo>
                    <a:pt x="28207" y="7052"/>
                    <a:pt x="27072" y="7502"/>
                    <a:pt x="24910" y="8362"/>
                  </a:cubicBezTo>
                  <a:cubicBezTo>
                    <a:pt x="19951" y="10334"/>
                    <a:pt x="9632" y="14438"/>
                    <a:pt x="9099" y="14549"/>
                  </a:cubicBezTo>
                  <a:cubicBezTo>
                    <a:pt x="8916" y="14551"/>
                    <a:pt x="8607" y="14645"/>
                    <a:pt x="8032" y="14822"/>
                  </a:cubicBezTo>
                  <a:cubicBezTo>
                    <a:pt x="7173" y="15086"/>
                    <a:pt x="5996" y="15449"/>
                    <a:pt x="5115" y="15462"/>
                  </a:cubicBezTo>
                  <a:lnTo>
                    <a:pt x="5094" y="15462"/>
                  </a:lnTo>
                  <a:cubicBezTo>
                    <a:pt x="3723" y="15462"/>
                    <a:pt x="1007" y="13671"/>
                    <a:pt x="632" y="12712"/>
                  </a:cubicBezTo>
                  <a:cubicBezTo>
                    <a:pt x="592" y="12611"/>
                    <a:pt x="622" y="12440"/>
                    <a:pt x="718" y="12232"/>
                  </a:cubicBezTo>
                  <a:cubicBezTo>
                    <a:pt x="1323" y="10916"/>
                    <a:pt x="4302" y="8541"/>
                    <a:pt x="7092" y="7567"/>
                  </a:cubicBezTo>
                  <a:cubicBezTo>
                    <a:pt x="10430" y="6402"/>
                    <a:pt x="28925" y="4577"/>
                    <a:pt x="29111" y="4558"/>
                  </a:cubicBezTo>
                  <a:cubicBezTo>
                    <a:pt x="29151" y="4554"/>
                    <a:pt x="29189" y="4542"/>
                    <a:pt x="29224" y="4522"/>
                  </a:cubicBezTo>
                  <a:cubicBezTo>
                    <a:pt x="31154" y="3430"/>
                    <a:pt x="36434" y="590"/>
                    <a:pt x="37662" y="573"/>
                  </a:cubicBezTo>
                  <a:close/>
                  <a:moveTo>
                    <a:pt x="37748" y="1"/>
                  </a:moveTo>
                  <a:cubicBezTo>
                    <a:pt x="37717" y="1"/>
                    <a:pt x="37685" y="1"/>
                    <a:pt x="37653" y="2"/>
                  </a:cubicBezTo>
                  <a:cubicBezTo>
                    <a:pt x="36090" y="24"/>
                    <a:pt x="29930" y="3468"/>
                    <a:pt x="28994" y="3996"/>
                  </a:cubicBezTo>
                  <a:cubicBezTo>
                    <a:pt x="27629" y="4131"/>
                    <a:pt x="10243" y="5863"/>
                    <a:pt x="6904" y="7029"/>
                  </a:cubicBezTo>
                  <a:cubicBezTo>
                    <a:pt x="3938" y="8064"/>
                    <a:pt x="863" y="10548"/>
                    <a:pt x="199" y="11995"/>
                  </a:cubicBezTo>
                  <a:cubicBezTo>
                    <a:pt x="34" y="12354"/>
                    <a:pt x="0" y="12666"/>
                    <a:pt x="100" y="12921"/>
                  </a:cubicBezTo>
                  <a:cubicBezTo>
                    <a:pt x="595" y="14186"/>
                    <a:pt x="3568" y="16033"/>
                    <a:pt x="5097" y="16033"/>
                  </a:cubicBezTo>
                  <a:lnTo>
                    <a:pt x="5123" y="16033"/>
                  </a:lnTo>
                  <a:cubicBezTo>
                    <a:pt x="6086" y="16020"/>
                    <a:pt x="7308" y="15643"/>
                    <a:pt x="8201" y="15368"/>
                  </a:cubicBezTo>
                  <a:cubicBezTo>
                    <a:pt x="8573" y="15252"/>
                    <a:pt x="8996" y="15122"/>
                    <a:pt x="9107" y="15121"/>
                  </a:cubicBezTo>
                  <a:cubicBezTo>
                    <a:pt x="9387" y="15116"/>
                    <a:pt x="13278" y="13603"/>
                    <a:pt x="25121" y="8893"/>
                  </a:cubicBezTo>
                  <a:cubicBezTo>
                    <a:pt x="26953" y="8164"/>
                    <a:pt x="28400" y="7588"/>
                    <a:pt x="28506" y="7551"/>
                  </a:cubicBezTo>
                  <a:cubicBezTo>
                    <a:pt x="28616" y="7513"/>
                    <a:pt x="29017" y="7443"/>
                    <a:pt x="29442" y="7371"/>
                  </a:cubicBezTo>
                  <a:cubicBezTo>
                    <a:pt x="30529" y="7182"/>
                    <a:pt x="32171" y="6899"/>
                    <a:pt x="33084" y="6478"/>
                  </a:cubicBezTo>
                  <a:cubicBezTo>
                    <a:pt x="34251" y="5939"/>
                    <a:pt x="35873" y="4405"/>
                    <a:pt x="36262" y="4026"/>
                  </a:cubicBezTo>
                  <a:cubicBezTo>
                    <a:pt x="37683" y="4021"/>
                    <a:pt x="43350" y="3981"/>
                    <a:pt x="44053" y="3687"/>
                  </a:cubicBezTo>
                  <a:cubicBezTo>
                    <a:pt x="44569" y="3473"/>
                    <a:pt x="44868" y="3103"/>
                    <a:pt x="44834" y="2724"/>
                  </a:cubicBezTo>
                  <a:cubicBezTo>
                    <a:pt x="44786" y="2184"/>
                    <a:pt x="44133" y="1782"/>
                    <a:pt x="42838" y="1497"/>
                  </a:cubicBezTo>
                  <a:cubicBezTo>
                    <a:pt x="41765" y="1261"/>
                    <a:pt x="40953" y="937"/>
                    <a:pt x="40235" y="651"/>
                  </a:cubicBezTo>
                  <a:cubicBezTo>
                    <a:pt x="39375" y="308"/>
                    <a:pt x="38633" y="1"/>
                    <a:pt x="377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4"/>
            <p:cNvSpPr/>
            <p:nvPr/>
          </p:nvSpPr>
          <p:spPr>
            <a:xfrm>
              <a:off x="3284900" y="2815925"/>
              <a:ext cx="205900" cy="43800"/>
            </a:xfrm>
            <a:custGeom>
              <a:avLst/>
              <a:gdLst/>
              <a:ahLst/>
              <a:cxnLst/>
              <a:rect l="l" t="t" r="r" b="b"/>
              <a:pathLst>
                <a:path w="8236" h="1752" extrusionOk="0">
                  <a:moveTo>
                    <a:pt x="1954" y="1"/>
                  </a:moveTo>
                  <a:cubicBezTo>
                    <a:pt x="764" y="1"/>
                    <a:pt x="192" y="384"/>
                    <a:pt x="166" y="401"/>
                  </a:cubicBezTo>
                  <a:cubicBezTo>
                    <a:pt x="35" y="489"/>
                    <a:pt x="1" y="668"/>
                    <a:pt x="90" y="798"/>
                  </a:cubicBezTo>
                  <a:cubicBezTo>
                    <a:pt x="144" y="879"/>
                    <a:pt x="234" y="923"/>
                    <a:pt x="325" y="923"/>
                  </a:cubicBezTo>
                  <a:cubicBezTo>
                    <a:pt x="381" y="923"/>
                    <a:pt x="437" y="907"/>
                    <a:pt x="486" y="873"/>
                  </a:cubicBezTo>
                  <a:cubicBezTo>
                    <a:pt x="491" y="870"/>
                    <a:pt x="958" y="571"/>
                    <a:pt x="1950" y="571"/>
                  </a:cubicBezTo>
                  <a:cubicBezTo>
                    <a:pt x="2054" y="571"/>
                    <a:pt x="2165" y="574"/>
                    <a:pt x="2281" y="582"/>
                  </a:cubicBezTo>
                  <a:cubicBezTo>
                    <a:pt x="3594" y="664"/>
                    <a:pt x="7821" y="1732"/>
                    <a:pt x="7864" y="1743"/>
                  </a:cubicBezTo>
                  <a:cubicBezTo>
                    <a:pt x="7887" y="1748"/>
                    <a:pt x="7911" y="1751"/>
                    <a:pt x="7934" y="1752"/>
                  </a:cubicBezTo>
                  <a:cubicBezTo>
                    <a:pt x="8078" y="1752"/>
                    <a:pt x="8200" y="1644"/>
                    <a:pt x="8218" y="1500"/>
                  </a:cubicBezTo>
                  <a:cubicBezTo>
                    <a:pt x="8236" y="1358"/>
                    <a:pt x="8144" y="1223"/>
                    <a:pt x="8004" y="1188"/>
                  </a:cubicBezTo>
                  <a:cubicBezTo>
                    <a:pt x="7828" y="1144"/>
                    <a:pt x="3682" y="97"/>
                    <a:pt x="2317" y="12"/>
                  </a:cubicBezTo>
                  <a:cubicBezTo>
                    <a:pt x="2190" y="4"/>
                    <a:pt x="2069" y="1"/>
                    <a:pt x="19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4"/>
            <p:cNvSpPr/>
            <p:nvPr/>
          </p:nvSpPr>
          <p:spPr>
            <a:xfrm>
              <a:off x="3323450" y="2784450"/>
              <a:ext cx="204350" cy="59150"/>
            </a:xfrm>
            <a:custGeom>
              <a:avLst/>
              <a:gdLst/>
              <a:ahLst/>
              <a:cxnLst/>
              <a:rect l="l" t="t" r="r" b="b"/>
              <a:pathLst>
                <a:path w="8174" h="2366" extrusionOk="0">
                  <a:moveTo>
                    <a:pt x="1442" y="0"/>
                  </a:moveTo>
                  <a:cubicBezTo>
                    <a:pt x="784" y="0"/>
                    <a:pt x="238" y="248"/>
                    <a:pt x="207" y="262"/>
                  </a:cubicBezTo>
                  <a:cubicBezTo>
                    <a:pt x="63" y="328"/>
                    <a:pt x="0" y="497"/>
                    <a:pt x="66" y="641"/>
                  </a:cubicBezTo>
                  <a:cubicBezTo>
                    <a:pt x="115" y="745"/>
                    <a:pt x="218" y="807"/>
                    <a:pt x="326" y="807"/>
                  </a:cubicBezTo>
                  <a:cubicBezTo>
                    <a:pt x="366" y="807"/>
                    <a:pt x="406" y="798"/>
                    <a:pt x="445" y="781"/>
                  </a:cubicBezTo>
                  <a:cubicBezTo>
                    <a:pt x="451" y="778"/>
                    <a:pt x="912" y="571"/>
                    <a:pt x="1442" y="571"/>
                  </a:cubicBezTo>
                  <a:cubicBezTo>
                    <a:pt x="1624" y="571"/>
                    <a:pt x="1814" y="596"/>
                    <a:pt x="1996" y="661"/>
                  </a:cubicBezTo>
                  <a:cubicBezTo>
                    <a:pt x="2306" y="772"/>
                    <a:pt x="3103" y="977"/>
                    <a:pt x="4026" y="1214"/>
                  </a:cubicBezTo>
                  <a:cubicBezTo>
                    <a:pt x="5254" y="1529"/>
                    <a:pt x="7295" y="2053"/>
                    <a:pt x="7611" y="2253"/>
                  </a:cubicBezTo>
                  <a:cubicBezTo>
                    <a:pt x="7665" y="2323"/>
                    <a:pt x="7749" y="2366"/>
                    <a:pt x="7839" y="2366"/>
                  </a:cubicBezTo>
                  <a:lnTo>
                    <a:pt x="7839" y="2366"/>
                  </a:lnTo>
                  <a:cubicBezTo>
                    <a:pt x="8035" y="2366"/>
                    <a:pt x="8173" y="2171"/>
                    <a:pt x="8108" y="1987"/>
                  </a:cubicBezTo>
                  <a:cubicBezTo>
                    <a:pt x="8013" y="1711"/>
                    <a:pt x="7613" y="1545"/>
                    <a:pt x="4167" y="660"/>
                  </a:cubicBezTo>
                  <a:cubicBezTo>
                    <a:pt x="3296" y="437"/>
                    <a:pt x="2474" y="225"/>
                    <a:pt x="2190" y="123"/>
                  </a:cubicBezTo>
                  <a:cubicBezTo>
                    <a:pt x="1939" y="34"/>
                    <a:pt x="1683" y="0"/>
                    <a:pt x="1442" y="0"/>
                  </a:cubicBezTo>
                  <a:close/>
                  <a:moveTo>
                    <a:pt x="7839" y="2366"/>
                  </a:moveTo>
                  <a:cubicBezTo>
                    <a:pt x="7839" y="2366"/>
                    <a:pt x="7839" y="2366"/>
                    <a:pt x="7838" y="2366"/>
                  </a:cubicBezTo>
                  <a:lnTo>
                    <a:pt x="7839" y="2366"/>
                  </a:lnTo>
                  <a:cubicBezTo>
                    <a:pt x="7839" y="2366"/>
                    <a:pt x="7839" y="2366"/>
                    <a:pt x="7839" y="2366"/>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4"/>
            <p:cNvSpPr/>
            <p:nvPr/>
          </p:nvSpPr>
          <p:spPr>
            <a:xfrm>
              <a:off x="3154200" y="2883375"/>
              <a:ext cx="988925" cy="49675"/>
            </a:xfrm>
            <a:custGeom>
              <a:avLst/>
              <a:gdLst/>
              <a:ahLst/>
              <a:cxnLst/>
              <a:rect l="l" t="t" r="r" b="b"/>
              <a:pathLst>
                <a:path w="39557" h="1987" extrusionOk="0">
                  <a:moveTo>
                    <a:pt x="39536" y="1"/>
                  </a:moveTo>
                  <a:lnTo>
                    <a:pt x="0" y="560"/>
                  </a:lnTo>
                  <a:lnTo>
                    <a:pt x="20" y="1987"/>
                  </a:lnTo>
                  <a:lnTo>
                    <a:pt x="39556" y="1428"/>
                  </a:lnTo>
                  <a:lnTo>
                    <a:pt x="395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4"/>
            <p:cNvSpPr/>
            <p:nvPr/>
          </p:nvSpPr>
          <p:spPr>
            <a:xfrm>
              <a:off x="3146925" y="2876325"/>
              <a:ext cx="1003300" cy="63900"/>
            </a:xfrm>
            <a:custGeom>
              <a:avLst/>
              <a:gdLst/>
              <a:ahLst/>
              <a:cxnLst/>
              <a:rect l="l" t="t" r="r" b="b"/>
              <a:pathLst>
                <a:path w="40132" h="2556" extrusionOk="0">
                  <a:moveTo>
                    <a:pt x="39542" y="574"/>
                  </a:moveTo>
                  <a:lnTo>
                    <a:pt x="39555" y="1431"/>
                  </a:lnTo>
                  <a:lnTo>
                    <a:pt x="589" y="1981"/>
                  </a:lnTo>
                  <a:lnTo>
                    <a:pt x="576" y="1124"/>
                  </a:lnTo>
                  <a:lnTo>
                    <a:pt x="39542" y="574"/>
                  </a:lnTo>
                  <a:close/>
                  <a:moveTo>
                    <a:pt x="39820" y="1"/>
                  </a:moveTo>
                  <a:lnTo>
                    <a:pt x="284" y="559"/>
                  </a:lnTo>
                  <a:cubicBezTo>
                    <a:pt x="126" y="560"/>
                    <a:pt x="0" y="690"/>
                    <a:pt x="2" y="848"/>
                  </a:cubicBezTo>
                  <a:lnTo>
                    <a:pt x="22" y="2274"/>
                  </a:lnTo>
                  <a:cubicBezTo>
                    <a:pt x="24" y="2431"/>
                    <a:pt x="151" y="2556"/>
                    <a:pt x="308" y="2556"/>
                  </a:cubicBezTo>
                  <a:lnTo>
                    <a:pt x="311" y="2556"/>
                  </a:lnTo>
                  <a:lnTo>
                    <a:pt x="39847" y="1999"/>
                  </a:lnTo>
                  <a:cubicBezTo>
                    <a:pt x="40006" y="1997"/>
                    <a:pt x="40132" y="1868"/>
                    <a:pt x="40129" y="1710"/>
                  </a:cubicBezTo>
                  <a:lnTo>
                    <a:pt x="40109" y="283"/>
                  </a:lnTo>
                  <a:cubicBezTo>
                    <a:pt x="40108" y="206"/>
                    <a:pt x="40076" y="135"/>
                    <a:pt x="40023" y="81"/>
                  </a:cubicBezTo>
                  <a:cubicBezTo>
                    <a:pt x="39969" y="29"/>
                    <a:pt x="39885" y="12"/>
                    <a:pt x="398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4"/>
            <p:cNvSpPr/>
            <p:nvPr/>
          </p:nvSpPr>
          <p:spPr>
            <a:xfrm>
              <a:off x="3600450" y="2396300"/>
              <a:ext cx="667250" cy="516225"/>
            </a:xfrm>
            <a:custGeom>
              <a:avLst/>
              <a:gdLst/>
              <a:ahLst/>
              <a:cxnLst/>
              <a:rect l="l" t="t" r="r" b="b"/>
              <a:pathLst>
                <a:path w="26690" h="20649" extrusionOk="0">
                  <a:moveTo>
                    <a:pt x="26689" y="1"/>
                  </a:moveTo>
                  <a:lnTo>
                    <a:pt x="5138" y="305"/>
                  </a:lnTo>
                  <a:lnTo>
                    <a:pt x="0" y="20649"/>
                  </a:lnTo>
                  <a:lnTo>
                    <a:pt x="21552" y="20345"/>
                  </a:lnTo>
                  <a:lnTo>
                    <a:pt x="266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4"/>
            <p:cNvSpPr/>
            <p:nvPr/>
          </p:nvSpPr>
          <p:spPr>
            <a:xfrm>
              <a:off x="3592375" y="2389150"/>
              <a:ext cx="683400" cy="530525"/>
            </a:xfrm>
            <a:custGeom>
              <a:avLst/>
              <a:gdLst/>
              <a:ahLst/>
              <a:cxnLst/>
              <a:rect l="l" t="t" r="r" b="b"/>
              <a:pathLst>
                <a:path w="27336" h="21221" extrusionOk="0">
                  <a:moveTo>
                    <a:pt x="26644" y="577"/>
                  </a:moveTo>
                  <a:lnTo>
                    <a:pt x="21652" y="20349"/>
                  </a:lnTo>
                  <a:lnTo>
                    <a:pt x="691" y="20644"/>
                  </a:lnTo>
                  <a:lnTo>
                    <a:pt x="5684" y="873"/>
                  </a:lnTo>
                  <a:lnTo>
                    <a:pt x="26644" y="577"/>
                  </a:lnTo>
                  <a:close/>
                  <a:moveTo>
                    <a:pt x="27012" y="1"/>
                  </a:moveTo>
                  <a:cubicBezTo>
                    <a:pt x="27010" y="1"/>
                    <a:pt x="27009" y="1"/>
                    <a:pt x="27008" y="1"/>
                  </a:cubicBezTo>
                  <a:lnTo>
                    <a:pt x="5457" y="305"/>
                  </a:lnTo>
                  <a:cubicBezTo>
                    <a:pt x="5327" y="306"/>
                    <a:pt x="5215" y="396"/>
                    <a:pt x="5184" y="521"/>
                  </a:cubicBezTo>
                  <a:lnTo>
                    <a:pt x="46" y="20865"/>
                  </a:lnTo>
                  <a:cubicBezTo>
                    <a:pt x="0" y="21045"/>
                    <a:pt x="136" y="21221"/>
                    <a:pt x="322" y="21221"/>
                  </a:cubicBezTo>
                  <a:lnTo>
                    <a:pt x="326" y="21221"/>
                  </a:lnTo>
                  <a:lnTo>
                    <a:pt x="21879" y="20916"/>
                  </a:lnTo>
                  <a:cubicBezTo>
                    <a:pt x="22008" y="20914"/>
                    <a:pt x="22120" y="20826"/>
                    <a:pt x="22152" y="20701"/>
                  </a:cubicBezTo>
                  <a:lnTo>
                    <a:pt x="27289" y="356"/>
                  </a:lnTo>
                  <a:cubicBezTo>
                    <a:pt x="27335" y="176"/>
                    <a:pt x="27198" y="1"/>
                    <a:pt x="270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4"/>
            <p:cNvSpPr/>
            <p:nvPr/>
          </p:nvSpPr>
          <p:spPr>
            <a:xfrm>
              <a:off x="2958000" y="3207125"/>
              <a:ext cx="123775" cy="83850"/>
            </a:xfrm>
            <a:custGeom>
              <a:avLst/>
              <a:gdLst/>
              <a:ahLst/>
              <a:cxnLst/>
              <a:rect l="l" t="t" r="r" b="b"/>
              <a:pathLst>
                <a:path w="4951" h="3354" extrusionOk="0">
                  <a:moveTo>
                    <a:pt x="4950" y="1"/>
                  </a:moveTo>
                  <a:lnTo>
                    <a:pt x="99" y="211"/>
                  </a:lnTo>
                  <a:lnTo>
                    <a:pt x="0" y="3353"/>
                  </a:lnTo>
                  <a:lnTo>
                    <a:pt x="4853" y="3286"/>
                  </a:lnTo>
                  <a:lnTo>
                    <a:pt x="49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4"/>
            <p:cNvSpPr/>
            <p:nvPr/>
          </p:nvSpPr>
          <p:spPr>
            <a:xfrm>
              <a:off x="2950750" y="3199975"/>
              <a:ext cx="138225" cy="98150"/>
            </a:xfrm>
            <a:custGeom>
              <a:avLst/>
              <a:gdLst/>
              <a:ahLst/>
              <a:cxnLst/>
              <a:rect l="l" t="t" r="r" b="b"/>
              <a:pathLst>
                <a:path w="5529" h="3926" extrusionOk="0">
                  <a:moveTo>
                    <a:pt x="4944" y="586"/>
                  </a:moveTo>
                  <a:lnTo>
                    <a:pt x="4865" y="3290"/>
                  </a:lnTo>
                  <a:lnTo>
                    <a:pt x="585" y="3350"/>
                  </a:lnTo>
                  <a:lnTo>
                    <a:pt x="667" y="773"/>
                  </a:lnTo>
                  <a:lnTo>
                    <a:pt x="4944" y="586"/>
                  </a:lnTo>
                  <a:close/>
                  <a:moveTo>
                    <a:pt x="5228" y="1"/>
                  </a:moveTo>
                  <a:lnTo>
                    <a:pt x="376" y="213"/>
                  </a:lnTo>
                  <a:cubicBezTo>
                    <a:pt x="227" y="219"/>
                    <a:pt x="108" y="340"/>
                    <a:pt x="103" y="489"/>
                  </a:cubicBezTo>
                  <a:lnTo>
                    <a:pt x="6" y="3631"/>
                  </a:lnTo>
                  <a:cubicBezTo>
                    <a:pt x="0" y="3793"/>
                    <a:pt x="129" y="3925"/>
                    <a:pt x="290" y="3925"/>
                  </a:cubicBezTo>
                  <a:lnTo>
                    <a:pt x="295" y="3924"/>
                  </a:lnTo>
                  <a:lnTo>
                    <a:pt x="5148" y="3857"/>
                  </a:lnTo>
                  <a:cubicBezTo>
                    <a:pt x="5301" y="3855"/>
                    <a:pt x="5425" y="3732"/>
                    <a:pt x="5429" y="3580"/>
                  </a:cubicBezTo>
                  <a:lnTo>
                    <a:pt x="5526" y="294"/>
                  </a:lnTo>
                  <a:cubicBezTo>
                    <a:pt x="5528" y="215"/>
                    <a:pt x="5498" y="139"/>
                    <a:pt x="5441" y="82"/>
                  </a:cubicBezTo>
                  <a:cubicBezTo>
                    <a:pt x="5385" y="28"/>
                    <a:pt x="5310" y="3"/>
                    <a:pt x="52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4"/>
            <p:cNvSpPr/>
            <p:nvPr/>
          </p:nvSpPr>
          <p:spPr>
            <a:xfrm>
              <a:off x="2549625" y="5104375"/>
              <a:ext cx="287550" cy="364275"/>
            </a:xfrm>
            <a:custGeom>
              <a:avLst/>
              <a:gdLst/>
              <a:ahLst/>
              <a:cxnLst/>
              <a:rect l="l" t="t" r="r" b="b"/>
              <a:pathLst>
                <a:path w="11502" h="14571" extrusionOk="0">
                  <a:moveTo>
                    <a:pt x="9022" y="1"/>
                  </a:moveTo>
                  <a:lnTo>
                    <a:pt x="2873" y="607"/>
                  </a:lnTo>
                  <a:cubicBezTo>
                    <a:pt x="2873" y="607"/>
                    <a:pt x="2224" y="5022"/>
                    <a:pt x="2039" y="7445"/>
                  </a:cubicBezTo>
                  <a:cubicBezTo>
                    <a:pt x="1855" y="9870"/>
                    <a:pt x="0" y="12550"/>
                    <a:pt x="1407" y="13716"/>
                  </a:cubicBezTo>
                  <a:cubicBezTo>
                    <a:pt x="2142" y="14325"/>
                    <a:pt x="3608" y="14571"/>
                    <a:pt x="5169" y="14571"/>
                  </a:cubicBezTo>
                  <a:cubicBezTo>
                    <a:pt x="6599" y="14571"/>
                    <a:pt x="8108" y="14364"/>
                    <a:pt x="9206" y="14042"/>
                  </a:cubicBezTo>
                  <a:cubicBezTo>
                    <a:pt x="11502" y="13368"/>
                    <a:pt x="9868" y="8820"/>
                    <a:pt x="9893" y="7392"/>
                  </a:cubicBezTo>
                  <a:cubicBezTo>
                    <a:pt x="9918" y="5965"/>
                    <a:pt x="9679" y="3296"/>
                    <a:pt x="9416" y="2006"/>
                  </a:cubicBezTo>
                  <a:cubicBezTo>
                    <a:pt x="9153" y="717"/>
                    <a:pt x="9022" y="1"/>
                    <a:pt x="9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4"/>
            <p:cNvSpPr/>
            <p:nvPr/>
          </p:nvSpPr>
          <p:spPr>
            <a:xfrm>
              <a:off x="2554125" y="5097275"/>
              <a:ext cx="276650" cy="378550"/>
            </a:xfrm>
            <a:custGeom>
              <a:avLst/>
              <a:gdLst/>
              <a:ahLst/>
              <a:cxnLst/>
              <a:rect l="l" t="t" r="r" b="b"/>
              <a:pathLst>
                <a:path w="11066" h="15142" extrusionOk="0">
                  <a:moveTo>
                    <a:pt x="8610" y="595"/>
                  </a:moveTo>
                  <a:cubicBezTo>
                    <a:pt x="8669" y="911"/>
                    <a:pt x="8785" y="1508"/>
                    <a:pt x="8956" y="2347"/>
                  </a:cubicBezTo>
                  <a:cubicBezTo>
                    <a:pt x="9218" y="3635"/>
                    <a:pt x="9452" y="6273"/>
                    <a:pt x="9427" y="7671"/>
                  </a:cubicBezTo>
                  <a:cubicBezTo>
                    <a:pt x="9421" y="8061"/>
                    <a:pt x="9523" y="8636"/>
                    <a:pt x="9641" y="9301"/>
                  </a:cubicBezTo>
                  <a:cubicBezTo>
                    <a:pt x="9967" y="11126"/>
                    <a:pt x="10413" y="13622"/>
                    <a:pt x="8945" y="14052"/>
                  </a:cubicBezTo>
                  <a:cubicBezTo>
                    <a:pt x="7823" y="14381"/>
                    <a:pt x="6377" y="14565"/>
                    <a:pt x="5029" y="14565"/>
                  </a:cubicBezTo>
                  <a:cubicBezTo>
                    <a:pt x="3482" y="14565"/>
                    <a:pt x="2064" y="14323"/>
                    <a:pt x="1409" y="13781"/>
                  </a:cubicBezTo>
                  <a:cubicBezTo>
                    <a:pt x="660" y="13160"/>
                    <a:pt x="1053" y="11915"/>
                    <a:pt x="1506" y="10473"/>
                  </a:cubicBezTo>
                  <a:cubicBezTo>
                    <a:pt x="1786" y="9584"/>
                    <a:pt x="2075" y="8664"/>
                    <a:pt x="2144" y="7751"/>
                  </a:cubicBezTo>
                  <a:cubicBezTo>
                    <a:pt x="2303" y="5674"/>
                    <a:pt x="2811" y="2077"/>
                    <a:pt x="2943" y="1153"/>
                  </a:cubicBezTo>
                  <a:lnTo>
                    <a:pt x="8610" y="595"/>
                  </a:lnTo>
                  <a:close/>
                  <a:moveTo>
                    <a:pt x="8833" y="0"/>
                  </a:moveTo>
                  <a:cubicBezTo>
                    <a:pt x="8826" y="0"/>
                    <a:pt x="8820" y="1"/>
                    <a:pt x="8814" y="1"/>
                  </a:cubicBezTo>
                  <a:lnTo>
                    <a:pt x="2665" y="608"/>
                  </a:lnTo>
                  <a:cubicBezTo>
                    <a:pt x="2535" y="621"/>
                    <a:pt x="2429" y="721"/>
                    <a:pt x="2411" y="850"/>
                  </a:cubicBezTo>
                  <a:cubicBezTo>
                    <a:pt x="2404" y="895"/>
                    <a:pt x="1758" y="5302"/>
                    <a:pt x="1575" y="7708"/>
                  </a:cubicBezTo>
                  <a:cubicBezTo>
                    <a:pt x="1511" y="8556"/>
                    <a:pt x="1231" y="9443"/>
                    <a:pt x="962" y="10302"/>
                  </a:cubicBezTo>
                  <a:cubicBezTo>
                    <a:pt x="467" y="11871"/>
                    <a:pt x="0" y="13354"/>
                    <a:pt x="1045" y="14220"/>
                  </a:cubicBezTo>
                  <a:cubicBezTo>
                    <a:pt x="1841" y="14880"/>
                    <a:pt x="3376" y="15142"/>
                    <a:pt x="4996" y="15142"/>
                  </a:cubicBezTo>
                  <a:cubicBezTo>
                    <a:pt x="6460" y="15142"/>
                    <a:pt x="7992" y="14927"/>
                    <a:pt x="9106" y="14600"/>
                  </a:cubicBezTo>
                  <a:cubicBezTo>
                    <a:pt x="11065" y="14026"/>
                    <a:pt x="10567" y="11238"/>
                    <a:pt x="10204" y="9201"/>
                  </a:cubicBezTo>
                  <a:cubicBezTo>
                    <a:pt x="10090" y="8565"/>
                    <a:pt x="9992" y="8015"/>
                    <a:pt x="9998" y="7682"/>
                  </a:cubicBezTo>
                  <a:cubicBezTo>
                    <a:pt x="10023" y="6251"/>
                    <a:pt x="9784" y="3552"/>
                    <a:pt x="9515" y="2234"/>
                  </a:cubicBezTo>
                  <a:cubicBezTo>
                    <a:pt x="9253" y="949"/>
                    <a:pt x="9123" y="236"/>
                    <a:pt x="9123" y="234"/>
                  </a:cubicBezTo>
                  <a:cubicBezTo>
                    <a:pt x="9098" y="94"/>
                    <a:pt x="8973" y="0"/>
                    <a:pt x="88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4"/>
            <p:cNvSpPr/>
            <p:nvPr/>
          </p:nvSpPr>
          <p:spPr>
            <a:xfrm>
              <a:off x="2640400" y="5148875"/>
              <a:ext cx="99200" cy="162575"/>
            </a:xfrm>
            <a:custGeom>
              <a:avLst/>
              <a:gdLst/>
              <a:ahLst/>
              <a:cxnLst/>
              <a:rect l="l" t="t" r="r" b="b"/>
              <a:pathLst>
                <a:path w="3968" h="6503" extrusionOk="0">
                  <a:moveTo>
                    <a:pt x="3521" y="0"/>
                  </a:moveTo>
                  <a:lnTo>
                    <a:pt x="1238" y="32"/>
                  </a:lnTo>
                  <a:cubicBezTo>
                    <a:pt x="1238" y="32"/>
                    <a:pt x="0" y="6503"/>
                    <a:pt x="1324" y="6503"/>
                  </a:cubicBezTo>
                  <a:cubicBezTo>
                    <a:pt x="1326" y="6503"/>
                    <a:pt x="1328" y="6503"/>
                    <a:pt x="1330" y="6503"/>
                  </a:cubicBezTo>
                  <a:cubicBezTo>
                    <a:pt x="2661" y="6484"/>
                    <a:pt x="3613" y="6470"/>
                    <a:pt x="3790" y="5517"/>
                  </a:cubicBezTo>
                  <a:cubicBezTo>
                    <a:pt x="3967" y="4562"/>
                    <a:pt x="3521" y="0"/>
                    <a:pt x="35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4"/>
            <p:cNvSpPr/>
            <p:nvPr/>
          </p:nvSpPr>
          <p:spPr>
            <a:xfrm>
              <a:off x="2639175" y="5141700"/>
              <a:ext cx="107525" cy="176900"/>
            </a:xfrm>
            <a:custGeom>
              <a:avLst/>
              <a:gdLst/>
              <a:ahLst/>
              <a:cxnLst/>
              <a:rect l="l" t="t" r="r" b="b"/>
              <a:pathLst>
                <a:path w="4301" h="7076" extrusionOk="0">
                  <a:moveTo>
                    <a:pt x="3312" y="577"/>
                  </a:moveTo>
                  <a:cubicBezTo>
                    <a:pt x="3444" y="1993"/>
                    <a:pt x="3689" y="5048"/>
                    <a:pt x="3558" y="5751"/>
                  </a:cubicBezTo>
                  <a:cubicBezTo>
                    <a:pt x="3430" y="6445"/>
                    <a:pt x="2758" y="6485"/>
                    <a:pt x="1374" y="6505"/>
                  </a:cubicBezTo>
                  <a:cubicBezTo>
                    <a:pt x="1360" y="6505"/>
                    <a:pt x="1332" y="6505"/>
                    <a:pt x="1293" y="6457"/>
                  </a:cubicBezTo>
                  <a:cubicBezTo>
                    <a:pt x="785" y="5852"/>
                    <a:pt x="1153" y="2641"/>
                    <a:pt x="1525" y="602"/>
                  </a:cubicBezTo>
                  <a:lnTo>
                    <a:pt x="3312" y="577"/>
                  </a:lnTo>
                  <a:close/>
                  <a:moveTo>
                    <a:pt x="3584" y="1"/>
                  </a:moveTo>
                  <a:cubicBezTo>
                    <a:pt x="3578" y="1"/>
                    <a:pt x="3572" y="1"/>
                    <a:pt x="3566" y="1"/>
                  </a:cubicBezTo>
                  <a:lnTo>
                    <a:pt x="1283" y="34"/>
                  </a:lnTo>
                  <a:cubicBezTo>
                    <a:pt x="1147" y="36"/>
                    <a:pt x="1032" y="133"/>
                    <a:pt x="1007" y="266"/>
                  </a:cubicBezTo>
                  <a:cubicBezTo>
                    <a:pt x="832" y="1182"/>
                    <a:pt x="0" y="5806"/>
                    <a:pt x="856" y="6824"/>
                  </a:cubicBezTo>
                  <a:cubicBezTo>
                    <a:pt x="993" y="6989"/>
                    <a:pt x="1172" y="7075"/>
                    <a:pt x="1373" y="7075"/>
                  </a:cubicBezTo>
                  <a:lnTo>
                    <a:pt x="1382" y="7075"/>
                  </a:lnTo>
                  <a:cubicBezTo>
                    <a:pt x="2733" y="7056"/>
                    <a:pt x="3900" y="7040"/>
                    <a:pt x="4119" y="5856"/>
                  </a:cubicBezTo>
                  <a:cubicBezTo>
                    <a:pt x="4301" y="4872"/>
                    <a:pt x="3873" y="447"/>
                    <a:pt x="3854" y="259"/>
                  </a:cubicBezTo>
                  <a:cubicBezTo>
                    <a:pt x="3841" y="118"/>
                    <a:pt x="3709" y="1"/>
                    <a:pt x="3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4"/>
            <p:cNvSpPr/>
            <p:nvPr/>
          </p:nvSpPr>
          <p:spPr>
            <a:xfrm>
              <a:off x="2572100" y="5408600"/>
              <a:ext cx="237800" cy="60050"/>
            </a:xfrm>
            <a:custGeom>
              <a:avLst/>
              <a:gdLst/>
              <a:ahLst/>
              <a:cxnLst/>
              <a:rect l="l" t="t" r="r" b="b"/>
              <a:pathLst>
                <a:path w="9512" h="2402" extrusionOk="0">
                  <a:moveTo>
                    <a:pt x="9511" y="0"/>
                  </a:moveTo>
                  <a:lnTo>
                    <a:pt x="9511" y="0"/>
                  </a:lnTo>
                  <a:cubicBezTo>
                    <a:pt x="8468" y="545"/>
                    <a:pt x="6728" y="835"/>
                    <a:pt x="3747" y="876"/>
                  </a:cubicBezTo>
                  <a:cubicBezTo>
                    <a:pt x="3609" y="878"/>
                    <a:pt x="3474" y="879"/>
                    <a:pt x="3344" y="879"/>
                  </a:cubicBezTo>
                  <a:cubicBezTo>
                    <a:pt x="1606" y="879"/>
                    <a:pt x="594" y="710"/>
                    <a:pt x="0" y="519"/>
                  </a:cubicBezTo>
                  <a:lnTo>
                    <a:pt x="0" y="519"/>
                  </a:lnTo>
                  <a:cubicBezTo>
                    <a:pt x="38" y="926"/>
                    <a:pt x="184" y="1279"/>
                    <a:pt x="508" y="1547"/>
                  </a:cubicBezTo>
                  <a:cubicBezTo>
                    <a:pt x="1243" y="2156"/>
                    <a:pt x="2709" y="2402"/>
                    <a:pt x="4270" y="2402"/>
                  </a:cubicBezTo>
                  <a:cubicBezTo>
                    <a:pt x="5700" y="2402"/>
                    <a:pt x="7209" y="2195"/>
                    <a:pt x="8307" y="1873"/>
                  </a:cubicBezTo>
                  <a:cubicBezTo>
                    <a:pt x="9122" y="1634"/>
                    <a:pt x="9436" y="904"/>
                    <a:pt x="9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4"/>
            <p:cNvSpPr/>
            <p:nvPr/>
          </p:nvSpPr>
          <p:spPr>
            <a:xfrm>
              <a:off x="2564750" y="5401425"/>
              <a:ext cx="252625" cy="74400"/>
            </a:xfrm>
            <a:custGeom>
              <a:avLst/>
              <a:gdLst/>
              <a:ahLst/>
              <a:cxnLst/>
              <a:rect l="l" t="t" r="r" b="b"/>
              <a:pathLst>
                <a:path w="10105" h="2976" extrusionOk="0">
                  <a:moveTo>
                    <a:pt x="9448" y="759"/>
                  </a:moveTo>
                  <a:cubicBezTo>
                    <a:pt x="9310" y="1381"/>
                    <a:pt x="9009" y="1743"/>
                    <a:pt x="8520" y="1886"/>
                  </a:cubicBezTo>
                  <a:cubicBezTo>
                    <a:pt x="7398" y="2215"/>
                    <a:pt x="5952" y="2399"/>
                    <a:pt x="4604" y="2399"/>
                  </a:cubicBezTo>
                  <a:cubicBezTo>
                    <a:pt x="3057" y="2399"/>
                    <a:pt x="1639" y="2157"/>
                    <a:pt x="984" y="1615"/>
                  </a:cubicBezTo>
                  <a:cubicBezTo>
                    <a:pt x="850" y="1505"/>
                    <a:pt x="744" y="1364"/>
                    <a:pt x="678" y="1204"/>
                  </a:cubicBezTo>
                  <a:lnTo>
                    <a:pt x="678" y="1204"/>
                  </a:lnTo>
                  <a:cubicBezTo>
                    <a:pt x="1427" y="1371"/>
                    <a:pt x="2430" y="1451"/>
                    <a:pt x="3669" y="1451"/>
                  </a:cubicBezTo>
                  <a:cubicBezTo>
                    <a:pt x="3792" y="1451"/>
                    <a:pt x="3918" y="1450"/>
                    <a:pt x="4046" y="1448"/>
                  </a:cubicBezTo>
                  <a:cubicBezTo>
                    <a:pt x="6602" y="1413"/>
                    <a:pt x="8306" y="1198"/>
                    <a:pt x="9448" y="759"/>
                  </a:cubicBezTo>
                  <a:close/>
                  <a:moveTo>
                    <a:pt x="9805" y="1"/>
                  </a:moveTo>
                  <a:cubicBezTo>
                    <a:pt x="9762" y="1"/>
                    <a:pt x="9716" y="11"/>
                    <a:pt x="9673" y="34"/>
                  </a:cubicBezTo>
                  <a:cubicBezTo>
                    <a:pt x="8647" y="571"/>
                    <a:pt x="6855" y="838"/>
                    <a:pt x="4038" y="879"/>
                  </a:cubicBezTo>
                  <a:cubicBezTo>
                    <a:pt x="3917" y="880"/>
                    <a:pt x="3798" y="881"/>
                    <a:pt x="3681" y="881"/>
                  </a:cubicBezTo>
                  <a:cubicBezTo>
                    <a:pt x="2212" y="881"/>
                    <a:pt x="1106" y="767"/>
                    <a:pt x="381" y="534"/>
                  </a:cubicBezTo>
                  <a:cubicBezTo>
                    <a:pt x="352" y="525"/>
                    <a:pt x="323" y="520"/>
                    <a:pt x="294" y="520"/>
                  </a:cubicBezTo>
                  <a:cubicBezTo>
                    <a:pt x="230" y="520"/>
                    <a:pt x="167" y="542"/>
                    <a:pt x="116" y="583"/>
                  </a:cubicBezTo>
                  <a:cubicBezTo>
                    <a:pt x="41" y="644"/>
                    <a:pt x="1" y="737"/>
                    <a:pt x="9" y="833"/>
                  </a:cubicBezTo>
                  <a:cubicBezTo>
                    <a:pt x="58" y="1355"/>
                    <a:pt x="258" y="1755"/>
                    <a:pt x="620" y="2054"/>
                  </a:cubicBezTo>
                  <a:cubicBezTo>
                    <a:pt x="1416" y="2714"/>
                    <a:pt x="2951" y="2976"/>
                    <a:pt x="4571" y="2976"/>
                  </a:cubicBezTo>
                  <a:cubicBezTo>
                    <a:pt x="6035" y="2976"/>
                    <a:pt x="7567" y="2761"/>
                    <a:pt x="8681" y="2434"/>
                  </a:cubicBezTo>
                  <a:cubicBezTo>
                    <a:pt x="9520" y="2189"/>
                    <a:pt x="9994" y="1473"/>
                    <a:pt x="10090" y="310"/>
                  </a:cubicBezTo>
                  <a:cubicBezTo>
                    <a:pt x="10105" y="135"/>
                    <a:pt x="9963" y="1"/>
                    <a:pt x="9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4"/>
            <p:cNvSpPr/>
            <p:nvPr/>
          </p:nvSpPr>
          <p:spPr>
            <a:xfrm>
              <a:off x="2580050" y="5015300"/>
              <a:ext cx="223700" cy="149975"/>
            </a:xfrm>
            <a:custGeom>
              <a:avLst/>
              <a:gdLst/>
              <a:ahLst/>
              <a:cxnLst/>
              <a:rect l="l" t="t" r="r" b="b"/>
              <a:pathLst>
                <a:path w="8948" h="5999" extrusionOk="0">
                  <a:moveTo>
                    <a:pt x="8285" y="0"/>
                  </a:moveTo>
                  <a:cubicBezTo>
                    <a:pt x="8261" y="0"/>
                    <a:pt x="8237" y="2"/>
                    <a:pt x="8212" y="4"/>
                  </a:cubicBezTo>
                  <a:lnTo>
                    <a:pt x="620" y="835"/>
                  </a:lnTo>
                  <a:cubicBezTo>
                    <a:pt x="262" y="875"/>
                    <a:pt x="1" y="1196"/>
                    <a:pt x="35" y="1556"/>
                  </a:cubicBezTo>
                  <a:lnTo>
                    <a:pt x="412" y="5403"/>
                  </a:lnTo>
                  <a:cubicBezTo>
                    <a:pt x="444" y="5743"/>
                    <a:pt x="729" y="5998"/>
                    <a:pt x="1066" y="5998"/>
                  </a:cubicBezTo>
                  <a:cubicBezTo>
                    <a:pt x="1081" y="5998"/>
                    <a:pt x="1096" y="5998"/>
                    <a:pt x="1111" y="5997"/>
                  </a:cubicBezTo>
                  <a:lnTo>
                    <a:pt x="8278" y="5531"/>
                  </a:lnTo>
                  <a:cubicBezTo>
                    <a:pt x="8623" y="5509"/>
                    <a:pt x="8891" y="5225"/>
                    <a:pt x="8896" y="4880"/>
                  </a:cubicBezTo>
                  <a:lnTo>
                    <a:pt x="8943" y="668"/>
                  </a:lnTo>
                  <a:cubicBezTo>
                    <a:pt x="8948" y="297"/>
                    <a:pt x="8647" y="0"/>
                    <a:pt x="82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4"/>
            <p:cNvSpPr/>
            <p:nvPr/>
          </p:nvSpPr>
          <p:spPr>
            <a:xfrm>
              <a:off x="2572625" y="5008125"/>
              <a:ext cx="238350" cy="164275"/>
            </a:xfrm>
            <a:custGeom>
              <a:avLst/>
              <a:gdLst/>
              <a:ahLst/>
              <a:cxnLst/>
              <a:rect l="l" t="t" r="r" b="b"/>
              <a:pathLst>
                <a:path w="9534" h="6571" extrusionOk="0">
                  <a:moveTo>
                    <a:pt x="8582" y="572"/>
                  </a:moveTo>
                  <a:lnTo>
                    <a:pt x="8583" y="573"/>
                  </a:lnTo>
                  <a:cubicBezTo>
                    <a:pt x="8790" y="573"/>
                    <a:pt x="8958" y="743"/>
                    <a:pt x="8956" y="951"/>
                  </a:cubicBezTo>
                  <a:lnTo>
                    <a:pt x="8907" y="5164"/>
                  </a:lnTo>
                  <a:cubicBezTo>
                    <a:pt x="8903" y="5360"/>
                    <a:pt x="8752" y="5521"/>
                    <a:pt x="8557" y="5534"/>
                  </a:cubicBezTo>
                  <a:lnTo>
                    <a:pt x="1389" y="5999"/>
                  </a:lnTo>
                  <a:cubicBezTo>
                    <a:pt x="1380" y="6000"/>
                    <a:pt x="1370" y="6000"/>
                    <a:pt x="1361" y="6000"/>
                  </a:cubicBezTo>
                  <a:cubicBezTo>
                    <a:pt x="1171" y="6000"/>
                    <a:pt x="1009" y="5855"/>
                    <a:pt x="992" y="5662"/>
                  </a:cubicBezTo>
                  <a:lnTo>
                    <a:pt x="617" y="1815"/>
                  </a:lnTo>
                  <a:cubicBezTo>
                    <a:pt x="598" y="1611"/>
                    <a:pt x="746" y="1430"/>
                    <a:pt x="949" y="1407"/>
                  </a:cubicBezTo>
                  <a:lnTo>
                    <a:pt x="8540" y="574"/>
                  </a:lnTo>
                  <a:cubicBezTo>
                    <a:pt x="8553" y="573"/>
                    <a:pt x="8567" y="572"/>
                    <a:pt x="8582" y="572"/>
                  </a:cubicBezTo>
                  <a:close/>
                  <a:moveTo>
                    <a:pt x="8583" y="1"/>
                  </a:moveTo>
                  <a:cubicBezTo>
                    <a:pt x="8549" y="1"/>
                    <a:pt x="8514" y="3"/>
                    <a:pt x="8478" y="7"/>
                  </a:cubicBezTo>
                  <a:lnTo>
                    <a:pt x="887" y="838"/>
                  </a:lnTo>
                  <a:cubicBezTo>
                    <a:pt x="374" y="896"/>
                    <a:pt x="1" y="1355"/>
                    <a:pt x="50" y="1870"/>
                  </a:cubicBezTo>
                  <a:lnTo>
                    <a:pt x="425" y="5717"/>
                  </a:lnTo>
                  <a:cubicBezTo>
                    <a:pt x="469" y="6201"/>
                    <a:pt x="876" y="6571"/>
                    <a:pt x="1362" y="6571"/>
                  </a:cubicBezTo>
                  <a:cubicBezTo>
                    <a:pt x="1384" y="6571"/>
                    <a:pt x="1404" y="6571"/>
                    <a:pt x="1426" y="6570"/>
                  </a:cubicBezTo>
                  <a:lnTo>
                    <a:pt x="8594" y="6103"/>
                  </a:lnTo>
                  <a:cubicBezTo>
                    <a:pt x="9086" y="6070"/>
                    <a:pt x="9471" y="5664"/>
                    <a:pt x="9479" y="5171"/>
                  </a:cubicBezTo>
                  <a:lnTo>
                    <a:pt x="9526" y="958"/>
                  </a:lnTo>
                  <a:cubicBezTo>
                    <a:pt x="9533" y="426"/>
                    <a:pt x="9102" y="1"/>
                    <a:pt x="8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4"/>
            <p:cNvSpPr/>
            <p:nvPr/>
          </p:nvSpPr>
          <p:spPr>
            <a:xfrm>
              <a:off x="2884175" y="4954900"/>
              <a:ext cx="277600" cy="192850"/>
            </a:xfrm>
            <a:custGeom>
              <a:avLst/>
              <a:gdLst/>
              <a:ahLst/>
              <a:cxnLst/>
              <a:rect l="l" t="t" r="r" b="b"/>
              <a:pathLst>
                <a:path w="11104" h="7714" extrusionOk="0">
                  <a:moveTo>
                    <a:pt x="10095" y="1"/>
                  </a:moveTo>
                  <a:cubicBezTo>
                    <a:pt x="10009" y="1"/>
                    <a:pt x="9922" y="15"/>
                    <a:pt x="9835" y="45"/>
                  </a:cubicBezTo>
                  <a:lnTo>
                    <a:pt x="602" y="3237"/>
                  </a:lnTo>
                  <a:cubicBezTo>
                    <a:pt x="206" y="3374"/>
                    <a:pt x="1" y="3793"/>
                    <a:pt x="140" y="4183"/>
                  </a:cubicBezTo>
                  <a:lnTo>
                    <a:pt x="1210" y="7194"/>
                  </a:lnTo>
                  <a:cubicBezTo>
                    <a:pt x="1323" y="7511"/>
                    <a:pt x="1630" y="7714"/>
                    <a:pt x="1958" y="7714"/>
                  </a:cubicBezTo>
                  <a:cubicBezTo>
                    <a:pt x="2033" y="7714"/>
                    <a:pt x="2108" y="7703"/>
                    <a:pt x="2183" y="7681"/>
                  </a:cubicBezTo>
                  <a:lnTo>
                    <a:pt x="10546" y="5222"/>
                  </a:lnTo>
                  <a:cubicBezTo>
                    <a:pt x="10882" y="5123"/>
                    <a:pt x="11104" y="4816"/>
                    <a:pt x="11085" y="4474"/>
                  </a:cubicBezTo>
                  <a:lnTo>
                    <a:pt x="10885" y="730"/>
                  </a:lnTo>
                  <a:cubicBezTo>
                    <a:pt x="10863" y="310"/>
                    <a:pt x="10498" y="1"/>
                    <a:pt x="100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4"/>
            <p:cNvSpPr/>
            <p:nvPr/>
          </p:nvSpPr>
          <p:spPr>
            <a:xfrm>
              <a:off x="2878600" y="4947775"/>
              <a:ext cx="290500" cy="207150"/>
            </a:xfrm>
            <a:custGeom>
              <a:avLst/>
              <a:gdLst/>
              <a:ahLst/>
              <a:cxnLst/>
              <a:rect l="l" t="t" r="r" b="b"/>
              <a:pathLst>
                <a:path w="11620" h="8286" extrusionOk="0">
                  <a:moveTo>
                    <a:pt x="10320" y="571"/>
                  </a:moveTo>
                  <a:cubicBezTo>
                    <a:pt x="10422" y="572"/>
                    <a:pt x="10522" y="603"/>
                    <a:pt x="10607" y="660"/>
                  </a:cubicBezTo>
                  <a:cubicBezTo>
                    <a:pt x="10733" y="743"/>
                    <a:pt x="10814" y="880"/>
                    <a:pt x="10822" y="1030"/>
                  </a:cubicBezTo>
                  <a:lnTo>
                    <a:pt x="11023" y="4775"/>
                  </a:lnTo>
                  <a:cubicBezTo>
                    <a:pt x="11034" y="4984"/>
                    <a:pt x="10896" y="5172"/>
                    <a:pt x="10689" y="5234"/>
                  </a:cubicBezTo>
                  <a:lnTo>
                    <a:pt x="2325" y="7693"/>
                  </a:lnTo>
                  <a:cubicBezTo>
                    <a:pt x="2277" y="7707"/>
                    <a:pt x="2229" y="7714"/>
                    <a:pt x="2181" y="7714"/>
                  </a:cubicBezTo>
                  <a:cubicBezTo>
                    <a:pt x="1971" y="7714"/>
                    <a:pt x="1773" y="7584"/>
                    <a:pt x="1701" y="7383"/>
                  </a:cubicBezTo>
                  <a:lnTo>
                    <a:pt x="631" y="4372"/>
                  </a:lnTo>
                  <a:cubicBezTo>
                    <a:pt x="591" y="4260"/>
                    <a:pt x="597" y="4136"/>
                    <a:pt x="649" y="4028"/>
                  </a:cubicBezTo>
                  <a:cubicBezTo>
                    <a:pt x="703" y="3916"/>
                    <a:pt x="801" y="3832"/>
                    <a:pt x="918" y="3793"/>
                  </a:cubicBezTo>
                  <a:lnTo>
                    <a:pt x="10151" y="601"/>
                  </a:lnTo>
                  <a:cubicBezTo>
                    <a:pt x="10206" y="581"/>
                    <a:pt x="10262" y="571"/>
                    <a:pt x="10320" y="571"/>
                  </a:cubicBezTo>
                  <a:close/>
                  <a:moveTo>
                    <a:pt x="10320" y="1"/>
                  </a:moveTo>
                  <a:cubicBezTo>
                    <a:pt x="10200" y="1"/>
                    <a:pt x="10080" y="20"/>
                    <a:pt x="9964" y="60"/>
                  </a:cubicBezTo>
                  <a:lnTo>
                    <a:pt x="732" y="3252"/>
                  </a:lnTo>
                  <a:cubicBezTo>
                    <a:pt x="469" y="3341"/>
                    <a:pt x="254" y="3532"/>
                    <a:pt x="135" y="3782"/>
                  </a:cubicBezTo>
                  <a:cubicBezTo>
                    <a:pt x="16" y="4025"/>
                    <a:pt x="1" y="4308"/>
                    <a:pt x="93" y="4563"/>
                  </a:cubicBezTo>
                  <a:lnTo>
                    <a:pt x="1163" y="7575"/>
                  </a:lnTo>
                  <a:cubicBezTo>
                    <a:pt x="1318" y="8011"/>
                    <a:pt x="1732" y="8286"/>
                    <a:pt x="2177" y="8286"/>
                  </a:cubicBezTo>
                  <a:cubicBezTo>
                    <a:pt x="2282" y="8286"/>
                    <a:pt x="2386" y="8270"/>
                    <a:pt x="2486" y="8241"/>
                  </a:cubicBezTo>
                  <a:lnTo>
                    <a:pt x="10849" y="5781"/>
                  </a:lnTo>
                  <a:cubicBezTo>
                    <a:pt x="11313" y="5645"/>
                    <a:pt x="11619" y="5219"/>
                    <a:pt x="11593" y="4745"/>
                  </a:cubicBezTo>
                  <a:lnTo>
                    <a:pt x="11393" y="1000"/>
                  </a:lnTo>
                  <a:cubicBezTo>
                    <a:pt x="11375" y="671"/>
                    <a:pt x="11205" y="375"/>
                    <a:pt x="10927" y="187"/>
                  </a:cubicBezTo>
                  <a:cubicBezTo>
                    <a:pt x="10745" y="64"/>
                    <a:pt x="10534" y="1"/>
                    <a:pt x="103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4"/>
            <p:cNvSpPr/>
            <p:nvPr/>
          </p:nvSpPr>
          <p:spPr>
            <a:xfrm>
              <a:off x="3282275" y="238275"/>
              <a:ext cx="1976825" cy="1150375"/>
            </a:xfrm>
            <a:custGeom>
              <a:avLst/>
              <a:gdLst/>
              <a:ahLst/>
              <a:cxnLst/>
              <a:rect l="l" t="t" r="r" b="b"/>
              <a:pathLst>
                <a:path w="79073" h="46015" extrusionOk="0">
                  <a:moveTo>
                    <a:pt x="29262" y="1"/>
                  </a:moveTo>
                  <a:cubicBezTo>
                    <a:pt x="18282" y="1"/>
                    <a:pt x="9382" y="8902"/>
                    <a:pt x="9382" y="19881"/>
                  </a:cubicBezTo>
                  <a:cubicBezTo>
                    <a:pt x="9382" y="20126"/>
                    <a:pt x="9392" y="20367"/>
                    <a:pt x="9401" y="20611"/>
                  </a:cubicBezTo>
                  <a:cubicBezTo>
                    <a:pt x="3976" y="22156"/>
                    <a:pt x="0" y="27139"/>
                    <a:pt x="0" y="33059"/>
                  </a:cubicBezTo>
                  <a:cubicBezTo>
                    <a:pt x="0" y="39606"/>
                    <a:pt x="4862" y="45004"/>
                    <a:pt x="11168" y="45877"/>
                  </a:cubicBezTo>
                  <a:lnTo>
                    <a:pt x="11168" y="46015"/>
                  </a:lnTo>
                  <a:lnTo>
                    <a:pt x="69691" y="46015"/>
                  </a:lnTo>
                  <a:cubicBezTo>
                    <a:pt x="74872" y="46015"/>
                    <a:pt x="79072" y="41814"/>
                    <a:pt x="79072" y="36633"/>
                  </a:cubicBezTo>
                  <a:cubicBezTo>
                    <a:pt x="79072" y="31666"/>
                    <a:pt x="75209" y="27611"/>
                    <a:pt x="70325" y="27283"/>
                  </a:cubicBezTo>
                  <a:cubicBezTo>
                    <a:pt x="70488" y="26404"/>
                    <a:pt x="70585" y="25499"/>
                    <a:pt x="70585" y="24571"/>
                  </a:cubicBezTo>
                  <a:cubicBezTo>
                    <a:pt x="70585" y="16429"/>
                    <a:pt x="63985" y="9829"/>
                    <a:pt x="55842" y="9829"/>
                  </a:cubicBezTo>
                  <a:cubicBezTo>
                    <a:pt x="55835" y="9829"/>
                    <a:pt x="55828" y="9829"/>
                    <a:pt x="55820" y="9829"/>
                  </a:cubicBezTo>
                  <a:cubicBezTo>
                    <a:pt x="52910" y="9829"/>
                    <a:pt x="50065" y="10696"/>
                    <a:pt x="47648" y="12318"/>
                  </a:cubicBezTo>
                  <a:cubicBezTo>
                    <a:pt x="44672" y="5091"/>
                    <a:pt x="37563" y="1"/>
                    <a:pt x="2926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4"/>
            <p:cNvSpPr/>
            <p:nvPr/>
          </p:nvSpPr>
          <p:spPr>
            <a:xfrm>
              <a:off x="3754725" y="412400"/>
              <a:ext cx="283825" cy="91575"/>
            </a:xfrm>
            <a:custGeom>
              <a:avLst/>
              <a:gdLst/>
              <a:ahLst/>
              <a:cxnLst/>
              <a:rect l="l" t="t" r="r" b="b"/>
              <a:pathLst>
                <a:path w="11353" h="3663" extrusionOk="0">
                  <a:moveTo>
                    <a:pt x="1" y="1"/>
                  </a:moveTo>
                  <a:lnTo>
                    <a:pt x="5494" y="3662"/>
                  </a:lnTo>
                  <a:lnTo>
                    <a:pt x="11353"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4"/>
            <p:cNvSpPr/>
            <p:nvPr/>
          </p:nvSpPr>
          <p:spPr>
            <a:xfrm>
              <a:off x="3736475" y="421350"/>
              <a:ext cx="310900" cy="195075"/>
            </a:xfrm>
            <a:custGeom>
              <a:avLst/>
              <a:gdLst/>
              <a:ahLst/>
              <a:cxnLst/>
              <a:rect l="l" t="t" r="r" b="b"/>
              <a:pathLst>
                <a:path w="12436" h="7803" extrusionOk="0">
                  <a:moveTo>
                    <a:pt x="0" y="1"/>
                  </a:moveTo>
                  <a:lnTo>
                    <a:pt x="0" y="7803"/>
                  </a:lnTo>
                  <a:lnTo>
                    <a:pt x="12435" y="7803"/>
                  </a:lnTo>
                  <a:lnTo>
                    <a:pt x="12435" y="252"/>
                  </a:lnTo>
                  <a:lnTo>
                    <a:pt x="6212" y="4140"/>
                  </a:lnTo>
                  <a:lnTo>
                    <a:pt x="0"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4"/>
            <p:cNvSpPr/>
            <p:nvPr/>
          </p:nvSpPr>
          <p:spPr>
            <a:xfrm>
              <a:off x="4494975" y="587100"/>
              <a:ext cx="244700" cy="297225"/>
            </a:xfrm>
            <a:custGeom>
              <a:avLst/>
              <a:gdLst/>
              <a:ahLst/>
              <a:cxnLst/>
              <a:rect l="l" t="t" r="r" b="b"/>
              <a:pathLst>
                <a:path w="9788" h="11889" extrusionOk="0">
                  <a:moveTo>
                    <a:pt x="9788" y="1"/>
                  </a:moveTo>
                  <a:lnTo>
                    <a:pt x="3024" y="964"/>
                  </a:lnTo>
                  <a:lnTo>
                    <a:pt x="3024" y="9182"/>
                  </a:lnTo>
                  <a:cubicBezTo>
                    <a:pt x="2712" y="9013"/>
                    <a:pt x="2334" y="8913"/>
                    <a:pt x="1924" y="8913"/>
                  </a:cubicBezTo>
                  <a:cubicBezTo>
                    <a:pt x="861" y="8913"/>
                    <a:pt x="0" y="9580"/>
                    <a:pt x="0" y="10401"/>
                  </a:cubicBezTo>
                  <a:cubicBezTo>
                    <a:pt x="0" y="11222"/>
                    <a:pt x="861" y="11889"/>
                    <a:pt x="1924" y="11889"/>
                  </a:cubicBezTo>
                  <a:cubicBezTo>
                    <a:pt x="3719" y="11889"/>
                    <a:pt x="3850" y="10664"/>
                    <a:pt x="3850" y="10664"/>
                  </a:cubicBezTo>
                  <a:lnTo>
                    <a:pt x="3850" y="3424"/>
                  </a:lnTo>
                  <a:lnTo>
                    <a:pt x="8962" y="2697"/>
                  </a:lnTo>
                  <a:lnTo>
                    <a:pt x="8962" y="8219"/>
                  </a:lnTo>
                  <a:cubicBezTo>
                    <a:pt x="8650" y="8050"/>
                    <a:pt x="8272" y="7950"/>
                    <a:pt x="7864" y="7950"/>
                  </a:cubicBezTo>
                  <a:cubicBezTo>
                    <a:pt x="6800" y="7950"/>
                    <a:pt x="5938" y="8617"/>
                    <a:pt x="5938" y="9438"/>
                  </a:cubicBezTo>
                  <a:cubicBezTo>
                    <a:pt x="5938" y="10259"/>
                    <a:pt x="6800" y="10926"/>
                    <a:pt x="7864" y="10926"/>
                  </a:cubicBezTo>
                  <a:cubicBezTo>
                    <a:pt x="8810" y="10926"/>
                    <a:pt x="9593" y="10396"/>
                    <a:pt x="9754" y="9700"/>
                  </a:cubicBezTo>
                  <a:lnTo>
                    <a:pt x="9788" y="2580"/>
                  </a:lnTo>
                  <a:lnTo>
                    <a:pt x="9788"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4"/>
            <p:cNvSpPr/>
            <p:nvPr/>
          </p:nvSpPr>
          <p:spPr>
            <a:xfrm>
              <a:off x="3789725" y="672825"/>
              <a:ext cx="120550" cy="116025"/>
            </a:xfrm>
            <a:custGeom>
              <a:avLst/>
              <a:gdLst/>
              <a:ahLst/>
              <a:cxnLst/>
              <a:rect l="l" t="t" r="r" b="b"/>
              <a:pathLst>
                <a:path w="4822" h="4641" extrusionOk="0">
                  <a:moveTo>
                    <a:pt x="2320" y="1"/>
                  </a:moveTo>
                  <a:cubicBezTo>
                    <a:pt x="2021" y="1"/>
                    <a:pt x="1719" y="59"/>
                    <a:pt x="1432" y="178"/>
                  </a:cubicBezTo>
                  <a:cubicBezTo>
                    <a:pt x="565" y="537"/>
                    <a:pt x="0" y="1383"/>
                    <a:pt x="0" y="2321"/>
                  </a:cubicBezTo>
                  <a:cubicBezTo>
                    <a:pt x="0" y="3601"/>
                    <a:pt x="1038" y="4641"/>
                    <a:pt x="2320" y="4641"/>
                  </a:cubicBezTo>
                  <a:cubicBezTo>
                    <a:pt x="3258" y="4640"/>
                    <a:pt x="4104" y="4075"/>
                    <a:pt x="4463" y="3208"/>
                  </a:cubicBezTo>
                  <a:cubicBezTo>
                    <a:pt x="4822" y="2341"/>
                    <a:pt x="4624" y="1345"/>
                    <a:pt x="3959" y="680"/>
                  </a:cubicBezTo>
                  <a:cubicBezTo>
                    <a:pt x="3516" y="237"/>
                    <a:pt x="2923" y="1"/>
                    <a:pt x="2320"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4"/>
            <p:cNvSpPr/>
            <p:nvPr/>
          </p:nvSpPr>
          <p:spPr>
            <a:xfrm>
              <a:off x="3739350" y="801050"/>
              <a:ext cx="216725" cy="112975"/>
            </a:xfrm>
            <a:custGeom>
              <a:avLst/>
              <a:gdLst/>
              <a:ahLst/>
              <a:cxnLst/>
              <a:rect l="l" t="t" r="r" b="b"/>
              <a:pathLst>
                <a:path w="8669" h="4519" extrusionOk="0">
                  <a:moveTo>
                    <a:pt x="2930" y="1"/>
                  </a:moveTo>
                  <a:cubicBezTo>
                    <a:pt x="1313" y="1"/>
                    <a:pt x="1" y="1312"/>
                    <a:pt x="1" y="2931"/>
                  </a:cubicBezTo>
                  <a:lnTo>
                    <a:pt x="1" y="4518"/>
                  </a:lnTo>
                  <a:lnTo>
                    <a:pt x="8668" y="4518"/>
                  </a:lnTo>
                  <a:lnTo>
                    <a:pt x="8668" y="2930"/>
                  </a:lnTo>
                  <a:cubicBezTo>
                    <a:pt x="8668" y="1312"/>
                    <a:pt x="7357" y="1"/>
                    <a:pt x="5738"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4"/>
            <p:cNvSpPr/>
            <p:nvPr/>
          </p:nvSpPr>
          <p:spPr>
            <a:xfrm>
              <a:off x="4584750" y="965200"/>
              <a:ext cx="388850" cy="321450"/>
            </a:xfrm>
            <a:custGeom>
              <a:avLst/>
              <a:gdLst/>
              <a:ahLst/>
              <a:cxnLst/>
              <a:rect l="l" t="t" r="r" b="b"/>
              <a:pathLst>
                <a:path w="15554" h="12858" extrusionOk="0">
                  <a:moveTo>
                    <a:pt x="11406" y="3629"/>
                  </a:moveTo>
                  <a:lnTo>
                    <a:pt x="11406" y="4252"/>
                  </a:lnTo>
                  <a:lnTo>
                    <a:pt x="3733" y="4252"/>
                  </a:lnTo>
                  <a:lnTo>
                    <a:pt x="3733" y="3629"/>
                  </a:lnTo>
                  <a:close/>
                  <a:moveTo>
                    <a:pt x="11406" y="5288"/>
                  </a:moveTo>
                  <a:lnTo>
                    <a:pt x="11406" y="5911"/>
                  </a:lnTo>
                  <a:lnTo>
                    <a:pt x="3733" y="5911"/>
                  </a:lnTo>
                  <a:lnTo>
                    <a:pt x="3733" y="5288"/>
                  </a:lnTo>
                  <a:close/>
                  <a:moveTo>
                    <a:pt x="11406" y="7012"/>
                  </a:moveTo>
                  <a:lnTo>
                    <a:pt x="11406" y="7634"/>
                  </a:lnTo>
                  <a:lnTo>
                    <a:pt x="3733" y="7634"/>
                  </a:lnTo>
                  <a:lnTo>
                    <a:pt x="3733" y="7012"/>
                  </a:lnTo>
                  <a:close/>
                  <a:moveTo>
                    <a:pt x="7777" y="0"/>
                  </a:moveTo>
                  <a:cubicBezTo>
                    <a:pt x="3482" y="0"/>
                    <a:pt x="0" y="2414"/>
                    <a:pt x="0" y="5392"/>
                  </a:cubicBezTo>
                  <a:cubicBezTo>
                    <a:pt x="0" y="8183"/>
                    <a:pt x="3058" y="10479"/>
                    <a:pt x="6977" y="10756"/>
                  </a:cubicBezTo>
                  <a:lnTo>
                    <a:pt x="6844" y="10785"/>
                  </a:lnTo>
                  <a:lnTo>
                    <a:pt x="10991" y="12858"/>
                  </a:lnTo>
                  <a:lnTo>
                    <a:pt x="10813" y="10357"/>
                  </a:lnTo>
                  <a:cubicBezTo>
                    <a:pt x="13599" y="9538"/>
                    <a:pt x="15554" y="7623"/>
                    <a:pt x="15554" y="5392"/>
                  </a:cubicBezTo>
                  <a:cubicBezTo>
                    <a:pt x="15554" y="2414"/>
                    <a:pt x="12072" y="0"/>
                    <a:pt x="7777"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4"/>
            <p:cNvSpPr/>
            <p:nvPr/>
          </p:nvSpPr>
          <p:spPr>
            <a:xfrm>
              <a:off x="4089300" y="960425"/>
              <a:ext cx="226975" cy="299800"/>
            </a:xfrm>
            <a:custGeom>
              <a:avLst/>
              <a:gdLst/>
              <a:ahLst/>
              <a:cxnLst/>
              <a:rect l="l" t="t" r="r" b="b"/>
              <a:pathLst>
                <a:path w="9079" h="11992" extrusionOk="0">
                  <a:moveTo>
                    <a:pt x="4540" y="2228"/>
                  </a:moveTo>
                  <a:cubicBezTo>
                    <a:pt x="4838" y="2228"/>
                    <a:pt x="5138" y="2285"/>
                    <a:pt x="5424" y="2404"/>
                  </a:cubicBezTo>
                  <a:cubicBezTo>
                    <a:pt x="6289" y="2761"/>
                    <a:pt x="6852" y="3605"/>
                    <a:pt x="6852" y="4540"/>
                  </a:cubicBezTo>
                  <a:cubicBezTo>
                    <a:pt x="6852" y="5817"/>
                    <a:pt x="5817" y="6852"/>
                    <a:pt x="4539" y="6852"/>
                  </a:cubicBezTo>
                  <a:cubicBezTo>
                    <a:pt x="3604" y="6852"/>
                    <a:pt x="2761" y="6289"/>
                    <a:pt x="2403" y="5425"/>
                  </a:cubicBezTo>
                  <a:cubicBezTo>
                    <a:pt x="2045" y="4560"/>
                    <a:pt x="2243" y="3566"/>
                    <a:pt x="2904" y="2905"/>
                  </a:cubicBezTo>
                  <a:cubicBezTo>
                    <a:pt x="3347" y="2463"/>
                    <a:pt x="3938" y="2228"/>
                    <a:pt x="4540" y="2228"/>
                  </a:cubicBezTo>
                  <a:close/>
                  <a:moveTo>
                    <a:pt x="4539" y="1"/>
                  </a:moveTo>
                  <a:cubicBezTo>
                    <a:pt x="2032" y="1"/>
                    <a:pt x="1" y="2033"/>
                    <a:pt x="1" y="4540"/>
                  </a:cubicBezTo>
                  <a:cubicBezTo>
                    <a:pt x="1" y="7046"/>
                    <a:pt x="4539" y="11991"/>
                    <a:pt x="4539" y="11991"/>
                  </a:cubicBezTo>
                  <a:cubicBezTo>
                    <a:pt x="4539" y="11991"/>
                    <a:pt x="9078" y="7047"/>
                    <a:pt x="9078" y="4540"/>
                  </a:cubicBezTo>
                  <a:cubicBezTo>
                    <a:pt x="9078" y="2033"/>
                    <a:pt x="7046" y="1"/>
                    <a:pt x="4539" y="1"/>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4"/>
            <p:cNvSpPr/>
            <p:nvPr/>
          </p:nvSpPr>
          <p:spPr>
            <a:xfrm>
              <a:off x="4174025" y="513925"/>
              <a:ext cx="224600" cy="311900"/>
            </a:xfrm>
            <a:custGeom>
              <a:avLst/>
              <a:gdLst/>
              <a:ahLst/>
              <a:cxnLst/>
              <a:rect l="l" t="t" r="r" b="b"/>
              <a:pathLst>
                <a:path w="8984" h="12476" extrusionOk="0">
                  <a:moveTo>
                    <a:pt x="6947" y="4061"/>
                  </a:moveTo>
                  <a:cubicBezTo>
                    <a:pt x="7101" y="4061"/>
                    <a:pt x="7226" y="4187"/>
                    <a:pt x="7226" y="4341"/>
                  </a:cubicBezTo>
                  <a:cubicBezTo>
                    <a:pt x="7226" y="4496"/>
                    <a:pt x="7101" y="4622"/>
                    <a:pt x="6947" y="4622"/>
                  </a:cubicBezTo>
                  <a:lnTo>
                    <a:pt x="1927" y="4622"/>
                  </a:lnTo>
                  <a:cubicBezTo>
                    <a:pt x="1772" y="4622"/>
                    <a:pt x="1646" y="4496"/>
                    <a:pt x="1646" y="4341"/>
                  </a:cubicBezTo>
                  <a:cubicBezTo>
                    <a:pt x="1646" y="4187"/>
                    <a:pt x="1772" y="4061"/>
                    <a:pt x="1927" y="4061"/>
                  </a:cubicBezTo>
                  <a:close/>
                  <a:moveTo>
                    <a:pt x="6947" y="5768"/>
                  </a:moveTo>
                  <a:cubicBezTo>
                    <a:pt x="7099" y="5771"/>
                    <a:pt x="7221" y="5896"/>
                    <a:pt x="7221" y="6048"/>
                  </a:cubicBezTo>
                  <a:cubicBezTo>
                    <a:pt x="7221" y="6200"/>
                    <a:pt x="7099" y="6325"/>
                    <a:pt x="6947" y="6329"/>
                  </a:cubicBezTo>
                  <a:lnTo>
                    <a:pt x="1927" y="6329"/>
                  </a:lnTo>
                  <a:cubicBezTo>
                    <a:pt x="1774" y="6325"/>
                    <a:pt x="1653" y="6200"/>
                    <a:pt x="1653" y="6048"/>
                  </a:cubicBezTo>
                  <a:cubicBezTo>
                    <a:pt x="1653" y="5896"/>
                    <a:pt x="1774" y="5771"/>
                    <a:pt x="1927" y="5768"/>
                  </a:cubicBezTo>
                  <a:close/>
                  <a:moveTo>
                    <a:pt x="6947" y="7474"/>
                  </a:moveTo>
                  <a:cubicBezTo>
                    <a:pt x="7101" y="7474"/>
                    <a:pt x="7226" y="7599"/>
                    <a:pt x="7226" y="7755"/>
                  </a:cubicBezTo>
                  <a:cubicBezTo>
                    <a:pt x="7226" y="7909"/>
                    <a:pt x="7101" y="8034"/>
                    <a:pt x="6947" y="8034"/>
                  </a:cubicBezTo>
                  <a:lnTo>
                    <a:pt x="1927" y="8034"/>
                  </a:lnTo>
                  <a:cubicBezTo>
                    <a:pt x="1772" y="8034"/>
                    <a:pt x="1646" y="7909"/>
                    <a:pt x="1646" y="7755"/>
                  </a:cubicBezTo>
                  <a:cubicBezTo>
                    <a:pt x="1646" y="7599"/>
                    <a:pt x="1772" y="7474"/>
                    <a:pt x="1927" y="7474"/>
                  </a:cubicBezTo>
                  <a:close/>
                  <a:moveTo>
                    <a:pt x="6947" y="9181"/>
                  </a:moveTo>
                  <a:cubicBezTo>
                    <a:pt x="7101" y="9181"/>
                    <a:pt x="7226" y="9306"/>
                    <a:pt x="7226" y="9462"/>
                  </a:cubicBezTo>
                  <a:cubicBezTo>
                    <a:pt x="7226" y="9616"/>
                    <a:pt x="7101" y="9742"/>
                    <a:pt x="6947" y="9742"/>
                  </a:cubicBezTo>
                  <a:lnTo>
                    <a:pt x="1927" y="9742"/>
                  </a:lnTo>
                  <a:cubicBezTo>
                    <a:pt x="1772" y="9741"/>
                    <a:pt x="1646" y="9616"/>
                    <a:pt x="1646" y="9462"/>
                  </a:cubicBezTo>
                  <a:cubicBezTo>
                    <a:pt x="1646" y="9306"/>
                    <a:pt x="1772" y="9181"/>
                    <a:pt x="1927" y="9181"/>
                  </a:cubicBezTo>
                  <a:close/>
                  <a:moveTo>
                    <a:pt x="0" y="0"/>
                  </a:moveTo>
                  <a:lnTo>
                    <a:pt x="0" y="12475"/>
                  </a:lnTo>
                  <a:lnTo>
                    <a:pt x="8983" y="12475"/>
                  </a:lnTo>
                  <a:lnTo>
                    <a:pt x="8983" y="2594"/>
                  </a:lnTo>
                  <a:lnTo>
                    <a:pt x="5982" y="2594"/>
                  </a:lnTo>
                  <a:lnTo>
                    <a:pt x="5982" y="0"/>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4"/>
            <p:cNvSpPr/>
            <p:nvPr/>
          </p:nvSpPr>
          <p:spPr>
            <a:xfrm>
              <a:off x="3909925" y="2333750"/>
              <a:ext cx="14325" cy="21425"/>
            </a:xfrm>
            <a:custGeom>
              <a:avLst/>
              <a:gdLst/>
              <a:ahLst/>
              <a:cxnLst/>
              <a:rect l="l" t="t" r="r" b="b"/>
              <a:pathLst>
                <a:path w="573" h="857" extrusionOk="0">
                  <a:moveTo>
                    <a:pt x="0" y="0"/>
                  </a:moveTo>
                  <a:lnTo>
                    <a:pt x="0" y="857"/>
                  </a:lnTo>
                  <a:lnTo>
                    <a:pt x="572" y="857"/>
                  </a:lnTo>
                  <a:lnTo>
                    <a:pt x="5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4"/>
            <p:cNvSpPr/>
            <p:nvPr/>
          </p:nvSpPr>
          <p:spPr>
            <a:xfrm>
              <a:off x="3909925" y="1502050"/>
              <a:ext cx="14300" cy="790125"/>
            </a:xfrm>
            <a:custGeom>
              <a:avLst/>
              <a:gdLst/>
              <a:ahLst/>
              <a:cxnLst/>
              <a:rect l="l" t="t" r="r" b="b"/>
              <a:pathLst>
                <a:path w="572" h="31605" extrusionOk="0">
                  <a:moveTo>
                    <a:pt x="0" y="1"/>
                  </a:moveTo>
                  <a:lnTo>
                    <a:pt x="0" y="1665"/>
                  </a:lnTo>
                  <a:lnTo>
                    <a:pt x="571" y="1665"/>
                  </a:lnTo>
                  <a:lnTo>
                    <a:pt x="571" y="1"/>
                  </a:lnTo>
                  <a:close/>
                  <a:moveTo>
                    <a:pt x="0" y="3328"/>
                  </a:moveTo>
                  <a:lnTo>
                    <a:pt x="0" y="4991"/>
                  </a:lnTo>
                  <a:lnTo>
                    <a:pt x="571" y="4991"/>
                  </a:lnTo>
                  <a:lnTo>
                    <a:pt x="571" y="3328"/>
                  </a:lnTo>
                  <a:close/>
                  <a:moveTo>
                    <a:pt x="0" y="6654"/>
                  </a:moveTo>
                  <a:lnTo>
                    <a:pt x="0" y="8317"/>
                  </a:lnTo>
                  <a:lnTo>
                    <a:pt x="571" y="8317"/>
                  </a:lnTo>
                  <a:lnTo>
                    <a:pt x="571" y="6654"/>
                  </a:lnTo>
                  <a:close/>
                  <a:moveTo>
                    <a:pt x="0" y="9981"/>
                  </a:moveTo>
                  <a:lnTo>
                    <a:pt x="0" y="11645"/>
                  </a:lnTo>
                  <a:lnTo>
                    <a:pt x="571" y="11645"/>
                  </a:lnTo>
                  <a:lnTo>
                    <a:pt x="571" y="9981"/>
                  </a:lnTo>
                  <a:close/>
                  <a:moveTo>
                    <a:pt x="0" y="13308"/>
                  </a:moveTo>
                  <a:lnTo>
                    <a:pt x="0" y="14972"/>
                  </a:lnTo>
                  <a:lnTo>
                    <a:pt x="571" y="14972"/>
                  </a:lnTo>
                  <a:lnTo>
                    <a:pt x="571" y="13308"/>
                  </a:lnTo>
                  <a:close/>
                  <a:moveTo>
                    <a:pt x="0" y="16635"/>
                  </a:moveTo>
                  <a:lnTo>
                    <a:pt x="0" y="18298"/>
                  </a:lnTo>
                  <a:lnTo>
                    <a:pt x="571" y="18298"/>
                  </a:lnTo>
                  <a:lnTo>
                    <a:pt x="571" y="16635"/>
                  </a:lnTo>
                  <a:close/>
                  <a:moveTo>
                    <a:pt x="0" y="19962"/>
                  </a:moveTo>
                  <a:lnTo>
                    <a:pt x="0" y="21625"/>
                  </a:lnTo>
                  <a:lnTo>
                    <a:pt x="571" y="21625"/>
                  </a:lnTo>
                  <a:lnTo>
                    <a:pt x="571" y="19962"/>
                  </a:lnTo>
                  <a:close/>
                  <a:moveTo>
                    <a:pt x="0" y="23288"/>
                  </a:moveTo>
                  <a:lnTo>
                    <a:pt x="0" y="24952"/>
                  </a:lnTo>
                  <a:lnTo>
                    <a:pt x="571" y="24952"/>
                  </a:lnTo>
                  <a:lnTo>
                    <a:pt x="571" y="23288"/>
                  </a:lnTo>
                  <a:close/>
                  <a:moveTo>
                    <a:pt x="0" y="26615"/>
                  </a:moveTo>
                  <a:lnTo>
                    <a:pt x="0" y="28278"/>
                  </a:lnTo>
                  <a:lnTo>
                    <a:pt x="571" y="28278"/>
                  </a:lnTo>
                  <a:lnTo>
                    <a:pt x="571" y="26615"/>
                  </a:lnTo>
                  <a:close/>
                  <a:moveTo>
                    <a:pt x="0" y="29942"/>
                  </a:moveTo>
                  <a:lnTo>
                    <a:pt x="0" y="31605"/>
                  </a:lnTo>
                  <a:lnTo>
                    <a:pt x="571" y="31605"/>
                  </a:lnTo>
                  <a:lnTo>
                    <a:pt x="571" y="2994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4"/>
            <p:cNvSpPr/>
            <p:nvPr/>
          </p:nvSpPr>
          <p:spPr>
            <a:xfrm>
              <a:off x="3909925" y="1439075"/>
              <a:ext cx="14325" cy="21425"/>
            </a:xfrm>
            <a:custGeom>
              <a:avLst/>
              <a:gdLst/>
              <a:ahLst/>
              <a:cxnLst/>
              <a:rect l="l" t="t" r="r" b="b"/>
              <a:pathLst>
                <a:path w="573" h="857" extrusionOk="0">
                  <a:moveTo>
                    <a:pt x="0" y="1"/>
                  </a:moveTo>
                  <a:lnTo>
                    <a:pt x="0" y="856"/>
                  </a:lnTo>
                  <a:lnTo>
                    <a:pt x="572" y="856"/>
                  </a:lnTo>
                  <a:lnTo>
                    <a:pt x="572"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4"/>
            <p:cNvSpPr/>
            <p:nvPr/>
          </p:nvSpPr>
          <p:spPr>
            <a:xfrm>
              <a:off x="3866075" y="1395725"/>
              <a:ext cx="102000" cy="88350"/>
            </a:xfrm>
            <a:custGeom>
              <a:avLst/>
              <a:gdLst/>
              <a:ahLst/>
              <a:cxnLst/>
              <a:rect l="l" t="t" r="r" b="b"/>
              <a:pathLst>
                <a:path w="4080" h="3534" extrusionOk="0">
                  <a:moveTo>
                    <a:pt x="2040" y="1"/>
                  </a:moveTo>
                  <a:lnTo>
                    <a:pt x="1" y="3534"/>
                  </a:lnTo>
                  <a:lnTo>
                    <a:pt x="4080" y="3534"/>
                  </a:lnTo>
                  <a:lnTo>
                    <a:pt x="20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4"/>
            <p:cNvSpPr/>
            <p:nvPr/>
          </p:nvSpPr>
          <p:spPr>
            <a:xfrm>
              <a:off x="4504075" y="1439075"/>
              <a:ext cx="14300" cy="21425"/>
            </a:xfrm>
            <a:custGeom>
              <a:avLst/>
              <a:gdLst/>
              <a:ahLst/>
              <a:cxnLst/>
              <a:rect l="l" t="t" r="r" b="b"/>
              <a:pathLst>
                <a:path w="572" h="857" extrusionOk="0">
                  <a:moveTo>
                    <a:pt x="0" y="1"/>
                  </a:moveTo>
                  <a:lnTo>
                    <a:pt x="0" y="856"/>
                  </a:lnTo>
                  <a:lnTo>
                    <a:pt x="571" y="856"/>
                  </a:lnTo>
                  <a:lnTo>
                    <a:pt x="5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4"/>
            <p:cNvSpPr/>
            <p:nvPr/>
          </p:nvSpPr>
          <p:spPr>
            <a:xfrm>
              <a:off x="4504075" y="1503275"/>
              <a:ext cx="14300" cy="1070100"/>
            </a:xfrm>
            <a:custGeom>
              <a:avLst/>
              <a:gdLst/>
              <a:ahLst/>
              <a:cxnLst/>
              <a:rect l="l" t="t" r="r" b="b"/>
              <a:pathLst>
                <a:path w="572" h="42804" extrusionOk="0">
                  <a:moveTo>
                    <a:pt x="0" y="0"/>
                  </a:moveTo>
                  <a:lnTo>
                    <a:pt x="0" y="1709"/>
                  </a:lnTo>
                  <a:lnTo>
                    <a:pt x="571" y="1709"/>
                  </a:lnTo>
                  <a:lnTo>
                    <a:pt x="571" y="0"/>
                  </a:lnTo>
                  <a:close/>
                  <a:moveTo>
                    <a:pt x="0" y="3425"/>
                  </a:moveTo>
                  <a:lnTo>
                    <a:pt x="0" y="5134"/>
                  </a:lnTo>
                  <a:lnTo>
                    <a:pt x="571" y="5134"/>
                  </a:lnTo>
                  <a:lnTo>
                    <a:pt x="571" y="3425"/>
                  </a:lnTo>
                  <a:close/>
                  <a:moveTo>
                    <a:pt x="0" y="6849"/>
                  </a:moveTo>
                  <a:lnTo>
                    <a:pt x="0" y="8558"/>
                  </a:lnTo>
                  <a:lnTo>
                    <a:pt x="571" y="8558"/>
                  </a:lnTo>
                  <a:lnTo>
                    <a:pt x="571" y="6849"/>
                  </a:lnTo>
                  <a:close/>
                  <a:moveTo>
                    <a:pt x="0" y="10271"/>
                  </a:moveTo>
                  <a:lnTo>
                    <a:pt x="0" y="11983"/>
                  </a:lnTo>
                  <a:lnTo>
                    <a:pt x="571" y="11983"/>
                  </a:lnTo>
                  <a:lnTo>
                    <a:pt x="571" y="10271"/>
                  </a:lnTo>
                  <a:close/>
                  <a:moveTo>
                    <a:pt x="0" y="13695"/>
                  </a:moveTo>
                  <a:lnTo>
                    <a:pt x="0" y="15407"/>
                  </a:lnTo>
                  <a:lnTo>
                    <a:pt x="571" y="15407"/>
                  </a:lnTo>
                  <a:lnTo>
                    <a:pt x="571" y="13695"/>
                  </a:lnTo>
                  <a:close/>
                  <a:moveTo>
                    <a:pt x="0" y="17120"/>
                  </a:moveTo>
                  <a:lnTo>
                    <a:pt x="0" y="18832"/>
                  </a:lnTo>
                  <a:lnTo>
                    <a:pt x="571" y="18832"/>
                  </a:lnTo>
                  <a:lnTo>
                    <a:pt x="571" y="17120"/>
                  </a:lnTo>
                  <a:close/>
                  <a:moveTo>
                    <a:pt x="0" y="20544"/>
                  </a:moveTo>
                  <a:lnTo>
                    <a:pt x="0" y="22256"/>
                  </a:lnTo>
                  <a:lnTo>
                    <a:pt x="571" y="22256"/>
                  </a:lnTo>
                  <a:lnTo>
                    <a:pt x="571" y="20544"/>
                  </a:lnTo>
                  <a:close/>
                  <a:moveTo>
                    <a:pt x="0" y="23969"/>
                  </a:moveTo>
                  <a:lnTo>
                    <a:pt x="0" y="25681"/>
                  </a:lnTo>
                  <a:lnTo>
                    <a:pt x="571" y="25681"/>
                  </a:lnTo>
                  <a:lnTo>
                    <a:pt x="571" y="23969"/>
                  </a:lnTo>
                  <a:close/>
                  <a:moveTo>
                    <a:pt x="0" y="27393"/>
                  </a:moveTo>
                  <a:lnTo>
                    <a:pt x="0" y="29105"/>
                  </a:lnTo>
                  <a:lnTo>
                    <a:pt x="571" y="29105"/>
                  </a:lnTo>
                  <a:lnTo>
                    <a:pt x="571" y="27393"/>
                  </a:lnTo>
                  <a:close/>
                  <a:moveTo>
                    <a:pt x="0" y="30818"/>
                  </a:moveTo>
                  <a:lnTo>
                    <a:pt x="0" y="32530"/>
                  </a:lnTo>
                  <a:lnTo>
                    <a:pt x="571" y="32530"/>
                  </a:lnTo>
                  <a:lnTo>
                    <a:pt x="571" y="30818"/>
                  </a:lnTo>
                  <a:close/>
                  <a:moveTo>
                    <a:pt x="0" y="34242"/>
                  </a:moveTo>
                  <a:lnTo>
                    <a:pt x="0" y="35954"/>
                  </a:lnTo>
                  <a:lnTo>
                    <a:pt x="571" y="35954"/>
                  </a:lnTo>
                  <a:lnTo>
                    <a:pt x="571" y="34242"/>
                  </a:lnTo>
                  <a:close/>
                  <a:moveTo>
                    <a:pt x="0" y="37667"/>
                  </a:moveTo>
                  <a:lnTo>
                    <a:pt x="0" y="39379"/>
                  </a:lnTo>
                  <a:lnTo>
                    <a:pt x="571" y="39379"/>
                  </a:lnTo>
                  <a:lnTo>
                    <a:pt x="571" y="37667"/>
                  </a:lnTo>
                  <a:close/>
                  <a:moveTo>
                    <a:pt x="0" y="41091"/>
                  </a:moveTo>
                  <a:lnTo>
                    <a:pt x="0" y="42803"/>
                  </a:lnTo>
                  <a:lnTo>
                    <a:pt x="571" y="42803"/>
                  </a:lnTo>
                  <a:lnTo>
                    <a:pt x="571" y="4109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4"/>
            <p:cNvSpPr/>
            <p:nvPr/>
          </p:nvSpPr>
          <p:spPr>
            <a:xfrm>
              <a:off x="4489800" y="2616125"/>
              <a:ext cx="28575" cy="28600"/>
            </a:xfrm>
            <a:custGeom>
              <a:avLst/>
              <a:gdLst/>
              <a:ahLst/>
              <a:cxnLst/>
              <a:rect l="l" t="t" r="r" b="b"/>
              <a:pathLst>
                <a:path w="1143" h="1144" extrusionOk="0">
                  <a:moveTo>
                    <a:pt x="571" y="1"/>
                  </a:moveTo>
                  <a:lnTo>
                    <a:pt x="571" y="572"/>
                  </a:lnTo>
                  <a:lnTo>
                    <a:pt x="1" y="572"/>
                  </a:lnTo>
                  <a:lnTo>
                    <a:pt x="1" y="1143"/>
                  </a:lnTo>
                  <a:lnTo>
                    <a:pt x="1142" y="1143"/>
                  </a:lnTo>
                  <a:lnTo>
                    <a:pt x="11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4"/>
            <p:cNvSpPr/>
            <p:nvPr/>
          </p:nvSpPr>
          <p:spPr>
            <a:xfrm>
              <a:off x="4325700" y="2630425"/>
              <a:ext cx="123100" cy="14300"/>
            </a:xfrm>
            <a:custGeom>
              <a:avLst/>
              <a:gdLst/>
              <a:ahLst/>
              <a:cxnLst/>
              <a:rect l="l" t="t" r="r" b="b"/>
              <a:pathLst>
                <a:path w="4924" h="572" extrusionOk="0">
                  <a:moveTo>
                    <a:pt x="1" y="0"/>
                  </a:moveTo>
                  <a:lnTo>
                    <a:pt x="1" y="571"/>
                  </a:lnTo>
                  <a:lnTo>
                    <a:pt x="1642" y="571"/>
                  </a:lnTo>
                  <a:lnTo>
                    <a:pt x="1642" y="0"/>
                  </a:lnTo>
                  <a:close/>
                  <a:moveTo>
                    <a:pt x="3283" y="0"/>
                  </a:moveTo>
                  <a:lnTo>
                    <a:pt x="3283" y="571"/>
                  </a:lnTo>
                  <a:lnTo>
                    <a:pt x="4923" y="571"/>
                  </a:lnTo>
                  <a:lnTo>
                    <a:pt x="49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4"/>
            <p:cNvSpPr/>
            <p:nvPr/>
          </p:nvSpPr>
          <p:spPr>
            <a:xfrm>
              <a:off x="4263250" y="2630425"/>
              <a:ext cx="21425" cy="14300"/>
            </a:xfrm>
            <a:custGeom>
              <a:avLst/>
              <a:gdLst/>
              <a:ahLst/>
              <a:cxnLst/>
              <a:rect l="l" t="t" r="r" b="b"/>
              <a:pathLst>
                <a:path w="857" h="572" extrusionOk="0">
                  <a:moveTo>
                    <a:pt x="0" y="0"/>
                  </a:moveTo>
                  <a:lnTo>
                    <a:pt x="0" y="571"/>
                  </a:lnTo>
                  <a:lnTo>
                    <a:pt x="857" y="571"/>
                  </a:lnTo>
                  <a:lnTo>
                    <a:pt x="85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4"/>
            <p:cNvSpPr/>
            <p:nvPr/>
          </p:nvSpPr>
          <p:spPr>
            <a:xfrm>
              <a:off x="4215200" y="2585625"/>
              <a:ext cx="88350" cy="102000"/>
            </a:xfrm>
            <a:custGeom>
              <a:avLst/>
              <a:gdLst/>
              <a:ahLst/>
              <a:cxnLst/>
              <a:rect l="l" t="t" r="r" b="b"/>
              <a:pathLst>
                <a:path w="3534" h="4080" extrusionOk="0">
                  <a:moveTo>
                    <a:pt x="3533" y="1"/>
                  </a:moveTo>
                  <a:lnTo>
                    <a:pt x="0" y="2040"/>
                  </a:lnTo>
                  <a:lnTo>
                    <a:pt x="3533" y="4080"/>
                  </a:lnTo>
                  <a:lnTo>
                    <a:pt x="35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4"/>
            <p:cNvSpPr/>
            <p:nvPr/>
          </p:nvSpPr>
          <p:spPr>
            <a:xfrm>
              <a:off x="4354514" y="490059"/>
              <a:ext cx="65425" cy="57650"/>
            </a:xfrm>
            <a:custGeom>
              <a:avLst/>
              <a:gdLst/>
              <a:ahLst/>
              <a:cxnLst/>
              <a:rect l="l" t="t" r="r" b="b"/>
              <a:pathLst>
                <a:path w="2617" h="2306" extrusionOk="0">
                  <a:moveTo>
                    <a:pt x="1" y="1"/>
                  </a:moveTo>
                  <a:lnTo>
                    <a:pt x="1" y="2306"/>
                  </a:lnTo>
                  <a:lnTo>
                    <a:pt x="2616" y="2306"/>
                  </a:lnTo>
                  <a:lnTo>
                    <a:pt x="1"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4"/>
            <p:cNvSpPr/>
            <p:nvPr/>
          </p:nvSpPr>
          <p:spPr>
            <a:xfrm>
              <a:off x="3567150" y="1027350"/>
              <a:ext cx="276825" cy="237300"/>
            </a:xfrm>
            <a:custGeom>
              <a:avLst/>
              <a:gdLst/>
              <a:ahLst/>
              <a:cxnLst/>
              <a:rect l="l" t="t" r="r" b="b"/>
              <a:pathLst>
                <a:path w="11073" h="9492" extrusionOk="0">
                  <a:moveTo>
                    <a:pt x="0" y="1"/>
                  </a:moveTo>
                  <a:lnTo>
                    <a:pt x="0" y="9491"/>
                  </a:lnTo>
                  <a:lnTo>
                    <a:pt x="11073" y="9491"/>
                  </a:lnTo>
                  <a:lnTo>
                    <a:pt x="11073" y="1"/>
                  </a:lnTo>
                  <a:close/>
                </a:path>
              </a:pathLst>
            </a:custGeom>
            <a:noFill/>
            <a:ln w="9525" cap="flat" cmpd="sng">
              <a:solidFill>
                <a:schemeClr val="accent1"/>
              </a:solidFill>
              <a:prstDash val="solid"/>
              <a:miter lim="10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4"/>
            <p:cNvSpPr/>
            <p:nvPr/>
          </p:nvSpPr>
          <p:spPr>
            <a:xfrm>
              <a:off x="3616050" y="1055050"/>
              <a:ext cx="65800" cy="63300"/>
            </a:xfrm>
            <a:custGeom>
              <a:avLst/>
              <a:gdLst/>
              <a:ahLst/>
              <a:cxnLst/>
              <a:rect l="l" t="t" r="r" b="b"/>
              <a:pathLst>
                <a:path w="2632" h="2532" extrusionOk="0">
                  <a:moveTo>
                    <a:pt x="1366" y="0"/>
                  </a:moveTo>
                  <a:cubicBezTo>
                    <a:pt x="854" y="0"/>
                    <a:pt x="393" y="308"/>
                    <a:pt x="197" y="781"/>
                  </a:cubicBezTo>
                  <a:cubicBezTo>
                    <a:pt x="0" y="1254"/>
                    <a:pt x="109" y="1798"/>
                    <a:pt x="471" y="2160"/>
                  </a:cubicBezTo>
                  <a:cubicBezTo>
                    <a:pt x="713" y="2403"/>
                    <a:pt x="1037" y="2531"/>
                    <a:pt x="1366" y="2531"/>
                  </a:cubicBezTo>
                  <a:cubicBezTo>
                    <a:pt x="1529" y="2531"/>
                    <a:pt x="1694" y="2500"/>
                    <a:pt x="1851" y="2434"/>
                  </a:cubicBezTo>
                  <a:cubicBezTo>
                    <a:pt x="2323" y="2239"/>
                    <a:pt x="2631" y="1778"/>
                    <a:pt x="2631" y="1266"/>
                  </a:cubicBezTo>
                  <a:cubicBezTo>
                    <a:pt x="2631" y="567"/>
                    <a:pt x="2065" y="0"/>
                    <a:pt x="1366" y="0"/>
                  </a:cubicBez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4"/>
            <p:cNvSpPr/>
            <p:nvPr/>
          </p:nvSpPr>
          <p:spPr>
            <a:xfrm>
              <a:off x="3567150" y="1098525"/>
              <a:ext cx="276825" cy="166150"/>
            </a:xfrm>
            <a:custGeom>
              <a:avLst/>
              <a:gdLst/>
              <a:ahLst/>
              <a:cxnLst/>
              <a:rect l="l" t="t" r="r" b="b"/>
              <a:pathLst>
                <a:path w="11073" h="6646" extrusionOk="0">
                  <a:moveTo>
                    <a:pt x="9175" y="1"/>
                  </a:moveTo>
                  <a:lnTo>
                    <a:pt x="6802" y="3482"/>
                  </a:lnTo>
                  <a:lnTo>
                    <a:pt x="4113" y="2532"/>
                  </a:lnTo>
                  <a:lnTo>
                    <a:pt x="0" y="6645"/>
                  </a:lnTo>
                  <a:lnTo>
                    <a:pt x="11073" y="6645"/>
                  </a:lnTo>
                  <a:lnTo>
                    <a:pt x="11073" y="1688"/>
                  </a:lnTo>
                  <a:lnTo>
                    <a:pt x="9175" y="1"/>
                  </a:lnTo>
                  <a:close/>
                </a:path>
              </a:pathLst>
            </a:cu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61" name="Google Shape;1761;p44"/>
          <p:cNvSpPr/>
          <p:nvPr/>
        </p:nvSpPr>
        <p:spPr>
          <a:xfrm rot="6517079">
            <a:off x="-2063315" y="808781"/>
            <a:ext cx="4864866" cy="3525934"/>
          </a:xfrm>
          <a:custGeom>
            <a:avLst/>
            <a:gdLst/>
            <a:ahLst/>
            <a:cxnLst/>
            <a:rect l="l" t="t" r="r" b="b"/>
            <a:pathLst>
              <a:path w="289091" h="209526" extrusionOk="0">
                <a:moveTo>
                  <a:pt x="148837" y="1"/>
                </a:moveTo>
                <a:cubicBezTo>
                  <a:pt x="141742" y="1"/>
                  <a:pt x="134604" y="788"/>
                  <a:pt x="127468" y="2165"/>
                </a:cubicBezTo>
                <a:cubicBezTo>
                  <a:pt x="112941" y="4965"/>
                  <a:pt x="100810" y="16680"/>
                  <a:pt x="91728" y="27934"/>
                </a:cubicBezTo>
                <a:cubicBezTo>
                  <a:pt x="77946" y="45017"/>
                  <a:pt x="69297" y="65455"/>
                  <a:pt x="55729" y="82687"/>
                </a:cubicBezTo>
                <a:cubicBezTo>
                  <a:pt x="35648" y="108197"/>
                  <a:pt x="0" y="136526"/>
                  <a:pt x="13426" y="173189"/>
                </a:cubicBezTo>
                <a:cubicBezTo>
                  <a:pt x="24129" y="202416"/>
                  <a:pt x="56798" y="208751"/>
                  <a:pt x="84363" y="209495"/>
                </a:cubicBezTo>
                <a:cubicBezTo>
                  <a:pt x="85120" y="209515"/>
                  <a:pt x="85871" y="209525"/>
                  <a:pt x="86617" y="209525"/>
                </a:cubicBezTo>
                <a:cubicBezTo>
                  <a:pt x="123140" y="209525"/>
                  <a:pt x="146099" y="185464"/>
                  <a:pt x="164640" y="185464"/>
                </a:cubicBezTo>
                <a:cubicBezTo>
                  <a:pt x="178412" y="185464"/>
                  <a:pt x="192554" y="194152"/>
                  <a:pt x="205277" y="198540"/>
                </a:cubicBezTo>
                <a:cubicBezTo>
                  <a:pt x="215369" y="202020"/>
                  <a:pt x="226687" y="204611"/>
                  <a:pt x="237542" y="204611"/>
                </a:cubicBezTo>
                <a:cubicBezTo>
                  <a:pt x="252904" y="204611"/>
                  <a:pt x="267337" y="199421"/>
                  <a:pt x="276053" y="184216"/>
                </a:cubicBezTo>
                <a:cubicBezTo>
                  <a:pt x="289091" y="161471"/>
                  <a:pt x="284279" y="132895"/>
                  <a:pt x="269440" y="112377"/>
                </a:cubicBezTo>
                <a:cubicBezTo>
                  <a:pt x="253335" y="90105"/>
                  <a:pt x="230389" y="73540"/>
                  <a:pt x="218820" y="47928"/>
                </a:cubicBezTo>
                <a:cubicBezTo>
                  <a:pt x="209910" y="28205"/>
                  <a:pt x="199143" y="13000"/>
                  <a:pt x="178149" y="5133"/>
                </a:cubicBezTo>
                <a:cubicBezTo>
                  <a:pt x="168540" y="1532"/>
                  <a:pt x="158730" y="1"/>
                  <a:pt x="14883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62" name="Google Shape;1762;p44"/>
          <p:cNvGrpSpPr/>
          <p:nvPr/>
        </p:nvGrpSpPr>
        <p:grpSpPr>
          <a:xfrm>
            <a:off x="528025" y="1372087"/>
            <a:ext cx="1710463" cy="3314796"/>
            <a:chOff x="794725" y="1585024"/>
            <a:chExt cx="1710463" cy="3314796"/>
          </a:xfrm>
        </p:grpSpPr>
        <p:sp>
          <p:nvSpPr>
            <p:cNvPr id="1763" name="Google Shape;1763;p44"/>
            <p:cNvSpPr/>
            <p:nvPr/>
          </p:nvSpPr>
          <p:spPr>
            <a:xfrm>
              <a:off x="794725" y="4759350"/>
              <a:ext cx="1710463" cy="134221"/>
            </a:xfrm>
            <a:custGeom>
              <a:avLst/>
              <a:gdLst/>
              <a:ahLst/>
              <a:cxnLst/>
              <a:rect l="l" t="t" r="r" b="b"/>
              <a:pathLst>
                <a:path w="222138" h="6620" extrusionOk="0">
                  <a:moveTo>
                    <a:pt x="111068" y="1"/>
                  </a:moveTo>
                  <a:cubicBezTo>
                    <a:pt x="49728" y="1"/>
                    <a:pt x="0" y="1482"/>
                    <a:pt x="0" y="3310"/>
                  </a:cubicBezTo>
                  <a:cubicBezTo>
                    <a:pt x="0" y="5137"/>
                    <a:pt x="49728" y="6620"/>
                    <a:pt x="111068" y="6620"/>
                  </a:cubicBezTo>
                  <a:cubicBezTo>
                    <a:pt x="172410" y="6620"/>
                    <a:pt x="222137" y="5139"/>
                    <a:pt x="222137" y="3310"/>
                  </a:cubicBezTo>
                  <a:cubicBezTo>
                    <a:pt x="222137" y="1482"/>
                    <a:pt x="172410" y="1"/>
                    <a:pt x="1110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4"/>
            <p:cNvSpPr/>
            <p:nvPr/>
          </p:nvSpPr>
          <p:spPr>
            <a:xfrm>
              <a:off x="1325358" y="3994987"/>
              <a:ext cx="754100" cy="795811"/>
            </a:xfrm>
            <a:custGeom>
              <a:avLst/>
              <a:gdLst/>
              <a:ahLst/>
              <a:cxnLst/>
              <a:rect l="l" t="t" r="r" b="b"/>
              <a:pathLst>
                <a:path w="37189" h="39246" extrusionOk="0">
                  <a:moveTo>
                    <a:pt x="35759" y="0"/>
                  </a:moveTo>
                  <a:lnTo>
                    <a:pt x="28478" y="651"/>
                  </a:lnTo>
                  <a:cubicBezTo>
                    <a:pt x="28478" y="651"/>
                    <a:pt x="21847" y="5201"/>
                    <a:pt x="20026" y="8062"/>
                  </a:cubicBezTo>
                  <a:cubicBezTo>
                    <a:pt x="18205" y="10923"/>
                    <a:pt x="13264" y="18335"/>
                    <a:pt x="9884" y="20415"/>
                  </a:cubicBezTo>
                  <a:cubicBezTo>
                    <a:pt x="6502" y="22496"/>
                    <a:pt x="1301" y="20675"/>
                    <a:pt x="650" y="22626"/>
                  </a:cubicBezTo>
                  <a:cubicBezTo>
                    <a:pt x="0" y="24576"/>
                    <a:pt x="1301" y="27957"/>
                    <a:pt x="1042" y="29648"/>
                  </a:cubicBezTo>
                  <a:cubicBezTo>
                    <a:pt x="782" y="31338"/>
                    <a:pt x="130" y="35889"/>
                    <a:pt x="1692" y="37710"/>
                  </a:cubicBezTo>
                  <a:cubicBezTo>
                    <a:pt x="2635" y="38810"/>
                    <a:pt x="3578" y="39245"/>
                    <a:pt x="4205" y="39245"/>
                  </a:cubicBezTo>
                  <a:cubicBezTo>
                    <a:pt x="4615" y="39245"/>
                    <a:pt x="4891" y="39059"/>
                    <a:pt x="4942" y="38750"/>
                  </a:cubicBezTo>
                  <a:cubicBezTo>
                    <a:pt x="5071" y="37970"/>
                    <a:pt x="4942" y="33939"/>
                    <a:pt x="6502" y="31208"/>
                  </a:cubicBezTo>
                  <a:cubicBezTo>
                    <a:pt x="8062" y="28477"/>
                    <a:pt x="10663" y="24576"/>
                    <a:pt x="19765" y="18075"/>
                  </a:cubicBezTo>
                  <a:cubicBezTo>
                    <a:pt x="28868" y="11573"/>
                    <a:pt x="33288" y="7152"/>
                    <a:pt x="35239" y="5072"/>
                  </a:cubicBezTo>
                  <a:cubicBezTo>
                    <a:pt x="37189" y="2991"/>
                    <a:pt x="35759" y="1"/>
                    <a:pt x="357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4"/>
            <p:cNvSpPr/>
            <p:nvPr/>
          </p:nvSpPr>
          <p:spPr>
            <a:xfrm>
              <a:off x="1320876" y="3989045"/>
              <a:ext cx="765253" cy="807673"/>
            </a:xfrm>
            <a:custGeom>
              <a:avLst/>
              <a:gdLst/>
              <a:ahLst/>
              <a:cxnLst/>
              <a:rect l="l" t="t" r="r" b="b"/>
              <a:pathLst>
                <a:path w="37739" h="39831" extrusionOk="0">
                  <a:moveTo>
                    <a:pt x="35980" y="0"/>
                  </a:moveTo>
                  <a:cubicBezTo>
                    <a:pt x="35938" y="0"/>
                    <a:pt x="35896" y="9"/>
                    <a:pt x="35855" y="29"/>
                  </a:cubicBezTo>
                  <a:cubicBezTo>
                    <a:pt x="35709" y="98"/>
                    <a:pt x="35648" y="274"/>
                    <a:pt x="35717" y="419"/>
                  </a:cubicBezTo>
                  <a:cubicBezTo>
                    <a:pt x="35730" y="447"/>
                    <a:pt x="37035" y="3257"/>
                    <a:pt x="35247" y="5164"/>
                  </a:cubicBezTo>
                  <a:cubicBezTo>
                    <a:pt x="31587" y="9068"/>
                    <a:pt x="26396" y="13431"/>
                    <a:pt x="19817" y="18130"/>
                  </a:cubicBezTo>
                  <a:cubicBezTo>
                    <a:pt x="11220" y="24269"/>
                    <a:pt x="8322" y="28115"/>
                    <a:pt x="6470" y="31355"/>
                  </a:cubicBezTo>
                  <a:cubicBezTo>
                    <a:pt x="5186" y="33601"/>
                    <a:pt x="5016" y="36713"/>
                    <a:pt x="4933" y="38209"/>
                  </a:cubicBezTo>
                  <a:cubicBezTo>
                    <a:pt x="4913" y="38570"/>
                    <a:pt x="4898" y="38854"/>
                    <a:pt x="4875" y="38994"/>
                  </a:cubicBezTo>
                  <a:cubicBezTo>
                    <a:pt x="4868" y="39036"/>
                    <a:pt x="4847" y="39162"/>
                    <a:pt x="4640" y="39220"/>
                  </a:cubicBezTo>
                  <a:cubicBezTo>
                    <a:pt x="4574" y="39238"/>
                    <a:pt x="4500" y="39247"/>
                    <a:pt x="4419" y="39247"/>
                  </a:cubicBezTo>
                  <a:cubicBezTo>
                    <a:pt x="3875" y="39247"/>
                    <a:pt x="3006" y="38828"/>
                    <a:pt x="2134" y="37813"/>
                  </a:cubicBezTo>
                  <a:cubicBezTo>
                    <a:pt x="1129" y="36639"/>
                    <a:pt x="933" y="34005"/>
                    <a:pt x="1552" y="29985"/>
                  </a:cubicBezTo>
                  <a:cubicBezTo>
                    <a:pt x="1670" y="29216"/>
                    <a:pt x="1493" y="28159"/>
                    <a:pt x="1303" y="27041"/>
                  </a:cubicBezTo>
                  <a:cubicBezTo>
                    <a:pt x="1068" y="25644"/>
                    <a:pt x="801" y="24059"/>
                    <a:pt x="1150" y="23011"/>
                  </a:cubicBezTo>
                  <a:cubicBezTo>
                    <a:pt x="1408" y="22237"/>
                    <a:pt x="2810" y="22198"/>
                    <a:pt x="4434" y="22155"/>
                  </a:cubicBezTo>
                  <a:cubicBezTo>
                    <a:pt x="6240" y="22107"/>
                    <a:pt x="8489" y="22046"/>
                    <a:pt x="10258" y="20957"/>
                  </a:cubicBezTo>
                  <a:cubicBezTo>
                    <a:pt x="13791" y="18783"/>
                    <a:pt x="18986" y="10881"/>
                    <a:pt x="20494" y="8512"/>
                  </a:cubicBezTo>
                  <a:cubicBezTo>
                    <a:pt x="22262" y="5734"/>
                    <a:pt x="28799" y="1229"/>
                    <a:pt x="28865" y="1184"/>
                  </a:cubicBezTo>
                  <a:cubicBezTo>
                    <a:pt x="28998" y="1092"/>
                    <a:pt x="29032" y="911"/>
                    <a:pt x="28940" y="778"/>
                  </a:cubicBezTo>
                  <a:cubicBezTo>
                    <a:pt x="28883" y="695"/>
                    <a:pt x="28792" y="650"/>
                    <a:pt x="28700" y="650"/>
                  </a:cubicBezTo>
                  <a:cubicBezTo>
                    <a:pt x="28642" y="650"/>
                    <a:pt x="28585" y="667"/>
                    <a:pt x="28534" y="702"/>
                  </a:cubicBezTo>
                  <a:cubicBezTo>
                    <a:pt x="28261" y="889"/>
                    <a:pt x="21833" y="5320"/>
                    <a:pt x="20001" y="8198"/>
                  </a:cubicBezTo>
                  <a:cubicBezTo>
                    <a:pt x="18509" y="10541"/>
                    <a:pt x="13378" y="18349"/>
                    <a:pt x="9951" y="20458"/>
                  </a:cubicBezTo>
                  <a:cubicBezTo>
                    <a:pt x="8316" y="21465"/>
                    <a:pt x="6245" y="21520"/>
                    <a:pt x="4418" y="21570"/>
                  </a:cubicBezTo>
                  <a:cubicBezTo>
                    <a:pt x="2574" y="21620"/>
                    <a:pt x="983" y="21663"/>
                    <a:pt x="595" y="22826"/>
                  </a:cubicBezTo>
                  <a:cubicBezTo>
                    <a:pt x="199" y="24013"/>
                    <a:pt x="467" y="25602"/>
                    <a:pt x="726" y="27139"/>
                  </a:cubicBezTo>
                  <a:cubicBezTo>
                    <a:pt x="907" y="28210"/>
                    <a:pt x="1077" y="29220"/>
                    <a:pt x="974" y="29896"/>
                  </a:cubicBezTo>
                  <a:cubicBezTo>
                    <a:pt x="733" y="31461"/>
                    <a:pt x="1" y="36222"/>
                    <a:pt x="1691" y="38193"/>
                  </a:cubicBezTo>
                  <a:cubicBezTo>
                    <a:pt x="2736" y="39414"/>
                    <a:pt x="3746" y="39830"/>
                    <a:pt x="4429" y="39830"/>
                  </a:cubicBezTo>
                  <a:cubicBezTo>
                    <a:pt x="4434" y="39830"/>
                    <a:pt x="4438" y="39830"/>
                    <a:pt x="4442" y="39830"/>
                  </a:cubicBezTo>
                  <a:cubicBezTo>
                    <a:pt x="4562" y="39830"/>
                    <a:pt x="4681" y="39814"/>
                    <a:pt x="4797" y="39784"/>
                  </a:cubicBezTo>
                  <a:cubicBezTo>
                    <a:pt x="5156" y="39684"/>
                    <a:pt x="5395" y="39432"/>
                    <a:pt x="5452" y="39092"/>
                  </a:cubicBezTo>
                  <a:cubicBezTo>
                    <a:pt x="5480" y="38920"/>
                    <a:pt x="5496" y="38636"/>
                    <a:pt x="5518" y="38241"/>
                  </a:cubicBezTo>
                  <a:cubicBezTo>
                    <a:pt x="5597" y="36791"/>
                    <a:pt x="5763" y="33773"/>
                    <a:pt x="6977" y="31646"/>
                  </a:cubicBezTo>
                  <a:cubicBezTo>
                    <a:pt x="8796" y="28465"/>
                    <a:pt x="11652" y="24681"/>
                    <a:pt x="20157" y="18607"/>
                  </a:cubicBezTo>
                  <a:cubicBezTo>
                    <a:pt x="26767" y="13886"/>
                    <a:pt x="31987" y="9498"/>
                    <a:pt x="35674" y="5565"/>
                  </a:cubicBezTo>
                  <a:cubicBezTo>
                    <a:pt x="37738" y="3364"/>
                    <a:pt x="36307" y="297"/>
                    <a:pt x="36245" y="167"/>
                  </a:cubicBezTo>
                  <a:cubicBezTo>
                    <a:pt x="36195" y="62"/>
                    <a:pt x="36090" y="0"/>
                    <a:pt x="359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4"/>
            <p:cNvSpPr/>
            <p:nvPr/>
          </p:nvSpPr>
          <p:spPr>
            <a:xfrm>
              <a:off x="1490791" y="3994987"/>
              <a:ext cx="588696" cy="544816"/>
            </a:xfrm>
            <a:custGeom>
              <a:avLst/>
              <a:gdLst/>
              <a:ahLst/>
              <a:cxnLst/>
              <a:rect l="l" t="t" r="r" b="b"/>
              <a:pathLst>
                <a:path w="29032" h="26868" extrusionOk="0">
                  <a:moveTo>
                    <a:pt x="27602" y="0"/>
                  </a:moveTo>
                  <a:lnTo>
                    <a:pt x="20320" y="651"/>
                  </a:lnTo>
                  <a:cubicBezTo>
                    <a:pt x="20320" y="651"/>
                    <a:pt x="13689" y="5201"/>
                    <a:pt x="11868" y="8062"/>
                  </a:cubicBezTo>
                  <a:cubicBezTo>
                    <a:pt x="10047" y="10923"/>
                    <a:pt x="5106" y="18335"/>
                    <a:pt x="1726" y="20415"/>
                  </a:cubicBezTo>
                  <a:cubicBezTo>
                    <a:pt x="1191" y="20745"/>
                    <a:pt x="607" y="20969"/>
                    <a:pt x="7" y="21132"/>
                  </a:cubicBezTo>
                  <a:cubicBezTo>
                    <a:pt x="1" y="22952"/>
                    <a:pt x="318" y="25047"/>
                    <a:pt x="1417" y="26868"/>
                  </a:cubicBezTo>
                  <a:cubicBezTo>
                    <a:pt x="3393" y="24596"/>
                    <a:pt x="6461" y="21751"/>
                    <a:pt x="11608" y="18075"/>
                  </a:cubicBezTo>
                  <a:cubicBezTo>
                    <a:pt x="20710" y="11573"/>
                    <a:pt x="25131" y="7152"/>
                    <a:pt x="27082" y="5071"/>
                  </a:cubicBezTo>
                  <a:cubicBezTo>
                    <a:pt x="29032" y="2991"/>
                    <a:pt x="27602" y="1"/>
                    <a:pt x="276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4"/>
            <p:cNvSpPr/>
            <p:nvPr/>
          </p:nvSpPr>
          <p:spPr>
            <a:xfrm>
              <a:off x="1484850" y="3989065"/>
              <a:ext cx="601289" cy="556678"/>
            </a:xfrm>
            <a:custGeom>
              <a:avLst/>
              <a:gdLst/>
              <a:ahLst/>
              <a:cxnLst/>
              <a:rect l="l" t="t" r="r" b="b"/>
              <a:pathLst>
                <a:path w="29653" h="27453" extrusionOk="0">
                  <a:moveTo>
                    <a:pt x="27708" y="602"/>
                  </a:moveTo>
                  <a:lnTo>
                    <a:pt x="27708" y="602"/>
                  </a:lnTo>
                  <a:cubicBezTo>
                    <a:pt x="27963" y="1261"/>
                    <a:pt x="28683" y="3540"/>
                    <a:pt x="27161" y="5163"/>
                  </a:cubicBezTo>
                  <a:cubicBezTo>
                    <a:pt x="23501" y="9068"/>
                    <a:pt x="18309" y="13430"/>
                    <a:pt x="11731" y="18129"/>
                  </a:cubicBezTo>
                  <a:cubicBezTo>
                    <a:pt x="7368" y="21245"/>
                    <a:pt x="4101" y="24040"/>
                    <a:pt x="1761" y="26660"/>
                  </a:cubicBezTo>
                  <a:cubicBezTo>
                    <a:pt x="1008" y="25262"/>
                    <a:pt x="615" y="23578"/>
                    <a:pt x="592" y="21645"/>
                  </a:cubicBezTo>
                  <a:lnTo>
                    <a:pt x="593" y="21645"/>
                  </a:lnTo>
                  <a:cubicBezTo>
                    <a:pt x="1198" y="21464"/>
                    <a:pt x="1716" y="21237"/>
                    <a:pt x="2172" y="20956"/>
                  </a:cubicBezTo>
                  <a:cubicBezTo>
                    <a:pt x="5705" y="18782"/>
                    <a:pt x="10900" y="10880"/>
                    <a:pt x="12408" y="8511"/>
                  </a:cubicBezTo>
                  <a:cubicBezTo>
                    <a:pt x="14082" y="5880"/>
                    <a:pt x="20037" y="1698"/>
                    <a:pt x="20716" y="1227"/>
                  </a:cubicBezTo>
                  <a:lnTo>
                    <a:pt x="27708" y="602"/>
                  </a:lnTo>
                  <a:close/>
                  <a:moveTo>
                    <a:pt x="27892" y="0"/>
                  </a:moveTo>
                  <a:cubicBezTo>
                    <a:pt x="27885" y="0"/>
                    <a:pt x="27877" y="0"/>
                    <a:pt x="27869" y="1"/>
                  </a:cubicBezTo>
                  <a:lnTo>
                    <a:pt x="20587" y="651"/>
                  </a:lnTo>
                  <a:cubicBezTo>
                    <a:pt x="20537" y="656"/>
                    <a:pt x="20489" y="673"/>
                    <a:pt x="20448" y="701"/>
                  </a:cubicBezTo>
                  <a:cubicBezTo>
                    <a:pt x="20175" y="888"/>
                    <a:pt x="13745" y="5319"/>
                    <a:pt x="11914" y="8197"/>
                  </a:cubicBezTo>
                  <a:cubicBezTo>
                    <a:pt x="10423" y="10540"/>
                    <a:pt x="5292" y="18349"/>
                    <a:pt x="1864" y="20458"/>
                  </a:cubicBezTo>
                  <a:cubicBezTo>
                    <a:pt x="1403" y="20743"/>
                    <a:pt x="866" y="20966"/>
                    <a:pt x="222" y="21143"/>
                  </a:cubicBezTo>
                  <a:cubicBezTo>
                    <a:pt x="95" y="21177"/>
                    <a:pt x="7" y="21293"/>
                    <a:pt x="7" y="21424"/>
                  </a:cubicBezTo>
                  <a:cubicBezTo>
                    <a:pt x="0" y="23723"/>
                    <a:pt x="489" y="25704"/>
                    <a:pt x="1459" y="27312"/>
                  </a:cubicBezTo>
                  <a:cubicBezTo>
                    <a:pt x="1508" y="27392"/>
                    <a:pt x="1592" y="27443"/>
                    <a:pt x="1684" y="27451"/>
                  </a:cubicBezTo>
                  <a:cubicBezTo>
                    <a:pt x="1693" y="27452"/>
                    <a:pt x="1702" y="27452"/>
                    <a:pt x="1710" y="27452"/>
                  </a:cubicBezTo>
                  <a:cubicBezTo>
                    <a:pt x="1795" y="27452"/>
                    <a:pt x="1875" y="27416"/>
                    <a:pt x="1932" y="27353"/>
                  </a:cubicBezTo>
                  <a:cubicBezTo>
                    <a:pt x="4258" y="24678"/>
                    <a:pt x="7574" y="21818"/>
                    <a:pt x="12071" y="18606"/>
                  </a:cubicBezTo>
                  <a:cubicBezTo>
                    <a:pt x="18681" y="13885"/>
                    <a:pt x="23903" y="9497"/>
                    <a:pt x="27589" y="5564"/>
                  </a:cubicBezTo>
                  <a:cubicBezTo>
                    <a:pt x="29652" y="3363"/>
                    <a:pt x="28221" y="296"/>
                    <a:pt x="28159" y="166"/>
                  </a:cubicBezTo>
                  <a:cubicBezTo>
                    <a:pt x="28109" y="64"/>
                    <a:pt x="28005" y="0"/>
                    <a:pt x="27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4"/>
            <p:cNvSpPr/>
            <p:nvPr/>
          </p:nvSpPr>
          <p:spPr>
            <a:xfrm>
              <a:off x="1325378" y="4427901"/>
              <a:ext cx="121645" cy="362927"/>
            </a:xfrm>
            <a:custGeom>
              <a:avLst/>
              <a:gdLst/>
              <a:ahLst/>
              <a:cxnLst/>
              <a:rect l="l" t="t" r="r" b="b"/>
              <a:pathLst>
                <a:path w="5999" h="17898" extrusionOk="0">
                  <a:moveTo>
                    <a:pt x="5999" y="143"/>
                  </a:moveTo>
                  <a:cubicBezTo>
                    <a:pt x="3458" y="341"/>
                    <a:pt x="1077" y="0"/>
                    <a:pt x="651" y="1278"/>
                  </a:cubicBezTo>
                  <a:cubicBezTo>
                    <a:pt x="1" y="3228"/>
                    <a:pt x="1301" y="6610"/>
                    <a:pt x="1041" y="8300"/>
                  </a:cubicBezTo>
                  <a:cubicBezTo>
                    <a:pt x="781" y="9990"/>
                    <a:pt x="131" y="14542"/>
                    <a:pt x="1691" y="16362"/>
                  </a:cubicBezTo>
                  <a:cubicBezTo>
                    <a:pt x="2634" y="17462"/>
                    <a:pt x="3577" y="17897"/>
                    <a:pt x="4204" y="17897"/>
                  </a:cubicBezTo>
                  <a:cubicBezTo>
                    <a:pt x="4614" y="17897"/>
                    <a:pt x="4890" y="17711"/>
                    <a:pt x="4941" y="17402"/>
                  </a:cubicBezTo>
                  <a:cubicBezTo>
                    <a:pt x="5014" y="16961"/>
                    <a:pt x="5005" y="15485"/>
                    <a:pt x="5264" y="13791"/>
                  </a:cubicBezTo>
                  <a:cubicBezTo>
                    <a:pt x="4416" y="13076"/>
                    <a:pt x="3500" y="11622"/>
                    <a:pt x="3771" y="9730"/>
                  </a:cubicBezTo>
                  <a:cubicBezTo>
                    <a:pt x="4105" y="7393"/>
                    <a:pt x="5580" y="1732"/>
                    <a:pt x="5999" y="143"/>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4"/>
            <p:cNvSpPr/>
            <p:nvPr/>
          </p:nvSpPr>
          <p:spPr>
            <a:xfrm>
              <a:off x="1320876" y="4424838"/>
              <a:ext cx="132392" cy="371910"/>
            </a:xfrm>
            <a:custGeom>
              <a:avLst/>
              <a:gdLst/>
              <a:ahLst/>
              <a:cxnLst/>
              <a:rect l="l" t="t" r="r" b="b"/>
              <a:pathLst>
                <a:path w="6529" h="18341" extrusionOk="0">
                  <a:moveTo>
                    <a:pt x="5834" y="613"/>
                  </a:moveTo>
                  <a:cubicBezTo>
                    <a:pt x="5305" y="2636"/>
                    <a:pt x="4015" y="7661"/>
                    <a:pt x="3703" y="9841"/>
                  </a:cubicBezTo>
                  <a:cubicBezTo>
                    <a:pt x="3436" y="11717"/>
                    <a:pt x="4266" y="13224"/>
                    <a:pt x="5173" y="14057"/>
                  </a:cubicBezTo>
                  <a:cubicBezTo>
                    <a:pt x="5021" y="15106"/>
                    <a:pt x="4969" y="16071"/>
                    <a:pt x="4933" y="16720"/>
                  </a:cubicBezTo>
                  <a:cubicBezTo>
                    <a:pt x="4913" y="17081"/>
                    <a:pt x="4897" y="17365"/>
                    <a:pt x="4874" y="17504"/>
                  </a:cubicBezTo>
                  <a:cubicBezTo>
                    <a:pt x="4868" y="17546"/>
                    <a:pt x="4847" y="17672"/>
                    <a:pt x="4640" y="17730"/>
                  </a:cubicBezTo>
                  <a:cubicBezTo>
                    <a:pt x="4574" y="17748"/>
                    <a:pt x="4500" y="17757"/>
                    <a:pt x="4418" y="17757"/>
                  </a:cubicBezTo>
                  <a:cubicBezTo>
                    <a:pt x="3874" y="17757"/>
                    <a:pt x="3005" y="17339"/>
                    <a:pt x="2134" y="16323"/>
                  </a:cubicBezTo>
                  <a:cubicBezTo>
                    <a:pt x="1129" y="15149"/>
                    <a:pt x="933" y="12516"/>
                    <a:pt x="1552" y="8495"/>
                  </a:cubicBezTo>
                  <a:cubicBezTo>
                    <a:pt x="1670" y="7726"/>
                    <a:pt x="1493" y="6669"/>
                    <a:pt x="1303" y="5553"/>
                  </a:cubicBezTo>
                  <a:cubicBezTo>
                    <a:pt x="1068" y="4154"/>
                    <a:pt x="801" y="2569"/>
                    <a:pt x="1150" y="1522"/>
                  </a:cubicBezTo>
                  <a:cubicBezTo>
                    <a:pt x="1408" y="748"/>
                    <a:pt x="2810" y="710"/>
                    <a:pt x="4434" y="667"/>
                  </a:cubicBezTo>
                  <a:cubicBezTo>
                    <a:pt x="4889" y="654"/>
                    <a:pt x="5356" y="641"/>
                    <a:pt x="5834" y="613"/>
                  </a:cubicBezTo>
                  <a:close/>
                  <a:moveTo>
                    <a:pt x="6223" y="0"/>
                  </a:moveTo>
                  <a:cubicBezTo>
                    <a:pt x="6215" y="0"/>
                    <a:pt x="6207" y="1"/>
                    <a:pt x="6199" y="1"/>
                  </a:cubicBezTo>
                  <a:cubicBezTo>
                    <a:pt x="5589" y="49"/>
                    <a:pt x="4994" y="65"/>
                    <a:pt x="4419" y="80"/>
                  </a:cubicBezTo>
                  <a:cubicBezTo>
                    <a:pt x="2574" y="130"/>
                    <a:pt x="983" y="173"/>
                    <a:pt x="595" y="1336"/>
                  </a:cubicBezTo>
                  <a:cubicBezTo>
                    <a:pt x="199" y="2523"/>
                    <a:pt x="467" y="4112"/>
                    <a:pt x="726" y="5649"/>
                  </a:cubicBezTo>
                  <a:cubicBezTo>
                    <a:pt x="907" y="6720"/>
                    <a:pt x="1077" y="7730"/>
                    <a:pt x="974" y="8406"/>
                  </a:cubicBezTo>
                  <a:cubicBezTo>
                    <a:pt x="733" y="9971"/>
                    <a:pt x="1" y="14732"/>
                    <a:pt x="1691" y="16703"/>
                  </a:cubicBezTo>
                  <a:cubicBezTo>
                    <a:pt x="2736" y="17924"/>
                    <a:pt x="3746" y="18340"/>
                    <a:pt x="4429" y="18340"/>
                  </a:cubicBezTo>
                  <a:cubicBezTo>
                    <a:pt x="4554" y="18340"/>
                    <a:pt x="4677" y="18325"/>
                    <a:pt x="4796" y="18293"/>
                  </a:cubicBezTo>
                  <a:cubicBezTo>
                    <a:pt x="5156" y="18192"/>
                    <a:pt x="5395" y="17940"/>
                    <a:pt x="5452" y="17601"/>
                  </a:cubicBezTo>
                  <a:cubicBezTo>
                    <a:pt x="5480" y="17429"/>
                    <a:pt x="5496" y="17145"/>
                    <a:pt x="5517" y="16751"/>
                  </a:cubicBezTo>
                  <a:cubicBezTo>
                    <a:pt x="5554" y="16080"/>
                    <a:pt x="5610" y="15068"/>
                    <a:pt x="5775" y="13986"/>
                  </a:cubicBezTo>
                  <a:cubicBezTo>
                    <a:pt x="5791" y="13885"/>
                    <a:pt x="5753" y="13784"/>
                    <a:pt x="5675" y="13718"/>
                  </a:cubicBezTo>
                  <a:cubicBezTo>
                    <a:pt x="4840" y="13013"/>
                    <a:pt x="4036" y="11647"/>
                    <a:pt x="4283" y="9922"/>
                  </a:cubicBezTo>
                  <a:cubicBezTo>
                    <a:pt x="4613" y="7614"/>
                    <a:pt x="6066" y="2026"/>
                    <a:pt x="6504" y="368"/>
                  </a:cubicBezTo>
                  <a:cubicBezTo>
                    <a:pt x="6528" y="277"/>
                    <a:pt x="6506" y="179"/>
                    <a:pt x="6446" y="106"/>
                  </a:cubicBezTo>
                  <a:cubicBezTo>
                    <a:pt x="6391" y="38"/>
                    <a:pt x="6309" y="0"/>
                    <a:pt x="62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4"/>
            <p:cNvSpPr/>
            <p:nvPr/>
          </p:nvSpPr>
          <p:spPr>
            <a:xfrm>
              <a:off x="1325398" y="4434816"/>
              <a:ext cx="71600" cy="353193"/>
            </a:xfrm>
            <a:custGeom>
              <a:avLst/>
              <a:gdLst/>
              <a:ahLst/>
              <a:cxnLst/>
              <a:rect l="l" t="t" r="r" b="b"/>
              <a:pathLst>
                <a:path w="3531" h="17418" extrusionOk="0">
                  <a:moveTo>
                    <a:pt x="2247" y="0"/>
                  </a:moveTo>
                  <a:cubicBezTo>
                    <a:pt x="1429" y="117"/>
                    <a:pt x="841" y="363"/>
                    <a:pt x="651" y="937"/>
                  </a:cubicBezTo>
                  <a:cubicBezTo>
                    <a:pt x="1" y="2887"/>
                    <a:pt x="1301" y="6269"/>
                    <a:pt x="1041" y="7959"/>
                  </a:cubicBezTo>
                  <a:cubicBezTo>
                    <a:pt x="781" y="9649"/>
                    <a:pt x="131" y="14201"/>
                    <a:pt x="1691" y="16021"/>
                  </a:cubicBezTo>
                  <a:cubicBezTo>
                    <a:pt x="2339" y="16777"/>
                    <a:pt x="2985" y="17216"/>
                    <a:pt x="3531" y="17418"/>
                  </a:cubicBezTo>
                  <a:cubicBezTo>
                    <a:pt x="1987" y="16041"/>
                    <a:pt x="1690" y="13901"/>
                    <a:pt x="1690" y="11860"/>
                  </a:cubicBezTo>
                  <a:cubicBezTo>
                    <a:pt x="1690" y="9519"/>
                    <a:pt x="2340" y="7829"/>
                    <a:pt x="1820" y="4578"/>
                  </a:cubicBezTo>
                  <a:cubicBezTo>
                    <a:pt x="1485" y="2483"/>
                    <a:pt x="1904" y="879"/>
                    <a:pt x="22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4"/>
            <p:cNvSpPr/>
            <p:nvPr/>
          </p:nvSpPr>
          <p:spPr>
            <a:xfrm>
              <a:off x="1320876" y="4428854"/>
              <a:ext cx="84131" cy="365096"/>
            </a:xfrm>
            <a:custGeom>
              <a:avLst/>
              <a:gdLst/>
              <a:ahLst/>
              <a:cxnLst/>
              <a:rect l="l" t="t" r="r" b="b"/>
              <a:pathLst>
                <a:path w="4149" h="18005" extrusionOk="0">
                  <a:moveTo>
                    <a:pt x="2024" y="679"/>
                  </a:moveTo>
                  <a:cubicBezTo>
                    <a:pt x="1707" y="1685"/>
                    <a:pt x="1468" y="3133"/>
                    <a:pt x="1754" y="4919"/>
                  </a:cubicBezTo>
                  <a:cubicBezTo>
                    <a:pt x="2086" y="6994"/>
                    <a:pt x="1931" y="8426"/>
                    <a:pt x="1783" y="9810"/>
                  </a:cubicBezTo>
                  <a:cubicBezTo>
                    <a:pt x="1703" y="10553"/>
                    <a:pt x="1620" y="11320"/>
                    <a:pt x="1620" y="12154"/>
                  </a:cubicBezTo>
                  <a:cubicBezTo>
                    <a:pt x="1620" y="13497"/>
                    <a:pt x="1732" y="15081"/>
                    <a:pt x="2418" y="16436"/>
                  </a:cubicBezTo>
                  <a:cubicBezTo>
                    <a:pt x="2325" y="16339"/>
                    <a:pt x="2231" y="16237"/>
                    <a:pt x="2134" y="16126"/>
                  </a:cubicBezTo>
                  <a:cubicBezTo>
                    <a:pt x="1129" y="14952"/>
                    <a:pt x="933" y="12318"/>
                    <a:pt x="1552" y="8297"/>
                  </a:cubicBezTo>
                  <a:cubicBezTo>
                    <a:pt x="1670" y="7529"/>
                    <a:pt x="1493" y="6472"/>
                    <a:pt x="1303" y="5355"/>
                  </a:cubicBezTo>
                  <a:cubicBezTo>
                    <a:pt x="1068" y="3957"/>
                    <a:pt x="801" y="2371"/>
                    <a:pt x="1150" y="1324"/>
                  </a:cubicBezTo>
                  <a:cubicBezTo>
                    <a:pt x="1252" y="1016"/>
                    <a:pt x="1528" y="810"/>
                    <a:pt x="2024" y="679"/>
                  </a:cubicBezTo>
                  <a:close/>
                  <a:moveTo>
                    <a:pt x="2472" y="1"/>
                  </a:moveTo>
                  <a:cubicBezTo>
                    <a:pt x="2458" y="1"/>
                    <a:pt x="2443" y="2"/>
                    <a:pt x="2428" y="4"/>
                  </a:cubicBezTo>
                  <a:cubicBezTo>
                    <a:pt x="1772" y="97"/>
                    <a:pt x="869" y="316"/>
                    <a:pt x="595" y="1138"/>
                  </a:cubicBezTo>
                  <a:cubicBezTo>
                    <a:pt x="199" y="2325"/>
                    <a:pt x="467" y="3914"/>
                    <a:pt x="726" y="5451"/>
                  </a:cubicBezTo>
                  <a:cubicBezTo>
                    <a:pt x="907" y="6522"/>
                    <a:pt x="1078" y="7532"/>
                    <a:pt x="974" y="8208"/>
                  </a:cubicBezTo>
                  <a:cubicBezTo>
                    <a:pt x="733" y="9773"/>
                    <a:pt x="1" y="14534"/>
                    <a:pt x="1691" y="16505"/>
                  </a:cubicBezTo>
                  <a:cubicBezTo>
                    <a:pt x="2473" y="17418"/>
                    <a:pt x="3188" y="17815"/>
                    <a:pt x="3652" y="17987"/>
                  </a:cubicBezTo>
                  <a:cubicBezTo>
                    <a:pt x="3684" y="17998"/>
                    <a:pt x="3718" y="18004"/>
                    <a:pt x="3753" y="18004"/>
                  </a:cubicBezTo>
                  <a:lnTo>
                    <a:pt x="3753" y="18003"/>
                  </a:lnTo>
                  <a:cubicBezTo>
                    <a:pt x="4022" y="18003"/>
                    <a:pt x="4148" y="17671"/>
                    <a:pt x="3948" y="17492"/>
                  </a:cubicBezTo>
                  <a:cubicBezTo>
                    <a:pt x="2403" y="16114"/>
                    <a:pt x="2205" y="13914"/>
                    <a:pt x="2205" y="12152"/>
                  </a:cubicBezTo>
                  <a:cubicBezTo>
                    <a:pt x="2205" y="11350"/>
                    <a:pt x="2283" y="10632"/>
                    <a:pt x="2364" y="9871"/>
                  </a:cubicBezTo>
                  <a:cubicBezTo>
                    <a:pt x="2518" y="8448"/>
                    <a:pt x="2677" y="6976"/>
                    <a:pt x="2332" y="4825"/>
                  </a:cubicBezTo>
                  <a:cubicBezTo>
                    <a:pt x="2017" y="2854"/>
                    <a:pt x="2381" y="1331"/>
                    <a:pt x="2743" y="399"/>
                  </a:cubicBezTo>
                  <a:cubicBezTo>
                    <a:pt x="2817" y="204"/>
                    <a:pt x="2671" y="1"/>
                    <a:pt x="24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4"/>
            <p:cNvSpPr/>
            <p:nvPr/>
          </p:nvSpPr>
          <p:spPr>
            <a:xfrm>
              <a:off x="1565377" y="2806340"/>
              <a:ext cx="6185" cy="11761"/>
            </a:xfrm>
            <a:custGeom>
              <a:avLst/>
              <a:gdLst/>
              <a:ahLst/>
              <a:cxnLst/>
              <a:rect l="l" t="t" r="r" b="b"/>
              <a:pathLst>
                <a:path w="305" h="580" extrusionOk="0">
                  <a:moveTo>
                    <a:pt x="0" y="580"/>
                  </a:moveTo>
                  <a:cubicBezTo>
                    <a:pt x="108" y="379"/>
                    <a:pt x="209" y="185"/>
                    <a:pt x="304" y="0"/>
                  </a:cubicBezTo>
                  <a:cubicBezTo>
                    <a:pt x="209" y="185"/>
                    <a:pt x="108" y="379"/>
                    <a:pt x="0" y="58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4"/>
            <p:cNvSpPr/>
            <p:nvPr/>
          </p:nvSpPr>
          <p:spPr>
            <a:xfrm>
              <a:off x="1559415" y="2800398"/>
              <a:ext cx="18919" cy="23644"/>
            </a:xfrm>
            <a:custGeom>
              <a:avLst/>
              <a:gdLst/>
              <a:ahLst/>
              <a:cxnLst/>
              <a:rect l="l" t="t" r="r" b="b"/>
              <a:pathLst>
                <a:path w="933" h="1166" extrusionOk="0">
                  <a:moveTo>
                    <a:pt x="599" y="0"/>
                  </a:moveTo>
                  <a:cubicBezTo>
                    <a:pt x="493" y="0"/>
                    <a:pt x="390" y="58"/>
                    <a:pt x="338" y="160"/>
                  </a:cubicBezTo>
                  <a:lnTo>
                    <a:pt x="338" y="161"/>
                  </a:lnTo>
                  <a:cubicBezTo>
                    <a:pt x="244" y="344"/>
                    <a:pt x="143" y="535"/>
                    <a:pt x="37" y="733"/>
                  </a:cubicBezTo>
                  <a:cubicBezTo>
                    <a:pt x="13" y="775"/>
                    <a:pt x="2" y="823"/>
                    <a:pt x="2" y="871"/>
                  </a:cubicBezTo>
                  <a:cubicBezTo>
                    <a:pt x="1" y="1033"/>
                    <a:pt x="132" y="1165"/>
                    <a:pt x="294" y="1165"/>
                  </a:cubicBezTo>
                  <a:cubicBezTo>
                    <a:pt x="401" y="1164"/>
                    <a:pt x="500" y="1106"/>
                    <a:pt x="551" y="1011"/>
                  </a:cubicBezTo>
                  <a:cubicBezTo>
                    <a:pt x="660" y="809"/>
                    <a:pt x="763" y="614"/>
                    <a:pt x="858" y="426"/>
                  </a:cubicBezTo>
                  <a:cubicBezTo>
                    <a:pt x="933" y="282"/>
                    <a:pt x="876" y="105"/>
                    <a:pt x="732" y="32"/>
                  </a:cubicBezTo>
                  <a:cubicBezTo>
                    <a:pt x="689" y="11"/>
                    <a:pt x="644" y="0"/>
                    <a:pt x="5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4"/>
            <p:cNvSpPr/>
            <p:nvPr/>
          </p:nvSpPr>
          <p:spPr>
            <a:xfrm>
              <a:off x="1555988" y="2820758"/>
              <a:ext cx="7949" cy="14397"/>
            </a:xfrm>
            <a:custGeom>
              <a:avLst/>
              <a:gdLst/>
              <a:ahLst/>
              <a:cxnLst/>
              <a:rect l="l" t="t" r="r" b="b"/>
              <a:pathLst>
                <a:path w="392" h="710" extrusionOk="0">
                  <a:moveTo>
                    <a:pt x="391" y="1"/>
                  </a:moveTo>
                  <a:lnTo>
                    <a:pt x="391" y="1"/>
                  </a:lnTo>
                  <a:cubicBezTo>
                    <a:pt x="336" y="103"/>
                    <a:pt x="279" y="206"/>
                    <a:pt x="221" y="311"/>
                  </a:cubicBezTo>
                  <a:lnTo>
                    <a:pt x="221" y="311"/>
                  </a:lnTo>
                  <a:cubicBezTo>
                    <a:pt x="279" y="206"/>
                    <a:pt x="336" y="102"/>
                    <a:pt x="391" y="1"/>
                  </a:cubicBezTo>
                  <a:close/>
                  <a:moveTo>
                    <a:pt x="221" y="311"/>
                  </a:moveTo>
                  <a:lnTo>
                    <a:pt x="221" y="311"/>
                  </a:lnTo>
                  <a:cubicBezTo>
                    <a:pt x="149" y="441"/>
                    <a:pt x="76" y="573"/>
                    <a:pt x="0" y="709"/>
                  </a:cubicBezTo>
                  <a:cubicBezTo>
                    <a:pt x="76" y="574"/>
                    <a:pt x="149" y="441"/>
                    <a:pt x="221" y="31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4"/>
            <p:cNvSpPr/>
            <p:nvPr/>
          </p:nvSpPr>
          <p:spPr>
            <a:xfrm>
              <a:off x="1549194" y="2814756"/>
              <a:ext cx="21596" cy="26320"/>
            </a:xfrm>
            <a:custGeom>
              <a:avLst/>
              <a:gdLst/>
              <a:ahLst/>
              <a:cxnLst/>
              <a:rect l="l" t="t" r="r" b="b"/>
              <a:pathLst>
                <a:path w="1065" h="1298" extrusionOk="0">
                  <a:moveTo>
                    <a:pt x="729" y="0"/>
                  </a:moveTo>
                  <a:cubicBezTo>
                    <a:pt x="624" y="0"/>
                    <a:pt x="522" y="57"/>
                    <a:pt x="470" y="158"/>
                  </a:cubicBezTo>
                  <a:cubicBezTo>
                    <a:pt x="347" y="383"/>
                    <a:pt x="217" y="617"/>
                    <a:pt x="81" y="860"/>
                  </a:cubicBezTo>
                  <a:lnTo>
                    <a:pt x="80" y="862"/>
                  </a:lnTo>
                  <a:cubicBezTo>
                    <a:pt x="1" y="1003"/>
                    <a:pt x="51" y="1180"/>
                    <a:pt x="191" y="1259"/>
                  </a:cubicBezTo>
                  <a:cubicBezTo>
                    <a:pt x="235" y="1284"/>
                    <a:pt x="284" y="1298"/>
                    <a:pt x="334" y="1298"/>
                  </a:cubicBezTo>
                  <a:cubicBezTo>
                    <a:pt x="440" y="1298"/>
                    <a:pt x="537" y="1241"/>
                    <a:pt x="589" y="1149"/>
                  </a:cubicBezTo>
                  <a:cubicBezTo>
                    <a:pt x="726" y="905"/>
                    <a:pt x="856" y="671"/>
                    <a:pt x="979" y="444"/>
                  </a:cubicBezTo>
                  <a:cubicBezTo>
                    <a:pt x="980" y="442"/>
                    <a:pt x="982" y="440"/>
                    <a:pt x="983" y="437"/>
                  </a:cubicBezTo>
                  <a:cubicBezTo>
                    <a:pt x="1064" y="295"/>
                    <a:pt x="1012" y="115"/>
                    <a:pt x="869" y="36"/>
                  </a:cubicBezTo>
                  <a:cubicBezTo>
                    <a:pt x="825" y="12"/>
                    <a:pt x="777" y="0"/>
                    <a:pt x="7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4"/>
            <p:cNvSpPr/>
            <p:nvPr/>
          </p:nvSpPr>
          <p:spPr>
            <a:xfrm>
              <a:off x="1572717" y="2792449"/>
              <a:ext cx="5637" cy="11680"/>
            </a:xfrm>
            <a:custGeom>
              <a:avLst/>
              <a:gdLst/>
              <a:ahLst/>
              <a:cxnLst/>
              <a:rect l="l" t="t" r="r" b="b"/>
              <a:pathLst>
                <a:path w="278" h="576" extrusionOk="0">
                  <a:moveTo>
                    <a:pt x="277" y="1"/>
                  </a:moveTo>
                  <a:lnTo>
                    <a:pt x="277" y="1"/>
                  </a:lnTo>
                  <a:cubicBezTo>
                    <a:pt x="194" y="182"/>
                    <a:pt x="102" y="372"/>
                    <a:pt x="0" y="575"/>
                  </a:cubicBezTo>
                  <a:cubicBezTo>
                    <a:pt x="102" y="374"/>
                    <a:pt x="194" y="182"/>
                    <a:pt x="2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4"/>
            <p:cNvSpPr/>
            <p:nvPr/>
          </p:nvSpPr>
          <p:spPr>
            <a:xfrm>
              <a:off x="1565944" y="2786507"/>
              <a:ext cx="18351" cy="23522"/>
            </a:xfrm>
            <a:custGeom>
              <a:avLst/>
              <a:gdLst/>
              <a:ahLst/>
              <a:cxnLst/>
              <a:rect l="l" t="t" r="r" b="b"/>
              <a:pathLst>
                <a:path w="905" h="1160" extrusionOk="0">
                  <a:moveTo>
                    <a:pt x="611" y="0"/>
                  </a:moveTo>
                  <a:cubicBezTo>
                    <a:pt x="499" y="0"/>
                    <a:pt x="394" y="65"/>
                    <a:pt x="345" y="170"/>
                  </a:cubicBezTo>
                  <a:cubicBezTo>
                    <a:pt x="264" y="349"/>
                    <a:pt x="173" y="536"/>
                    <a:pt x="73" y="736"/>
                  </a:cubicBezTo>
                  <a:cubicBezTo>
                    <a:pt x="0" y="880"/>
                    <a:pt x="58" y="1055"/>
                    <a:pt x="202" y="1128"/>
                  </a:cubicBezTo>
                  <a:cubicBezTo>
                    <a:pt x="243" y="1149"/>
                    <a:pt x="288" y="1159"/>
                    <a:pt x="333" y="1159"/>
                  </a:cubicBezTo>
                  <a:cubicBezTo>
                    <a:pt x="334" y="1159"/>
                    <a:pt x="335" y="1159"/>
                    <a:pt x="336" y="1159"/>
                  </a:cubicBezTo>
                  <a:cubicBezTo>
                    <a:pt x="447" y="1159"/>
                    <a:pt x="546" y="1097"/>
                    <a:pt x="596" y="999"/>
                  </a:cubicBezTo>
                  <a:cubicBezTo>
                    <a:pt x="698" y="796"/>
                    <a:pt x="789" y="605"/>
                    <a:pt x="874" y="422"/>
                  </a:cubicBezTo>
                  <a:lnTo>
                    <a:pt x="878" y="415"/>
                  </a:lnTo>
                  <a:cubicBezTo>
                    <a:pt x="895" y="376"/>
                    <a:pt x="903" y="335"/>
                    <a:pt x="904" y="292"/>
                  </a:cubicBezTo>
                  <a:cubicBezTo>
                    <a:pt x="903" y="155"/>
                    <a:pt x="808" y="36"/>
                    <a:pt x="673" y="7"/>
                  </a:cubicBezTo>
                  <a:cubicBezTo>
                    <a:pt x="653" y="2"/>
                    <a:pt x="632" y="0"/>
                    <a:pt x="6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4"/>
            <p:cNvSpPr/>
            <p:nvPr/>
          </p:nvSpPr>
          <p:spPr>
            <a:xfrm>
              <a:off x="1545848" y="2838888"/>
              <a:ext cx="8010" cy="14133"/>
            </a:xfrm>
            <a:custGeom>
              <a:avLst/>
              <a:gdLst/>
              <a:ahLst/>
              <a:cxnLst/>
              <a:rect l="l" t="t" r="r" b="b"/>
              <a:pathLst>
                <a:path w="395" h="697" extrusionOk="0">
                  <a:moveTo>
                    <a:pt x="395" y="1"/>
                  </a:moveTo>
                  <a:cubicBezTo>
                    <a:pt x="267" y="226"/>
                    <a:pt x="136" y="456"/>
                    <a:pt x="1" y="696"/>
                  </a:cubicBezTo>
                  <a:cubicBezTo>
                    <a:pt x="138" y="456"/>
                    <a:pt x="267" y="226"/>
                    <a:pt x="3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4"/>
            <p:cNvSpPr/>
            <p:nvPr/>
          </p:nvSpPr>
          <p:spPr>
            <a:xfrm>
              <a:off x="1538446" y="2832906"/>
              <a:ext cx="22204" cy="26036"/>
            </a:xfrm>
            <a:custGeom>
              <a:avLst/>
              <a:gdLst/>
              <a:ahLst/>
              <a:cxnLst/>
              <a:rect l="l" t="t" r="r" b="b"/>
              <a:pathLst>
                <a:path w="1095" h="1284" extrusionOk="0">
                  <a:moveTo>
                    <a:pt x="761" y="0"/>
                  </a:moveTo>
                  <a:cubicBezTo>
                    <a:pt x="659" y="0"/>
                    <a:pt x="560" y="54"/>
                    <a:pt x="506" y="150"/>
                  </a:cubicBezTo>
                  <a:lnTo>
                    <a:pt x="112" y="846"/>
                  </a:lnTo>
                  <a:cubicBezTo>
                    <a:pt x="0" y="1041"/>
                    <a:pt x="141" y="1283"/>
                    <a:pt x="365" y="1284"/>
                  </a:cubicBezTo>
                  <a:cubicBezTo>
                    <a:pt x="470" y="1284"/>
                    <a:pt x="568" y="1227"/>
                    <a:pt x="619" y="1135"/>
                  </a:cubicBezTo>
                  <a:lnTo>
                    <a:pt x="1016" y="436"/>
                  </a:lnTo>
                  <a:cubicBezTo>
                    <a:pt x="1095" y="296"/>
                    <a:pt x="1045" y="117"/>
                    <a:pt x="905" y="38"/>
                  </a:cubicBezTo>
                  <a:cubicBezTo>
                    <a:pt x="859" y="13"/>
                    <a:pt x="810" y="0"/>
                    <a:pt x="76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4"/>
            <p:cNvSpPr/>
            <p:nvPr/>
          </p:nvSpPr>
          <p:spPr>
            <a:xfrm>
              <a:off x="1579450" y="2779410"/>
              <a:ext cx="4339" cy="10565"/>
            </a:xfrm>
            <a:custGeom>
              <a:avLst/>
              <a:gdLst/>
              <a:ahLst/>
              <a:cxnLst/>
              <a:rect l="l" t="t" r="r" b="b"/>
              <a:pathLst>
                <a:path w="214" h="521" extrusionOk="0">
                  <a:moveTo>
                    <a:pt x="214" y="0"/>
                  </a:moveTo>
                  <a:lnTo>
                    <a:pt x="214" y="0"/>
                  </a:lnTo>
                  <a:cubicBezTo>
                    <a:pt x="156" y="161"/>
                    <a:pt x="82" y="337"/>
                    <a:pt x="0" y="520"/>
                  </a:cubicBezTo>
                  <a:cubicBezTo>
                    <a:pt x="82" y="337"/>
                    <a:pt x="156" y="162"/>
                    <a:pt x="2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4"/>
            <p:cNvSpPr/>
            <p:nvPr/>
          </p:nvSpPr>
          <p:spPr>
            <a:xfrm>
              <a:off x="1573488" y="2773468"/>
              <a:ext cx="17013" cy="22427"/>
            </a:xfrm>
            <a:custGeom>
              <a:avLst/>
              <a:gdLst/>
              <a:ahLst/>
              <a:cxnLst/>
              <a:rect l="l" t="t" r="r" b="b"/>
              <a:pathLst>
                <a:path w="839" h="1106" extrusionOk="0">
                  <a:moveTo>
                    <a:pt x="509" y="1"/>
                  </a:moveTo>
                  <a:cubicBezTo>
                    <a:pt x="389" y="1"/>
                    <a:pt x="277" y="74"/>
                    <a:pt x="234" y="194"/>
                  </a:cubicBezTo>
                  <a:cubicBezTo>
                    <a:pt x="177" y="348"/>
                    <a:pt x="105" y="519"/>
                    <a:pt x="26" y="695"/>
                  </a:cubicBezTo>
                  <a:cubicBezTo>
                    <a:pt x="10" y="732"/>
                    <a:pt x="2" y="773"/>
                    <a:pt x="2" y="813"/>
                  </a:cubicBezTo>
                  <a:cubicBezTo>
                    <a:pt x="1" y="975"/>
                    <a:pt x="132" y="1106"/>
                    <a:pt x="293" y="1106"/>
                  </a:cubicBezTo>
                  <a:cubicBezTo>
                    <a:pt x="294" y="1106"/>
                    <a:pt x="295" y="1106"/>
                    <a:pt x="296" y="1106"/>
                  </a:cubicBezTo>
                  <a:cubicBezTo>
                    <a:pt x="411" y="1106"/>
                    <a:pt x="514" y="1038"/>
                    <a:pt x="561" y="933"/>
                  </a:cubicBezTo>
                  <a:cubicBezTo>
                    <a:pt x="646" y="743"/>
                    <a:pt x="723" y="560"/>
                    <a:pt x="783" y="394"/>
                  </a:cubicBezTo>
                  <a:cubicBezTo>
                    <a:pt x="839" y="242"/>
                    <a:pt x="761" y="74"/>
                    <a:pt x="609" y="18"/>
                  </a:cubicBezTo>
                  <a:cubicBezTo>
                    <a:pt x="576" y="6"/>
                    <a:pt x="542" y="1"/>
                    <a:pt x="5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4"/>
            <p:cNvSpPr/>
            <p:nvPr/>
          </p:nvSpPr>
          <p:spPr>
            <a:xfrm>
              <a:off x="1963508" y="2837428"/>
              <a:ext cx="385" cy="8577"/>
            </a:xfrm>
            <a:custGeom>
              <a:avLst/>
              <a:gdLst/>
              <a:ahLst/>
              <a:cxnLst/>
              <a:rect l="l" t="t" r="r" b="b"/>
              <a:pathLst>
                <a:path w="19" h="423" extrusionOk="0">
                  <a:moveTo>
                    <a:pt x="19" y="422"/>
                  </a:moveTo>
                  <a:cubicBezTo>
                    <a:pt x="7" y="265"/>
                    <a:pt x="0" y="122"/>
                    <a:pt x="0" y="1"/>
                  </a:cubicBezTo>
                  <a:cubicBezTo>
                    <a:pt x="0" y="122"/>
                    <a:pt x="7" y="265"/>
                    <a:pt x="19" y="422"/>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4"/>
            <p:cNvSpPr/>
            <p:nvPr/>
          </p:nvSpPr>
          <p:spPr>
            <a:xfrm>
              <a:off x="1957567" y="2831506"/>
              <a:ext cx="12471" cy="20419"/>
            </a:xfrm>
            <a:custGeom>
              <a:avLst/>
              <a:gdLst/>
              <a:ahLst/>
              <a:cxnLst/>
              <a:rect l="l" t="t" r="r" b="b"/>
              <a:pathLst>
                <a:path w="615" h="1007" extrusionOk="0">
                  <a:moveTo>
                    <a:pt x="293" y="0"/>
                  </a:moveTo>
                  <a:cubicBezTo>
                    <a:pt x="132" y="0"/>
                    <a:pt x="1" y="131"/>
                    <a:pt x="1" y="293"/>
                  </a:cubicBezTo>
                  <a:cubicBezTo>
                    <a:pt x="1" y="421"/>
                    <a:pt x="8" y="570"/>
                    <a:pt x="21" y="735"/>
                  </a:cubicBezTo>
                  <a:cubicBezTo>
                    <a:pt x="21" y="735"/>
                    <a:pt x="21" y="736"/>
                    <a:pt x="21" y="736"/>
                  </a:cubicBezTo>
                  <a:cubicBezTo>
                    <a:pt x="31" y="888"/>
                    <a:pt x="159" y="1007"/>
                    <a:pt x="312" y="1007"/>
                  </a:cubicBezTo>
                  <a:lnTo>
                    <a:pt x="334" y="1007"/>
                  </a:lnTo>
                  <a:cubicBezTo>
                    <a:pt x="494" y="995"/>
                    <a:pt x="615" y="855"/>
                    <a:pt x="603" y="694"/>
                  </a:cubicBezTo>
                  <a:cubicBezTo>
                    <a:pt x="593" y="546"/>
                    <a:pt x="586" y="410"/>
                    <a:pt x="586" y="294"/>
                  </a:cubicBezTo>
                  <a:lnTo>
                    <a:pt x="586" y="293"/>
                  </a:lnTo>
                  <a:cubicBezTo>
                    <a:pt x="586" y="131"/>
                    <a:pt x="455" y="0"/>
                    <a:pt x="29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4"/>
            <p:cNvSpPr/>
            <p:nvPr/>
          </p:nvSpPr>
          <p:spPr>
            <a:xfrm>
              <a:off x="1965191" y="2859167"/>
              <a:ext cx="1399" cy="10544"/>
            </a:xfrm>
            <a:custGeom>
              <a:avLst/>
              <a:gdLst/>
              <a:ahLst/>
              <a:cxnLst/>
              <a:rect l="l" t="t" r="r" b="b"/>
              <a:pathLst>
                <a:path w="69" h="520" extrusionOk="0">
                  <a:moveTo>
                    <a:pt x="68" y="519"/>
                  </a:moveTo>
                  <a:cubicBezTo>
                    <a:pt x="44" y="337"/>
                    <a:pt x="21" y="163"/>
                    <a:pt x="1" y="0"/>
                  </a:cubicBezTo>
                  <a:cubicBezTo>
                    <a:pt x="21" y="163"/>
                    <a:pt x="44" y="337"/>
                    <a:pt x="68" y="51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4"/>
            <p:cNvSpPr/>
            <p:nvPr/>
          </p:nvSpPr>
          <p:spPr>
            <a:xfrm>
              <a:off x="1958905" y="2853205"/>
              <a:ext cx="13606" cy="22427"/>
            </a:xfrm>
            <a:custGeom>
              <a:avLst/>
              <a:gdLst/>
              <a:ahLst/>
              <a:cxnLst/>
              <a:rect l="l" t="t" r="r" b="b"/>
              <a:pathLst>
                <a:path w="671" h="1106" extrusionOk="0">
                  <a:moveTo>
                    <a:pt x="309" y="1"/>
                  </a:moveTo>
                  <a:cubicBezTo>
                    <a:pt x="298" y="1"/>
                    <a:pt x="286" y="2"/>
                    <a:pt x="275" y="3"/>
                  </a:cubicBezTo>
                  <a:cubicBezTo>
                    <a:pt x="115" y="23"/>
                    <a:pt x="1" y="169"/>
                    <a:pt x="20" y="329"/>
                  </a:cubicBezTo>
                  <a:cubicBezTo>
                    <a:pt x="39" y="493"/>
                    <a:pt x="64" y="669"/>
                    <a:pt x="88" y="853"/>
                  </a:cubicBezTo>
                  <a:cubicBezTo>
                    <a:pt x="108" y="998"/>
                    <a:pt x="232" y="1106"/>
                    <a:pt x="378" y="1106"/>
                  </a:cubicBezTo>
                  <a:cubicBezTo>
                    <a:pt x="391" y="1106"/>
                    <a:pt x="405" y="1105"/>
                    <a:pt x="418" y="1102"/>
                  </a:cubicBezTo>
                  <a:cubicBezTo>
                    <a:pt x="563" y="1082"/>
                    <a:pt x="671" y="959"/>
                    <a:pt x="671" y="813"/>
                  </a:cubicBezTo>
                  <a:cubicBezTo>
                    <a:pt x="671" y="799"/>
                    <a:pt x="670" y="786"/>
                    <a:pt x="668" y="774"/>
                  </a:cubicBezTo>
                  <a:cubicBezTo>
                    <a:pt x="643" y="593"/>
                    <a:pt x="621" y="421"/>
                    <a:pt x="601" y="259"/>
                  </a:cubicBezTo>
                  <a:cubicBezTo>
                    <a:pt x="583" y="110"/>
                    <a:pt x="456" y="1"/>
                    <a:pt x="3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4"/>
            <p:cNvSpPr/>
            <p:nvPr/>
          </p:nvSpPr>
          <p:spPr>
            <a:xfrm>
              <a:off x="1372810" y="2855111"/>
              <a:ext cx="697850" cy="2038680"/>
            </a:xfrm>
            <a:custGeom>
              <a:avLst/>
              <a:gdLst/>
              <a:ahLst/>
              <a:cxnLst/>
              <a:rect l="l" t="t" r="r" b="b"/>
              <a:pathLst>
                <a:path w="34415" h="100539" extrusionOk="0">
                  <a:moveTo>
                    <a:pt x="8474" y="1"/>
                  </a:moveTo>
                  <a:cubicBezTo>
                    <a:pt x="6564" y="3347"/>
                    <a:pt x="3888" y="7938"/>
                    <a:pt x="2732" y="12653"/>
                  </a:cubicBezTo>
                  <a:cubicBezTo>
                    <a:pt x="1041" y="19544"/>
                    <a:pt x="1" y="25006"/>
                    <a:pt x="2082" y="29687"/>
                  </a:cubicBezTo>
                  <a:cubicBezTo>
                    <a:pt x="4162" y="34368"/>
                    <a:pt x="6116" y="45795"/>
                    <a:pt x="5725" y="50477"/>
                  </a:cubicBezTo>
                  <a:cubicBezTo>
                    <a:pt x="5335" y="55159"/>
                    <a:pt x="2994" y="57759"/>
                    <a:pt x="3514" y="61399"/>
                  </a:cubicBezTo>
                  <a:cubicBezTo>
                    <a:pt x="4035" y="65041"/>
                    <a:pt x="6495" y="72805"/>
                    <a:pt x="7537" y="75276"/>
                  </a:cubicBezTo>
                  <a:cubicBezTo>
                    <a:pt x="8577" y="77747"/>
                    <a:pt x="9493" y="87003"/>
                    <a:pt x="9493" y="87003"/>
                  </a:cubicBezTo>
                  <a:cubicBezTo>
                    <a:pt x="9493" y="87003"/>
                    <a:pt x="8193" y="90412"/>
                    <a:pt x="7933" y="92752"/>
                  </a:cubicBezTo>
                  <a:cubicBezTo>
                    <a:pt x="7673" y="95093"/>
                    <a:pt x="9558" y="96005"/>
                    <a:pt x="12235" y="97462"/>
                  </a:cubicBezTo>
                  <a:cubicBezTo>
                    <a:pt x="14263" y="98566"/>
                    <a:pt x="18065" y="100539"/>
                    <a:pt x="20186" y="100539"/>
                  </a:cubicBezTo>
                  <a:cubicBezTo>
                    <a:pt x="20862" y="100539"/>
                    <a:pt x="21367" y="100338"/>
                    <a:pt x="21590" y="99845"/>
                  </a:cubicBezTo>
                  <a:cubicBezTo>
                    <a:pt x="22510" y="97805"/>
                    <a:pt x="18233" y="92955"/>
                    <a:pt x="16070" y="89408"/>
                  </a:cubicBezTo>
                  <a:cubicBezTo>
                    <a:pt x="13906" y="85860"/>
                    <a:pt x="13992" y="80731"/>
                    <a:pt x="13712" y="75276"/>
                  </a:cubicBezTo>
                  <a:cubicBezTo>
                    <a:pt x="13392" y="69026"/>
                    <a:pt x="13657" y="55939"/>
                    <a:pt x="13657" y="52037"/>
                  </a:cubicBezTo>
                  <a:cubicBezTo>
                    <a:pt x="13657" y="48137"/>
                    <a:pt x="17946" y="27735"/>
                    <a:pt x="17946" y="27735"/>
                  </a:cubicBezTo>
                  <a:cubicBezTo>
                    <a:pt x="17946" y="27735"/>
                    <a:pt x="20547" y="38269"/>
                    <a:pt x="22628" y="43339"/>
                  </a:cubicBezTo>
                  <a:cubicBezTo>
                    <a:pt x="24708" y="48411"/>
                    <a:pt x="24782" y="57601"/>
                    <a:pt x="27123" y="59682"/>
                  </a:cubicBezTo>
                  <a:cubicBezTo>
                    <a:pt x="28136" y="60582"/>
                    <a:pt x="29587" y="61190"/>
                    <a:pt x="30907" y="61190"/>
                  </a:cubicBezTo>
                  <a:cubicBezTo>
                    <a:pt x="32638" y="61190"/>
                    <a:pt x="34145" y="60145"/>
                    <a:pt x="34145" y="57341"/>
                  </a:cubicBezTo>
                  <a:cubicBezTo>
                    <a:pt x="34145" y="52401"/>
                    <a:pt x="34415" y="38451"/>
                    <a:pt x="32380" y="26175"/>
                  </a:cubicBezTo>
                  <a:cubicBezTo>
                    <a:pt x="31762" y="22453"/>
                    <a:pt x="29649" y="15773"/>
                    <a:pt x="30299" y="12261"/>
                  </a:cubicBezTo>
                  <a:cubicBezTo>
                    <a:pt x="30775" y="9690"/>
                    <a:pt x="29928" y="4962"/>
                    <a:pt x="29439" y="1795"/>
                  </a:cubicBezTo>
                  <a:lnTo>
                    <a:pt x="29439" y="1800"/>
                  </a:lnTo>
                  <a:cubicBezTo>
                    <a:pt x="26711" y="2087"/>
                    <a:pt x="24265" y="2207"/>
                    <a:pt x="22080" y="2207"/>
                  </a:cubicBezTo>
                  <a:cubicBezTo>
                    <a:pt x="15092" y="2207"/>
                    <a:pt x="10781" y="973"/>
                    <a:pt x="84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4"/>
            <p:cNvSpPr/>
            <p:nvPr/>
          </p:nvSpPr>
          <p:spPr>
            <a:xfrm>
              <a:off x="1366118" y="2849149"/>
              <a:ext cx="706691" cy="2050542"/>
            </a:xfrm>
            <a:custGeom>
              <a:avLst/>
              <a:gdLst/>
              <a:ahLst/>
              <a:cxnLst/>
              <a:rect l="l" t="t" r="r" b="b"/>
              <a:pathLst>
                <a:path w="34851" h="101124" extrusionOk="0">
                  <a:moveTo>
                    <a:pt x="8931" y="661"/>
                  </a:moveTo>
                  <a:lnTo>
                    <a:pt x="8931" y="663"/>
                  </a:lnTo>
                  <a:cubicBezTo>
                    <a:pt x="11198" y="1579"/>
                    <a:pt x="15506" y="2791"/>
                    <a:pt x="22444" y="2791"/>
                  </a:cubicBezTo>
                  <a:cubicBezTo>
                    <a:pt x="24555" y="2791"/>
                    <a:pt x="26909" y="2679"/>
                    <a:pt x="29523" y="2412"/>
                  </a:cubicBezTo>
                  <a:lnTo>
                    <a:pt x="29640" y="3157"/>
                  </a:lnTo>
                  <a:cubicBezTo>
                    <a:pt x="30112" y="6149"/>
                    <a:pt x="30759" y="10244"/>
                    <a:pt x="30342" y="12502"/>
                  </a:cubicBezTo>
                  <a:cubicBezTo>
                    <a:pt x="29867" y="15065"/>
                    <a:pt x="30800" y="19147"/>
                    <a:pt x="31624" y="22746"/>
                  </a:cubicBezTo>
                  <a:cubicBezTo>
                    <a:pt x="31943" y="24140"/>
                    <a:pt x="32245" y="25457"/>
                    <a:pt x="32421" y="26515"/>
                  </a:cubicBezTo>
                  <a:cubicBezTo>
                    <a:pt x="34265" y="37646"/>
                    <a:pt x="34212" y="50083"/>
                    <a:pt x="34186" y="56059"/>
                  </a:cubicBezTo>
                  <a:cubicBezTo>
                    <a:pt x="34184" y="56654"/>
                    <a:pt x="34182" y="57182"/>
                    <a:pt x="34182" y="57635"/>
                  </a:cubicBezTo>
                  <a:cubicBezTo>
                    <a:pt x="34182" y="59310"/>
                    <a:pt x="33615" y="60451"/>
                    <a:pt x="32541" y="60933"/>
                  </a:cubicBezTo>
                  <a:cubicBezTo>
                    <a:pt x="32137" y="61115"/>
                    <a:pt x="31692" y="61195"/>
                    <a:pt x="31234" y="61195"/>
                  </a:cubicBezTo>
                  <a:cubicBezTo>
                    <a:pt x="29945" y="61195"/>
                    <a:pt x="28549" y="60559"/>
                    <a:pt x="27647" y="59757"/>
                  </a:cubicBezTo>
                  <a:cubicBezTo>
                    <a:pt x="26405" y="58654"/>
                    <a:pt x="25810" y="55257"/>
                    <a:pt x="25180" y="51658"/>
                  </a:cubicBezTo>
                  <a:cubicBezTo>
                    <a:pt x="24673" y="48763"/>
                    <a:pt x="24149" y="45769"/>
                    <a:pt x="23227" y="43523"/>
                  </a:cubicBezTo>
                  <a:cubicBezTo>
                    <a:pt x="21179" y="38529"/>
                    <a:pt x="18586" y="28064"/>
                    <a:pt x="18559" y="27960"/>
                  </a:cubicBezTo>
                  <a:cubicBezTo>
                    <a:pt x="18527" y="27827"/>
                    <a:pt x="18414" y="27739"/>
                    <a:pt x="18270" y="27737"/>
                  </a:cubicBezTo>
                  <a:cubicBezTo>
                    <a:pt x="18134" y="27739"/>
                    <a:pt x="18017" y="27835"/>
                    <a:pt x="17989" y="27969"/>
                  </a:cubicBezTo>
                  <a:cubicBezTo>
                    <a:pt x="17814" y="28803"/>
                    <a:pt x="13694" y="48444"/>
                    <a:pt x="13694" y="52330"/>
                  </a:cubicBezTo>
                  <a:cubicBezTo>
                    <a:pt x="13694" y="53290"/>
                    <a:pt x="13678" y="54806"/>
                    <a:pt x="13658" y="56640"/>
                  </a:cubicBezTo>
                  <a:cubicBezTo>
                    <a:pt x="13599" y="62304"/>
                    <a:pt x="13508" y="70864"/>
                    <a:pt x="13750" y="75585"/>
                  </a:cubicBezTo>
                  <a:cubicBezTo>
                    <a:pt x="13787" y="76302"/>
                    <a:pt x="13817" y="77015"/>
                    <a:pt x="13847" y="77720"/>
                  </a:cubicBezTo>
                  <a:cubicBezTo>
                    <a:pt x="14046" y="82342"/>
                    <a:pt x="14233" y="86709"/>
                    <a:pt x="16149" y="89854"/>
                  </a:cubicBezTo>
                  <a:cubicBezTo>
                    <a:pt x="16741" y="90824"/>
                    <a:pt x="17503" y="91911"/>
                    <a:pt x="18241" y="92962"/>
                  </a:cubicBezTo>
                  <a:cubicBezTo>
                    <a:pt x="20123" y="95644"/>
                    <a:pt x="22256" y="98684"/>
                    <a:pt x="21654" y="100018"/>
                  </a:cubicBezTo>
                  <a:cubicBezTo>
                    <a:pt x="21560" y="100227"/>
                    <a:pt x="21394" y="100370"/>
                    <a:pt x="21145" y="100454"/>
                  </a:cubicBezTo>
                  <a:cubicBezTo>
                    <a:pt x="20987" y="100506"/>
                    <a:pt x="20783" y="100540"/>
                    <a:pt x="20521" y="100540"/>
                  </a:cubicBezTo>
                  <a:cubicBezTo>
                    <a:pt x="19377" y="100540"/>
                    <a:pt x="17125" y="99906"/>
                    <a:pt x="12704" y="97498"/>
                  </a:cubicBezTo>
                  <a:lnTo>
                    <a:pt x="12363" y="97314"/>
                  </a:lnTo>
                  <a:cubicBezTo>
                    <a:pt x="9933" y="95995"/>
                    <a:pt x="8326" y="95123"/>
                    <a:pt x="8554" y="93079"/>
                  </a:cubicBezTo>
                  <a:cubicBezTo>
                    <a:pt x="8807" y="90802"/>
                    <a:pt x="10084" y="87435"/>
                    <a:pt x="10097" y="87401"/>
                  </a:cubicBezTo>
                  <a:cubicBezTo>
                    <a:pt x="10113" y="87358"/>
                    <a:pt x="10119" y="87313"/>
                    <a:pt x="10114" y="87268"/>
                  </a:cubicBezTo>
                  <a:cubicBezTo>
                    <a:pt x="10077" y="86888"/>
                    <a:pt x="9181" y="77939"/>
                    <a:pt x="8136" y="75456"/>
                  </a:cubicBezTo>
                  <a:cubicBezTo>
                    <a:pt x="7098" y="72991"/>
                    <a:pt x="4642" y="65213"/>
                    <a:pt x="4135" y="61653"/>
                  </a:cubicBezTo>
                  <a:cubicBezTo>
                    <a:pt x="3860" y="59729"/>
                    <a:pt x="4411" y="58109"/>
                    <a:pt x="5049" y="56233"/>
                  </a:cubicBezTo>
                  <a:cubicBezTo>
                    <a:pt x="5573" y="54695"/>
                    <a:pt x="6167" y="52950"/>
                    <a:pt x="6346" y="50795"/>
                  </a:cubicBezTo>
                  <a:cubicBezTo>
                    <a:pt x="6747" y="46005"/>
                    <a:pt x="4724" y="34463"/>
                    <a:pt x="2679" y="29862"/>
                  </a:cubicBezTo>
                  <a:cubicBezTo>
                    <a:pt x="612" y="25207"/>
                    <a:pt x="1704" y="19713"/>
                    <a:pt x="3346" y="13016"/>
                  </a:cubicBezTo>
                  <a:cubicBezTo>
                    <a:pt x="4454" y="8503"/>
                    <a:pt x="7000" y="4043"/>
                    <a:pt x="8859" y="787"/>
                  </a:cubicBezTo>
                  <a:lnTo>
                    <a:pt x="8931" y="661"/>
                  </a:lnTo>
                  <a:close/>
                  <a:moveTo>
                    <a:pt x="8805" y="0"/>
                  </a:moveTo>
                  <a:cubicBezTo>
                    <a:pt x="8702" y="0"/>
                    <a:pt x="8604" y="54"/>
                    <a:pt x="8550" y="147"/>
                  </a:cubicBezTo>
                  <a:lnTo>
                    <a:pt x="8351" y="495"/>
                  </a:lnTo>
                  <a:cubicBezTo>
                    <a:pt x="6475" y="3782"/>
                    <a:pt x="3905" y="8282"/>
                    <a:pt x="2778" y="12875"/>
                  </a:cubicBezTo>
                  <a:cubicBezTo>
                    <a:pt x="1108" y="19684"/>
                    <a:pt x="1" y="25275"/>
                    <a:pt x="2145" y="30099"/>
                  </a:cubicBezTo>
                  <a:cubicBezTo>
                    <a:pt x="4161" y="34637"/>
                    <a:pt x="6157" y="46022"/>
                    <a:pt x="5763" y="50746"/>
                  </a:cubicBezTo>
                  <a:cubicBezTo>
                    <a:pt x="5590" y="52828"/>
                    <a:pt x="5033" y="54463"/>
                    <a:pt x="4496" y="56044"/>
                  </a:cubicBezTo>
                  <a:cubicBezTo>
                    <a:pt x="3861" y="57909"/>
                    <a:pt x="3261" y="59671"/>
                    <a:pt x="3555" y="61734"/>
                  </a:cubicBezTo>
                  <a:cubicBezTo>
                    <a:pt x="4088" y="65470"/>
                    <a:pt x="6562" y="73225"/>
                    <a:pt x="7596" y="75683"/>
                  </a:cubicBezTo>
                  <a:cubicBezTo>
                    <a:pt x="8562" y="77974"/>
                    <a:pt x="9440" y="86410"/>
                    <a:pt x="9526" y="87256"/>
                  </a:cubicBezTo>
                  <a:cubicBezTo>
                    <a:pt x="9339" y="87755"/>
                    <a:pt x="8217" y="90813"/>
                    <a:pt x="7972" y="93013"/>
                  </a:cubicBezTo>
                  <a:cubicBezTo>
                    <a:pt x="7702" y="95448"/>
                    <a:pt x="9541" y="96446"/>
                    <a:pt x="12084" y="97827"/>
                  </a:cubicBezTo>
                  <a:lnTo>
                    <a:pt x="12425" y="98011"/>
                  </a:lnTo>
                  <a:cubicBezTo>
                    <a:pt x="16255" y="100096"/>
                    <a:pt x="18920" y="101123"/>
                    <a:pt x="20519" y="101123"/>
                  </a:cubicBezTo>
                  <a:cubicBezTo>
                    <a:pt x="20830" y="101123"/>
                    <a:pt x="21101" y="101084"/>
                    <a:pt x="21332" y="101006"/>
                  </a:cubicBezTo>
                  <a:cubicBezTo>
                    <a:pt x="21737" y="100870"/>
                    <a:pt x="22025" y="100618"/>
                    <a:pt x="22188" y="100259"/>
                  </a:cubicBezTo>
                  <a:cubicBezTo>
                    <a:pt x="22926" y="98621"/>
                    <a:pt x="20883" y="95708"/>
                    <a:pt x="18719" y="92625"/>
                  </a:cubicBezTo>
                  <a:cubicBezTo>
                    <a:pt x="17954" y="91534"/>
                    <a:pt x="17231" y="90503"/>
                    <a:pt x="16650" y="89549"/>
                  </a:cubicBezTo>
                  <a:cubicBezTo>
                    <a:pt x="14811" y="86533"/>
                    <a:pt x="14627" y="82239"/>
                    <a:pt x="14432" y="77694"/>
                  </a:cubicBezTo>
                  <a:cubicBezTo>
                    <a:pt x="14402" y="76988"/>
                    <a:pt x="14372" y="76273"/>
                    <a:pt x="14335" y="75554"/>
                  </a:cubicBezTo>
                  <a:cubicBezTo>
                    <a:pt x="14093" y="70850"/>
                    <a:pt x="14184" y="62302"/>
                    <a:pt x="14244" y="56645"/>
                  </a:cubicBezTo>
                  <a:cubicBezTo>
                    <a:pt x="14263" y="54808"/>
                    <a:pt x="14279" y="53291"/>
                    <a:pt x="14279" y="52330"/>
                  </a:cubicBezTo>
                  <a:cubicBezTo>
                    <a:pt x="14279" y="49059"/>
                    <a:pt x="17377" y="33815"/>
                    <a:pt x="18304" y="29331"/>
                  </a:cubicBezTo>
                  <a:cubicBezTo>
                    <a:pt x="19059" y="32270"/>
                    <a:pt x="21043" y="39739"/>
                    <a:pt x="22686" y="43743"/>
                  </a:cubicBezTo>
                  <a:cubicBezTo>
                    <a:pt x="23583" y="45932"/>
                    <a:pt x="24102" y="48893"/>
                    <a:pt x="24604" y="51758"/>
                  </a:cubicBezTo>
                  <a:cubicBezTo>
                    <a:pt x="25251" y="55459"/>
                    <a:pt x="25864" y="58956"/>
                    <a:pt x="27258" y="60194"/>
                  </a:cubicBezTo>
                  <a:cubicBezTo>
                    <a:pt x="28271" y="61094"/>
                    <a:pt x="29786" y="61782"/>
                    <a:pt x="31224" y="61782"/>
                  </a:cubicBezTo>
                  <a:cubicBezTo>
                    <a:pt x="31764" y="61782"/>
                    <a:pt x="32293" y="61685"/>
                    <a:pt x="32780" y="61466"/>
                  </a:cubicBezTo>
                  <a:cubicBezTo>
                    <a:pt x="33686" y="61058"/>
                    <a:pt x="34767" y="60065"/>
                    <a:pt x="34767" y="57634"/>
                  </a:cubicBezTo>
                  <a:cubicBezTo>
                    <a:pt x="34767" y="57182"/>
                    <a:pt x="34769" y="56657"/>
                    <a:pt x="34771" y="56061"/>
                  </a:cubicBezTo>
                  <a:cubicBezTo>
                    <a:pt x="34797" y="50068"/>
                    <a:pt x="34850" y="37597"/>
                    <a:pt x="32998" y="26420"/>
                  </a:cubicBezTo>
                  <a:cubicBezTo>
                    <a:pt x="32819" y="25344"/>
                    <a:pt x="32516" y="24019"/>
                    <a:pt x="32194" y="22616"/>
                  </a:cubicBezTo>
                  <a:cubicBezTo>
                    <a:pt x="31383" y="19071"/>
                    <a:pt x="30463" y="15052"/>
                    <a:pt x="30916" y="12609"/>
                  </a:cubicBezTo>
                  <a:cubicBezTo>
                    <a:pt x="31353" y="10252"/>
                    <a:pt x="30723" y="6267"/>
                    <a:pt x="30217" y="3067"/>
                  </a:cubicBezTo>
                  <a:lnTo>
                    <a:pt x="30058" y="2046"/>
                  </a:lnTo>
                  <a:cubicBezTo>
                    <a:pt x="30056" y="2036"/>
                    <a:pt x="30055" y="2027"/>
                    <a:pt x="30052" y="2017"/>
                  </a:cubicBezTo>
                  <a:cubicBezTo>
                    <a:pt x="30020" y="1885"/>
                    <a:pt x="29901" y="1795"/>
                    <a:pt x="29770" y="1795"/>
                  </a:cubicBezTo>
                  <a:cubicBezTo>
                    <a:pt x="29751" y="1795"/>
                    <a:pt x="29731" y="1797"/>
                    <a:pt x="29711" y="1801"/>
                  </a:cubicBezTo>
                  <a:cubicBezTo>
                    <a:pt x="29704" y="1804"/>
                    <a:pt x="29697" y="1805"/>
                    <a:pt x="29690" y="1807"/>
                  </a:cubicBezTo>
                  <a:cubicBezTo>
                    <a:pt x="27004" y="2088"/>
                    <a:pt x="24594" y="2205"/>
                    <a:pt x="22443" y="2205"/>
                  </a:cubicBezTo>
                  <a:cubicBezTo>
                    <a:pt x="15358" y="2205"/>
                    <a:pt x="11072" y="932"/>
                    <a:pt x="8917" y="23"/>
                  </a:cubicBezTo>
                  <a:cubicBezTo>
                    <a:pt x="8881" y="8"/>
                    <a:pt x="8842" y="0"/>
                    <a:pt x="8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4"/>
            <p:cNvSpPr/>
            <p:nvPr/>
          </p:nvSpPr>
          <p:spPr>
            <a:xfrm>
              <a:off x="1963954" y="2846979"/>
              <a:ext cx="1014" cy="9855"/>
            </a:xfrm>
            <a:custGeom>
              <a:avLst/>
              <a:gdLst/>
              <a:ahLst/>
              <a:cxnLst/>
              <a:rect l="l" t="t" r="r" b="b"/>
              <a:pathLst>
                <a:path w="50" h="486" extrusionOk="0">
                  <a:moveTo>
                    <a:pt x="0" y="1"/>
                  </a:moveTo>
                  <a:cubicBezTo>
                    <a:pt x="12" y="148"/>
                    <a:pt x="28" y="311"/>
                    <a:pt x="49" y="485"/>
                  </a:cubicBezTo>
                  <a:cubicBezTo>
                    <a:pt x="29" y="311"/>
                    <a:pt x="12" y="148"/>
                    <a:pt x="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4"/>
            <p:cNvSpPr/>
            <p:nvPr/>
          </p:nvSpPr>
          <p:spPr>
            <a:xfrm>
              <a:off x="1957769" y="2841058"/>
              <a:ext cx="13424" cy="21697"/>
            </a:xfrm>
            <a:custGeom>
              <a:avLst/>
              <a:gdLst/>
              <a:ahLst/>
              <a:cxnLst/>
              <a:rect l="l" t="t" r="r" b="b"/>
              <a:pathLst>
                <a:path w="662" h="1070" extrusionOk="0">
                  <a:moveTo>
                    <a:pt x="300" y="0"/>
                  </a:moveTo>
                  <a:cubicBezTo>
                    <a:pt x="294" y="0"/>
                    <a:pt x="288" y="0"/>
                    <a:pt x="282" y="1"/>
                  </a:cubicBezTo>
                  <a:cubicBezTo>
                    <a:pt x="121" y="13"/>
                    <a:pt x="0" y="155"/>
                    <a:pt x="13" y="315"/>
                  </a:cubicBezTo>
                  <a:cubicBezTo>
                    <a:pt x="13" y="316"/>
                    <a:pt x="13" y="319"/>
                    <a:pt x="13" y="320"/>
                  </a:cubicBezTo>
                  <a:cubicBezTo>
                    <a:pt x="20" y="391"/>
                    <a:pt x="26" y="467"/>
                    <a:pt x="34" y="546"/>
                  </a:cubicBezTo>
                  <a:cubicBezTo>
                    <a:pt x="43" y="631"/>
                    <a:pt x="52" y="719"/>
                    <a:pt x="63" y="811"/>
                  </a:cubicBezTo>
                  <a:cubicBezTo>
                    <a:pt x="80" y="958"/>
                    <a:pt x="204" y="1070"/>
                    <a:pt x="353" y="1070"/>
                  </a:cubicBezTo>
                  <a:cubicBezTo>
                    <a:pt x="365" y="1070"/>
                    <a:pt x="375" y="1070"/>
                    <a:pt x="387" y="1069"/>
                  </a:cubicBezTo>
                  <a:cubicBezTo>
                    <a:pt x="547" y="1050"/>
                    <a:pt x="662" y="905"/>
                    <a:pt x="643" y="745"/>
                  </a:cubicBezTo>
                  <a:cubicBezTo>
                    <a:pt x="643" y="744"/>
                    <a:pt x="643" y="742"/>
                    <a:pt x="643" y="741"/>
                  </a:cubicBezTo>
                  <a:cubicBezTo>
                    <a:pt x="635" y="663"/>
                    <a:pt x="627" y="587"/>
                    <a:pt x="619" y="514"/>
                  </a:cubicBezTo>
                  <a:cubicBezTo>
                    <a:pt x="611" y="434"/>
                    <a:pt x="604" y="356"/>
                    <a:pt x="598" y="284"/>
                  </a:cubicBezTo>
                  <a:cubicBezTo>
                    <a:pt x="597" y="278"/>
                    <a:pt x="597" y="273"/>
                    <a:pt x="597" y="269"/>
                  </a:cubicBezTo>
                  <a:cubicBezTo>
                    <a:pt x="583" y="113"/>
                    <a:pt x="451" y="0"/>
                    <a:pt x="30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4"/>
            <p:cNvSpPr/>
            <p:nvPr/>
          </p:nvSpPr>
          <p:spPr>
            <a:xfrm>
              <a:off x="1967159" y="2873808"/>
              <a:ext cx="1541" cy="10463"/>
            </a:xfrm>
            <a:custGeom>
              <a:avLst/>
              <a:gdLst/>
              <a:ahLst/>
              <a:cxnLst/>
              <a:rect l="l" t="t" r="r" b="b"/>
              <a:pathLst>
                <a:path w="76" h="516" extrusionOk="0">
                  <a:moveTo>
                    <a:pt x="76" y="516"/>
                  </a:moveTo>
                  <a:cubicBezTo>
                    <a:pt x="49" y="338"/>
                    <a:pt x="23" y="166"/>
                    <a:pt x="0" y="0"/>
                  </a:cubicBezTo>
                  <a:cubicBezTo>
                    <a:pt x="23" y="166"/>
                    <a:pt x="49" y="338"/>
                    <a:pt x="76" y="516"/>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4"/>
            <p:cNvSpPr/>
            <p:nvPr/>
          </p:nvSpPr>
          <p:spPr>
            <a:xfrm>
              <a:off x="1960892" y="2868008"/>
              <a:ext cx="13748" cy="22204"/>
            </a:xfrm>
            <a:custGeom>
              <a:avLst/>
              <a:gdLst/>
              <a:ahLst/>
              <a:cxnLst/>
              <a:rect l="l" t="t" r="r" b="b"/>
              <a:pathLst>
                <a:path w="678" h="1095" extrusionOk="0">
                  <a:moveTo>
                    <a:pt x="310" y="0"/>
                  </a:moveTo>
                  <a:cubicBezTo>
                    <a:pt x="296" y="0"/>
                    <a:pt x="282" y="1"/>
                    <a:pt x="269" y="3"/>
                  </a:cubicBezTo>
                  <a:cubicBezTo>
                    <a:pt x="111" y="26"/>
                    <a:pt x="0" y="170"/>
                    <a:pt x="19" y="328"/>
                  </a:cubicBezTo>
                  <a:lnTo>
                    <a:pt x="96" y="846"/>
                  </a:lnTo>
                  <a:cubicBezTo>
                    <a:pt x="117" y="989"/>
                    <a:pt x="240" y="1094"/>
                    <a:pt x="385" y="1094"/>
                  </a:cubicBezTo>
                  <a:cubicBezTo>
                    <a:pt x="399" y="1094"/>
                    <a:pt x="414" y="1093"/>
                    <a:pt x="428" y="1091"/>
                  </a:cubicBezTo>
                  <a:cubicBezTo>
                    <a:pt x="572" y="1069"/>
                    <a:pt x="677" y="946"/>
                    <a:pt x="677" y="802"/>
                  </a:cubicBezTo>
                  <a:cubicBezTo>
                    <a:pt x="677" y="787"/>
                    <a:pt x="676" y="773"/>
                    <a:pt x="674" y="758"/>
                  </a:cubicBezTo>
                  <a:lnTo>
                    <a:pt x="598" y="246"/>
                  </a:lnTo>
                  <a:cubicBezTo>
                    <a:pt x="575" y="103"/>
                    <a:pt x="451" y="0"/>
                    <a:pt x="31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4"/>
            <p:cNvSpPr/>
            <p:nvPr/>
          </p:nvSpPr>
          <p:spPr>
            <a:xfrm>
              <a:off x="1423973" y="2481959"/>
              <a:ext cx="1866" cy="2474"/>
            </a:xfrm>
            <a:custGeom>
              <a:avLst/>
              <a:gdLst/>
              <a:ahLst/>
              <a:cxnLst/>
              <a:rect l="l" t="t" r="r" b="b"/>
              <a:pathLst>
                <a:path w="92" h="122" extrusionOk="0">
                  <a:moveTo>
                    <a:pt x="92" y="0"/>
                  </a:moveTo>
                  <a:lnTo>
                    <a:pt x="15" y="102"/>
                  </a:lnTo>
                  <a:lnTo>
                    <a:pt x="15" y="102"/>
                  </a:lnTo>
                  <a:cubicBezTo>
                    <a:pt x="44" y="64"/>
                    <a:pt x="70" y="30"/>
                    <a:pt x="92" y="0"/>
                  </a:cubicBezTo>
                  <a:close/>
                  <a:moveTo>
                    <a:pt x="15" y="102"/>
                  </a:moveTo>
                  <a:cubicBezTo>
                    <a:pt x="10" y="109"/>
                    <a:pt x="5" y="115"/>
                    <a:pt x="0" y="122"/>
                  </a:cubicBezTo>
                  <a:lnTo>
                    <a:pt x="15" y="102"/>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4"/>
            <p:cNvSpPr/>
            <p:nvPr/>
          </p:nvSpPr>
          <p:spPr>
            <a:xfrm>
              <a:off x="1416288" y="2476017"/>
              <a:ext cx="16263" cy="14356"/>
            </a:xfrm>
            <a:custGeom>
              <a:avLst/>
              <a:gdLst/>
              <a:ahLst/>
              <a:cxnLst/>
              <a:rect l="l" t="t" r="r" b="b"/>
              <a:pathLst>
                <a:path w="802" h="708" extrusionOk="0">
                  <a:moveTo>
                    <a:pt x="472" y="1"/>
                  </a:moveTo>
                  <a:cubicBezTo>
                    <a:pt x="383" y="1"/>
                    <a:pt x="296" y="40"/>
                    <a:pt x="239" y="115"/>
                  </a:cubicBezTo>
                  <a:lnTo>
                    <a:pt x="146" y="240"/>
                  </a:lnTo>
                  <a:cubicBezTo>
                    <a:pt x="1" y="432"/>
                    <a:pt x="138" y="708"/>
                    <a:pt x="379" y="708"/>
                  </a:cubicBezTo>
                  <a:cubicBezTo>
                    <a:pt x="471" y="708"/>
                    <a:pt x="558" y="665"/>
                    <a:pt x="614" y="590"/>
                  </a:cubicBezTo>
                  <a:lnTo>
                    <a:pt x="704" y="471"/>
                  </a:lnTo>
                  <a:cubicBezTo>
                    <a:pt x="802" y="342"/>
                    <a:pt x="777" y="158"/>
                    <a:pt x="648" y="61"/>
                  </a:cubicBezTo>
                  <a:cubicBezTo>
                    <a:pt x="596" y="20"/>
                    <a:pt x="533" y="1"/>
                    <a:pt x="47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4"/>
            <p:cNvSpPr/>
            <p:nvPr/>
          </p:nvSpPr>
          <p:spPr>
            <a:xfrm>
              <a:off x="1416206" y="2490071"/>
              <a:ext cx="3467" cy="4562"/>
            </a:xfrm>
            <a:custGeom>
              <a:avLst/>
              <a:gdLst/>
              <a:ahLst/>
              <a:cxnLst/>
              <a:rect l="l" t="t" r="r" b="b"/>
              <a:pathLst>
                <a:path w="171" h="225" extrusionOk="0">
                  <a:moveTo>
                    <a:pt x="171" y="1"/>
                  </a:moveTo>
                  <a:cubicBezTo>
                    <a:pt x="127" y="57"/>
                    <a:pt x="83" y="116"/>
                    <a:pt x="35" y="179"/>
                  </a:cubicBezTo>
                  <a:lnTo>
                    <a:pt x="35" y="179"/>
                  </a:lnTo>
                  <a:cubicBezTo>
                    <a:pt x="83" y="116"/>
                    <a:pt x="128" y="57"/>
                    <a:pt x="171" y="1"/>
                  </a:cubicBezTo>
                  <a:close/>
                  <a:moveTo>
                    <a:pt x="35" y="179"/>
                  </a:moveTo>
                  <a:lnTo>
                    <a:pt x="35" y="179"/>
                  </a:lnTo>
                  <a:cubicBezTo>
                    <a:pt x="23" y="194"/>
                    <a:pt x="12" y="209"/>
                    <a:pt x="0" y="225"/>
                  </a:cubicBezTo>
                  <a:cubicBezTo>
                    <a:pt x="12" y="209"/>
                    <a:pt x="23" y="194"/>
                    <a:pt x="35" y="179"/>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4"/>
            <p:cNvSpPr/>
            <p:nvPr/>
          </p:nvSpPr>
          <p:spPr>
            <a:xfrm>
              <a:off x="1408501" y="2484149"/>
              <a:ext cx="17885" cy="16425"/>
            </a:xfrm>
            <a:custGeom>
              <a:avLst/>
              <a:gdLst/>
              <a:ahLst/>
              <a:cxnLst/>
              <a:rect l="l" t="t" r="r" b="b"/>
              <a:pathLst>
                <a:path w="882" h="810" extrusionOk="0">
                  <a:moveTo>
                    <a:pt x="551" y="1"/>
                  </a:moveTo>
                  <a:cubicBezTo>
                    <a:pt x="463" y="1"/>
                    <a:pt x="375" y="40"/>
                    <a:pt x="317" y="116"/>
                  </a:cubicBezTo>
                  <a:lnTo>
                    <a:pt x="148" y="339"/>
                  </a:lnTo>
                  <a:cubicBezTo>
                    <a:pt x="0" y="532"/>
                    <a:pt x="137" y="809"/>
                    <a:pt x="380" y="809"/>
                  </a:cubicBezTo>
                  <a:cubicBezTo>
                    <a:pt x="471" y="809"/>
                    <a:pt x="556" y="767"/>
                    <a:pt x="612" y="695"/>
                  </a:cubicBezTo>
                  <a:lnTo>
                    <a:pt x="784" y="470"/>
                  </a:lnTo>
                  <a:cubicBezTo>
                    <a:pt x="882" y="341"/>
                    <a:pt x="856" y="158"/>
                    <a:pt x="727" y="60"/>
                  </a:cubicBezTo>
                  <a:cubicBezTo>
                    <a:pt x="675" y="20"/>
                    <a:pt x="612" y="1"/>
                    <a:pt x="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4"/>
            <p:cNvSpPr/>
            <p:nvPr/>
          </p:nvSpPr>
          <p:spPr>
            <a:xfrm>
              <a:off x="1420546" y="2485062"/>
              <a:ext cx="2961" cy="3853"/>
            </a:xfrm>
            <a:custGeom>
              <a:avLst/>
              <a:gdLst/>
              <a:ahLst/>
              <a:cxnLst/>
              <a:rect l="l" t="t" r="r" b="b"/>
              <a:pathLst>
                <a:path w="146" h="190" extrusionOk="0">
                  <a:moveTo>
                    <a:pt x="146" y="0"/>
                  </a:moveTo>
                  <a:lnTo>
                    <a:pt x="146" y="0"/>
                  </a:lnTo>
                  <a:cubicBezTo>
                    <a:pt x="103" y="56"/>
                    <a:pt x="55" y="119"/>
                    <a:pt x="1" y="190"/>
                  </a:cubicBezTo>
                  <a:cubicBezTo>
                    <a:pt x="54" y="121"/>
                    <a:pt x="104" y="56"/>
                    <a:pt x="1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4"/>
            <p:cNvSpPr/>
            <p:nvPr/>
          </p:nvSpPr>
          <p:spPr>
            <a:xfrm>
              <a:off x="1412881" y="2479222"/>
              <a:ext cx="17276" cy="15654"/>
            </a:xfrm>
            <a:custGeom>
              <a:avLst/>
              <a:gdLst/>
              <a:ahLst/>
              <a:cxnLst/>
              <a:rect l="l" t="t" r="r" b="b"/>
              <a:pathLst>
                <a:path w="852" h="772" extrusionOk="0">
                  <a:moveTo>
                    <a:pt x="521" y="0"/>
                  </a:moveTo>
                  <a:cubicBezTo>
                    <a:pt x="434" y="0"/>
                    <a:pt x="349" y="38"/>
                    <a:pt x="292" y="111"/>
                  </a:cubicBezTo>
                  <a:lnTo>
                    <a:pt x="147" y="301"/>
                  </a:lnTo>
                  <a:cubicBezTo>
                    <a:pt x="0" y="494"/>
                    <a:pt x="137" y="771"/>
                    <a:pt x="379" y="771"/>
                  </a:cubicBezTo>
                  <a:cubicBezTo>
                    <a:pt x="471" y="771"/>
                    <a:pt x="556" y="729"/>
                    <a:pt x="612" y="656"/>
                  </a:cubicBezTo>
                  <a:lnTo>
                    <a:pt x="755" y="468"/>
                  </a:lnTo>
                  <a:lnTo>
                    <a:pt x="757" y="466"/>
                  </a:lnTo>
                  <a:cubicBezTo>
                    <a:pt x="851" y="337"/>
                    <a:pt x="825" y="157"/>
                    <a:pt x="698" y="61"/>
                  </a:cubicBezTo>
                  <a:cubicBezTo>
                    <a:pt x="645" y="20"/>
                    <a:pt x="583" y="0"/>
                    <a:pt x="52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4"/>
            <p:cNvSpPr/>
            <p:nvPr/>
          </p:nvSpPr>
          <p:spPr>
            <a:xfrm>
              <a:off x="1674354" y="3097585"/>
              <a:ext cx="99360" cy="341189"/>
            </a:xfrm>
            <a:custGeom>
              <a:avLst/>
              <a:gdLst/>
              <a:ahLst/>
              <a:cxnLst/>
              <a:rect l="l" t="t" r="r" b="b"/>
              <a:pathLst>
                <a:path w="4900" h="16826" extrusionOk="0">
                  <a:moveTo>
                    <a:pt x="251" y="1"/>
                  </a:moveTo>
                  <a:cubicBezTo>
                    <a:pt x="211" y="1"/>
                    <a:pt x="171" y="11"/>
                    <a:pt x="136" y="34"/>
                  </a:cubicBezTo>
                  <a:cubicBezTo>
                    <a:pt x="32" y="99"/>
                    <a:pt x="1" y="235"/>
                    <a:pt x="66" y="338"/>
                  </a:cubicBezTo>
                  <a:cubicBezTo>
                    <a:pt x="96" y="384"/>
                    <a:pt x="3013" y="5064"/>
                    <a:pt x="3733" y="7371"/>
                  </a:cubicBezTo>
                  <a:cubicBezTo>
                    <a:pt x="4445" y="9648"/>
                    <a:pt x="2714" y="16483"/>
                    <a:pt x="2696" y="16551"/>
                  </a:cubicBezTo>
                  <a:cubicBezTo>
                    <a:pt x="2661" y="16691"/>
                    <a:pt x="2766" y="16825"/>
                    <a:pt x="2910" y="16825"/>
                  </a:cubicBezTo>
                  <a:cubicBezTo>
                    <a:pt x="3010" y="16825"/>
                    <a:pt x="3097" y="16757"/>
                    <a:pt x="3122" y="16660"/>
                  </a:cubicBezTo>
                  <a:cubicBezTo>
                    <a:pt x="3194" y="16375"/>
                    <a:pt x="4900" y="9635"/>
                    <a:pt x="4152" y="7240"/>
                  </a:cubicBezTo>
                  <a:cubicBezTo>
                    <a:pt x="3414" y="4879"/>
                    <a:pt x="559" y="299"/>
                    <a:pt x="438" y="105"/>
                  </a:cubicBezTo>
                  <a:cubicBezTo>
                    <a:pt x="396" y="38"/>
                    <a:pt x="324" y="1"/>
                    <a:pt x="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4"/>
            <p:cNvSpPr/>
            <p:nvPr/>
          </p:nvSpPr>
          <p:spPr>
            <a:xfrm>
              <a:off x="1779418" y="3148384"/>
              <a:ext cx="132696" cy="119779"/>
            </a:xfrm>
            <a:custGeom>
              <a:avLst/>
              <a:gdLst/>
              <a:ahLst/>
              <a:cxnLst/>
              <a:rect l="l" t="t" r="r" b="b"/>
              <a:pathLst>
                <a:path w="6544" h="5907" extrusionOk="0">
                  <a:moveTo>
                    <a:pt x="6293" y="1"/>
                  </a:moveTo>
                  <a:cubicBezTo>
                    <a:pt x="6205" y="1"/>
                    <a:pt x="6121" y="54"/>
                    <a:pt x="6088" y="141"/>
                  </a:cubicBezTo>
                  <a:cubicBezTo>
                    <a:pt x="4950" y="2842"/>
                    <a:pt x="181" y="5469"/>
                    <a:pt x="133" y="5494"/>
                  </a:cubicBezTo>
                  <a:cubicBezTo>
                    <a:pt x="45" y="5543"/>
                    <a:pt x="1" y="5644"/>
                    <a:pt x="25" y="5742"/>
                  </a:cubicBezTo>
                  <a:cubicBezTo>
                    <a:pt x="51" y="5839"/>
                    <a:pt x="138" y="5907"/>
                    <a:pt x="239" y="5907"/>
                  </a:cubicBezTo>
                  <a:cubicBezTo>
                    <a:pt x="275" y="5907"/>
                    <a:pt x="311" y="5897"/>
                    <a:pt x="343" y="5880"/>
                  </a:cubicBezTo>
                  <a:cubicBezTo>
                    <a:pt x="545" y="5770"/>
                    <a:pt x="5295" y="3153"/>
                    <a:pt x="6492" y="310"/>
                  </a:cubicBezTo>
                  <a:cubicBezTo>
                    <a:pt x="6543" y="198"/>
                    <a:pt x="6491" y="66"/>
                    <a:pt x="6377" y="18"/>
                  </a:cubicBezTo>
                  <a:cubicBezTo>
                    <a:pt x="6349" y="6"/>
                    <a:pt x="6321" y="1"/>
                    <a:pt x="62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4"/>
            <p:cNvSpPr/>
            <p:nvPr/>
          </p:nvSpPr>
          <p:spPr>
            <a:xfrm>
              <a:off x="1821314" y="3139644"/>
              <a:ext cx="120590" cy="116535"/>
            </a:xfrm>
            <a:custGeom>
              <a:avLst/>
              <a:gdLst/>
              <a:ahLst/>
              <a:cxnLst/>
              <a:rect l="l" t="t" r="r" b="b"/>
              <a:pathLst>
                <a:path w="5947" h="5747" extrusionOk="0">
                  <a:moveTo>
                    <a:pt x="5697" y="0"/>
                  </a:moveTo>
                  <a:cubicBezTo>
                    <a:pt x="5620" y="0"/>
                    <a:pt x="5546" y="41"/>
                    <a:pt x="5506" y="112"/>
                  </a:cubicBezTo>
                  <a:cubicBezTo>
                    <a:pt x="3789" y="3404"/>
                    <a:pt x="174" y="5314"/>
                    <a:pt x="137" y="5333"/>
                  </a:cubicBezTo>
                  <a:cubicBezTo>
                    <a:pt x="47" y="5380"/>
                    <a:pt x="1" y="5482"/>
                    <a:pt x="25" y="5580"/>
                  </a:cubicBezTo>
                  <a:cubicBezTo>
                    <a:pt x="50" y="5678"/>
                    <a:pt x="138" y="5747"/>
                    <a:pt x="239" y="5747"/>
                  </a:cubicBezTo>
                  <a:cubicBezTo>
                    <a:pt x="274" y="5747"/>
                    <a:pt x="309" y="5739"/>
                    <a:pt x="340" y="5722"/>
                  </a:cubicBezTo>
                  <a:cubicBezTo>
                    <a:pt x="493" y="5642"/>
                    <a:pt x="4113" y="3732"/>
                    <a:pt x="5894" y="315"/>
                  </a:cubicBezTo>
                  <a:cubicBezTo>
                    <a:pt x="5947" y="208"/>
                    <a:pt x="5904" y="80"/>
                    <a:pt x="5798" y="25"/>
                  </a:cubicBezTo>
                  <a:cubicBezTo>
                    <a:pt x="5766" y="8"/>
                    <a:pt x="5731" y="0"/>
                    <a:pt x="5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4"/>
            <p:cNvSpPr/>
            <p:nvPr/>
          </p:nvSpPr>
          <p:spPr>
            <a:xfrm>
              <a:off x="1058267" y="2015626"/>
              <a:ext cx="1247979" cy="884180"/>
            </a:xfrm>
            <a:custGeom>
              <a:avLst/>
              <a:gdLst/>
              <a:ahLst/>
              <a:cxnLst/>
              <a:rect l="l" t="t" r="r" b="b"/>
              <a:pathLst>
                <a:path w="61545" h="43604" extrusionOk="0">
                  <a:moveTo>
                    <a:pt x="32353" y="0"/>
                  </a:moveTo>
                  <a:cubicBezTo>
                    <a:pt x="30546" y="0"/>
                    <a:pt x="28386" y="85"/>
                    <a:pt x="28386" y="85"/>
                  </a:cubicBezTo>
                  <a:cubicBezTo>
                    <a:pt x="28386" y="85"/>
                    <a:pt x="29296" y="6457"/>
                    <a:pt x="28776" y="7757"/>
                  </a:cubicBezTo>
                  <a:cubicBezTo>
                    <a:pt x="28256" y="9057"/>
                    <a:pt x="25785" y="9577"/>
                    <a:pt x="22665" y="9577"/>
                  </a:cubicBezTo>
                  <a:cubicBezTo>
                    <a:pt x="19544" y="9577"/>
                    <a:pt x="16553" y="11398"/>
                    <a:pt x="14993" y="14520"/>
                  </a:cubicBezTo>
                  <a:cubicBezTo>
                    <a:pt x="13431" y="17641"/>
                    <a:pt x="739" y="36283"/>
                    <a:pt x="739" y="36283"/>
                  </a:cubicBezTo>
                  <a:cubicBezTo>
                    <a:pt x="739" y="36283"/>
                    <a:pt x="1" y="37122"/>
                    <a:pt x="52" y="37441"/>
                  </a:cubicBezTo>
                  <a:lnTo>
                    <a:pt x="4672" y="38225"/>
                  </a:lnTo>
                  <a:cubicBezTo>
                    <a:pt x="9225" y="34863"/>
                    <a:pt x="18243" y="22841"/>
                    <a:pt x="18243" y="22841"/>
                  </a:cubicBezTo>
                  <a:lnTo>
                    <a:pt x="19153" y="22320"/>
                  </a:lnTo>
                  <a:cubicBezTo>
                    <a:pt x="19153" y="22320"/>
                    <a:pt x="20714" y="27912"/>
                    <a:pt x="23445" y="30252"/>
                  </a:cubicBezTo>
                  <a:cubicBezTo>
                    <a:pt x="26175" y="32594"/>
                    <a:pt x="26956" y="34804"/>
                    <a:pt x="25915" y="37664"/>
                  </a:cubicBezTo>
                  <a:cubicBezTo>
                    <a:pt x="25586" y="38569"/>
                    <a:pt x="24868" y="39850"/>
                    <a:pt x="23986" y="41396"/>
                  </a:cubicBezTo>
                  <a:cubicBezTo>
                    <a:pt x="26293" y="42369"/>
                    <a:pt x="30602" y="43604"/>
                    <a:pt x="37589" y="43604"/>
                  </a:cubicBezTo>
                  <a:cubicBezTo>
                    <a:pt x="39774" y="43604"/>
                    <a:pt x="42221" y="43483"/>
                    <a:pt x="44950" y="43196"/>
                  </a:cubicBezTo>
                  <a:cubicBezTo>
                    <a:pt x="44771" y="42037"/>
                    <a:pt x="44640" y="41082"/>
                    <a:pt x="44640" y="40525"/>
                  </a:cubicBezTo>
                  <a:cubicBezTo>
                    <a:pt x="44640" y="38444"/>
                    <a:pt x="44509" y="34413"/>
                    <a:pt x="44509" y="31813"/>
                  </a:cubicBezTo>
                  <a:cubicBezTo>
                    <a:pt x="44509" y="29212"/>
                    <a:pt x="47111" y="26872"/>
                    <a:pt x="46329" y="24271"/>
                  </a:cubicBezTo>
                  <a:cubicBezTo>
                    <a:pt x="45549" y="21670"/>
                    <a:pt x="45289" y="19460"/>
                    <a:pt x="45289" y="19460"/>
                  </a:cubicBezTo>
                  <a:lnTo>
                    <a:pt x="46591" y="17901"/>
                  </a:lnTo>
                  <a:cubicBezTo>
                    <a:pt x="46591" y="17901"/>
                    <a:pt x="50740" y="25113"/>
                    <a:pt x="52185" y="26711"/>
                  </a:cubicBezTo>
                  <a:cubicBezTo>
                    <a:pt x="54984" y="29804"/>
                    <a:pt x="58309" y="33015"/>
                    <a:pt x="59206" y="33015"/>
                  </a:cubicBezTo>
                  <a:cubicBezTo>
                    <a:pt x="59256" y="33015"/>
                    <a:pt x="59298" y="33005"/>
                    <a:pt x="59333" y="32984"/>
                  </a:cubicBezTo>
                  <a:cubicBezTo>
                    <a:pt x="59983" y="32594"/>
                    <a:pt x="61544" y="32074"/>
                    <a:pt x="61024" y="28563"/>
                  </a:cubicBezTo>
                  <a:cubicBezTo>
                    <a:pt x="60504" y="25052"/>
                    <a:pt x="53352" y="17510"/>
                    <a:pt x="51401" y="13868"/>
                  </a:cubicBezTo>
                  <a:cubicBezTo>
                    <a:pt x="49451" y="10228"/>
                    <a:pt x="47761" y="9058"/>
                    <a:pt x="45419" y="8668"/>
                  </a:cubicBezTo>
                  <a:cubicBezTo>
                    <a:pt x="43079" y="8278"/>
                    <a:pt x="38657" y="8928"/>
                    <a:pt x="36577" y="7628"/>
                  </a:cubicBezTo>
                  <a:cubicBezTo>
                    <a:pt x="34497" y="6327"/>
                    <a:pt x="34497" y="606"/>
                    <a:pt x="34758" y="216"/>
                  </a:cubicBezTo>
                  <a:cubicBezTo>
                    <a:pt x="34870" y="48"/>
                    <a:pt x="33711" y="0"/>
                    <a:pt x="3235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4"/>
            <p:cNvSpPr/>
            <p:nvPr/>
          </p:nvSpPr>
          <p:spPr>
            <a:xfrm>
              <a:off x="1052143" y="2009563"/>
              <a:ext cx="1259699" cy="896124"/>
            </a:xfrm>
            <a:custGeom>
              <a:avLst/>
              <a:gdLst/>
              <a:ahLst/>
              <a:cxnLst/>
              <a:rect l="l" t="t" r="r" b="b"/>
              <a:pathLst>
                <a:path w="62123" h="44193" extrusionOk="0">
                  <a:moveTo>
                    <a:pt x="32622" y="591"/>
                  </a:moveTo>
                  <a:cubicBezTo>
                    <a:pt x="33593" y="591"/>
                    <a:pt x="34363" y="614"/>
                    <a:pt x="34717" y="666"/>
                  </a:cubicBezTo>
                  <a:cubicBezTo>
                    <a:pt x="34575" y="1462"/>
                    <a:pt x="34649" y="3395"/>
                    <a:pt x="34978" y="4920"/>
                  </a:cubicBezTo>
                  <a:cubicBezTo>
                    <a:pt x="35334" y="6577"/>
                    <a:pt x="35923" y="7671"/>
                    <a:pt x="36725" y="8173"/>
                  </a:cubicBezTo>
                  <a:cubicBezTo>
                    <a:pt x="38149" y="9063"/>
                    <a:pt x="40563" y="9084"/>
                    <a:pt x="42693" y="9103"/>
                  </a:cubicBezTo>
                  <a:cubicBezTo>
                    <a:pt x="43816" y="9113"/>
                    <a:pt x="44878" y="9121"/>
                    <a:pt x="45674" y="9255"/>
                  </a:cubicBezTo>
                  <a:cubicBezTo>
                    <a:pt x="47753" y="9601"/>
                    <a:pt x="49444" y="10567"/>
                    <a:pt x="51446" y="14306"/>
                  </a:cubicBezTo>
                  <a:cubicBezTo>
                    <a:pt x="52207" y="15724"/>
                    <a:pt x="53733" y="17713"/>
                    <a:pt x="55351" y="19818"/>
                  </a:cubicBezTo>
                  <a:cubicBezTo>
                    <a:pt x="57872" y="23099"/>
                    <a:pt x="60727" y="26816"/>
                    <a:pt x="61037" y="28903"/>
                  </a:cubicBezTo>
                  <a:cubicBezTo>
                    <a:pt x="61484" y="31924"/>
                    <a:pt x="60350" y="32550"/>
                    <a:pt x="59673" y="32924"/>
                  </a:cubicBezTo>
                  <a:cubicBezTo>
                    <a:pt x="59605" y="32963"/>
                    <a:pt x="59542" y="32997"/>
                    <a:pt x="59513" y="33021"/>
                  </a:cubicBezTo>
                  <a:cubicBezTo>
                    <a:pt x="59505" y="33022"/>
                    <a:pt x="59497" y="33022"/>
                    <a:pt x="59488" y="33022"/>
                  </a:cubicBezTo>
                  <a:cubicBezTo>
                    <a:pt x="58918" y="33022"/>
                    <a:pt x="56188" y="30665"/>
                    <a:pt x="52704" y="26811"/>
                  </a:cubicBezTo>
                  <a:cubicBezTo>
                    <a:pt x="51298" y="25257"/>
                    <a:pt x="47187" y="18125"/>
                    <a:pt x="47147" y="18052"/>
                  </a:cubicBezTo>
                  <a:cubicBezTo>
                    <a:pt x="47099" y="17969"/>
                    <a:pt x="47013" y="17915"/>
                    <a:pt x="46918" y="17907"/>
                  </a:cubicBezTo>
                  <a:cubicBezTo>
                    <a:pt x="46910" y="17906"/>
                    <a:pt x="46901" y="17905"/>
                    <a:pt x="46893" y="17905"/>
                  </a:cubicBezTo>
                  <a:cubicBezTo>
                    <a:pt x="46806" y="17905"/>
                    <a:pt x="46723" y="17943"/>
                    <a:pt x="46668" y="18011"/>
                  </a:cubicBezTo>
                  <a:lnTo>
                    <a:pt x="45367" y="19572"/>
                  </a:lnTo>
                  <a:cubicBezTo>
                    <a:pt x="45316" y="19634"/>
                    <a:pt x="45292" y="19714"/>
                    <a:pt x="45301" y="19794"/>
                  </a:cubicBezTo>
                  <a:cubicBezTo>
                    <a:pt x="45304" y="19816"/>
                    <a:pt x="45574" y="22060"/>
                    <a:pt x="46353" y="24654"/>
                  </a:cubicBezTo>
                  <a:cubicBezTo>
                    <a:pt x="46759" y="26013"/>
                    <a:pt x="46166" y="27310"/>
                    <a:pt x="45538" y="28685"/>
                  </a:cubicBezTo>
                  <a:cubicBezTo>
                    <a:pt x="45037" y="29780"/>
                    <a:pt x="44520" y="30911"/>
                    <a:pt x="44520" y="32113"/>
                  </a:cubicBezTo>
                  <a:cubicBezTo>
                    <a:pt x="44520" y="33488"/>
                    <a:pt x="44555" y="35240"/>
                    <a:pt x="44589" y="36935"/>
                  </a:cubicBezTo>
                  <a:cubicBezTo>
                    <a:pt x="44621" y="38431"/>
                    <a:pt x="44650" y="39845"/>
                    <a:pt x="44650" y="40825"/>
                  </a:cubicBezTo>
                  <a:cubicBezTo>
                    <a:pt x="44650" y="41341"/>
                    <a:pt x="44754" y="42164"/>
                    <a:pt x="44917" y="43236"/>
                  </a:cubicBezTo>
                  <a:cubicBezTo>
                    <a:pt x="42333" y="43498"/>
                    <a:pt x="40008" y="43608"/>
                    <a:pt x="37925" y="43608"/>
                  </a:cubicBezTo>
                  <a:cubicBezTo>
                    <a:pt x="31162" y="43608"/>
                    <a:pt x="26949" y="42447"/>
                    <a:pt x="24707" y="41552"/>
                  </a:cubicBezTo>
                  <a:cubicBezTo>
                    <a:pt x="25555" y="40060"/>
                    <a:pt x="26180" y="38923"/>
                    <a:pt x="26492" y="38063"/>
                  </a:cubicBezTo>
                  <a:cubicBezTo>
                    <a:pt x="27569" y="35101"/>
                    <a:pt x="26806" y="32788"/>
                    <a:pt x="23937" y="30330"/>
                  </a:cubicBezTo>
                  <a:cubicBezTo>
                    <a:pt x="21307" y="28074"/>
                    <a:pt x="19752" y="22596"/>
                    <a:pt x="19737" y="22542"/>
                  </a:cubicBezTo>
                  <a:cubicBezTo>
                    <a:pt x="19700" y="22409"/>
                    <a:pt x="19581" y="22327"/>
                    <a:pt x="19455" y="22327"/>
                  </a:cubicBezTo>
                  <a:cubicBezTo>
                    <a:pt x="19406" y="22327"/>
                    <a:pt x="19356" y="22339"/>
                    <a:pt x="19310" y="22365"/>
                  </a:cubicBezTo>
                  <a:lnTo>
                    <a:pt x="18400" y="22885"/>
                  </a:lnTo>
                  <a:cubicBezTo>
                    <a:pt x="18365" y="22905"/>
                    <a:pt x="18335" y="22932"/>
                    <a:pt x="18312" y="22964"/>
                  </a:cubicBezTo>
                  <a:cubicBezTo>
                    <a:pt x="18222" y="23084"/>
                    <a:pt x="9397" y="34818"/>
                    <a:pt x="4898" y="38215"/>
                  </a:cubicBezTo>
                  <a:lnTo>
                    <a:pt x="726" y="37507"/>
                  </a:lnTo>
                  <a:cubicBezTo>
                    <a:pt x="838" y="37308"/>
                    <a:pt x="1051" y="37014"/>
                    <a:pt x="1284" y="36747"/>
                  </a:cubicBezTo>
                  <a:cubicBezTo>
                    <a:pt x="1802" y="35984"/>
                    <a:pt x="14005" y="18052"/>
                    <a:pt x="15556" y="14948"/>
                  </a:cubicBezTo>
                  <a:cubicBezTo>
                    <a:pt x="17030" y="12000"/>
                    <a:pt x="19870" y="10168"/>
                    <a:pt x="22967" y="10168"/>
                  </a:cubicBezTo>
                  <a:cubicBezTo>
                    <a:pt x="25512" y="10168"/>
                    <a:pt x="28687" y="9821"/>
                    <a:pt x="29349" y="8164"/>
                  </a:cubicBezTo>
                  <a:cubicBezTo>
                    <a:pt x="29832" y="6958"/>
                    <a:pt x="29214" y="2073"/>
                    <a:pt x="29022" y="664"/>
                  </a:cubicBezTo>
                  <a:cubicBezTo>
                    <a:pt x="30275" y="618"/>
                    <a:pt x="31567" y="591"/>
                    <a:pt x="32622" y="591"/>
                  </a:cubicBezTo>
                  <a:close/>
                  <a:moveTo>
                    <a:pt x="32526" y="0"/>
                  </a:moveTo>
                  <a:cubicBezTo>
                    <a:pt x="31596" y="0"/>
                    <a:pt x="30350" y="27"/>
                    <a:pt x="28677" y="92"/>
                  </a:cubicBezTo>
                  <a:cubicBezTo>
                    <a:pt x="28503" y="98"/>
                    <a:pt x="28374" y="254"/>
                    <a:pt x="28398" y="426"/>
                  </a:cubicBezTo>
                  <a:cubicBezTo>
                    <a:pt x="28649" y="2176"/>
                    <a:pt x="29210" y="6940"/>
                    <a:pt x="28806" y="7948"/>
                  </a:cubicBezTo>
                  <a:cubicBezTo>
                    <a:pt x="28390" y="8988"/>
                    <a:pt x="26262" y="9585"/>
                    <a:pt x="22967" y="9585"/>
                  </a:cubicBezTo>
                  <a:cubicBezTo>
                    <a:pt x="19647" y="9585"/>
                    <a:pt x="16606" y="11539"/>
                    <a:pt x="15032" y="14688"/>
                  </a:cubicBezTo>
                  <a:cubicBezTo>
                    <a:pt x="13499" y="17754"/>
                    <a:pt x="926" y="36231"/>
                    <a:pt x="822" y="36388"/>
                  </a:cubicBezTo>
                  <a:cubicBezTo>
                    <a:pt x="512" y="36741"/>
                    <a:pt x="1" y="37391"/>
                    <a:pt x="65" y="37787"/>
                  </a:cubicBezTo>
                  <a:cubicBezTo>
                    <a:pt x="84" y="37911"/>
                    <a:pt x="181" y="38009"/>
                    <a:pt x="305" y="38030"/>
                  </a:cubicBezTo>
                  <a:lnTo>
                    <a:pt x="4925" y="38813"/>
                  </a:lnTo>
                  <a:cubicBezTo>
                    <a:pt x="4941" y="38816"/>
                    <a:pt x="4958" y="38817"/>
                    <a:pt x="4974" y="38817"/>
                  </a:cubicBezTo>
                  <a:cubicBezTo>
                    <a:pt x="5036" y="38817"/>
                    <a:pt x="5096" y="38797"/>
                    <a:pt x="5147" y="38760"/>
                  </a:cubicBezTo>
                  <a:cubicBezTo>
                    <a:pt x="9582" y="35485"/>
                    <a:pt x="18027" y="24315"/>
                    <a:pt x="18744" y="23364"/>
                  </a:cubicBezTo>
                  <a:lnTo>
                    <a:pt x="19280" y="23057"/>
                  </a:lnTo>
                  <a:cubicBezTo>
                    <a:pt x="19678" y="24348"/>
                    <a:pt x="21163" y="28722"/>
                    <a:pt x="23556" y="30774"/>
                  </a:cubicBezTo>
                  <a:cubicBezTo>
                    <a:pt x="26209" y="33047"/>
                    <a:pt x="26923" y="35168"/>
                    <a:pt x="25943" y="37864"/>
                  </a:cubicBezTo>
                  <a:cubicBezTo>
                    <a:pt x="25626" y="38733"/>
                    <a:pt x="24921" y="39994"/>
                    <a:pt x="24033" y="41550"/>
                  </a:cubicBezTo>
                  <a:cubicBezTo>
                    <a:pt x="23946" y="41702"/>
                    <a:pt x="24013" y="41897"/>
                    <a:pt x="24174" y="41966"/>
                  </a:cubicBezTo>
                  <a:cubicBezTo>
                    <a:pt x="26371" y="42892"/>
                    <a:pt x="30738" y="44192"/>
                    <a:pt x="37936" y="44192"/>
                  </a:cubicBezTo>
                  <a:cubicBezTo>
                    <a:pt x="40118" y="44192"/>
                    <a:pt x="42561" y="44073"/>
                    <a:pt x="45284" y="43786"/>
                  </a:cubicBezTo>
                  <a:cubicBezTo>
                    <a:pt x="45450" y="43769"/>
                    <a:pt x="45568" y="43615"/>
                    <a:pt x="45542" y="43451"/>
                  </a:cubicBezTo>
                  <a:cubicBezTo>
                    <a:pt x="45382" y="42416"/>
                    <a:pt x="45235" y="41383"/>
                    <a:pt x="45235" y="40824"/>
                  </a:cubicBezTo>
                  <a:cubicBezTo>
                    <a:pt x="45235" y="39839"/>
                    <a:pt x="45206" y="38423"/>
                    <a:pt x="45176" y="36923"/>
                  </a:cubicBezTo>
                  <a:cubicBezTo>
                    <a:pt x="45141" y="35231"/>
                    <a:pt x="45105" y="33483"/>
                    <a:pt x="45105" y="32113"/>
                  </a:cubicBezTo>
                  <a:cubicBezTo>
                    <a:pt x="45105" y="31039"/>
                    <a:pt x="45596" y="29965"/>
                    <a:pt x="46069" y="28927"/>
                  </a:cubicBezTo>
                  <a:cubicBezTo>
                    <a:pt x="46716" y="27516"/>
                    <a:pt x="47384" y="26056"/>
                    <a:pt x="46913" y="24486"/>
                  </a:cubicBezTo>
                  <a:cubicBezTo>
                    <a:pt x="46253" y="22286"/>
                    <a:pt x="45966" y="20347"/>
                    <a:pt x="45899" y="19849"/>
                  </a:cubicBezTo>
                  <a:lnTo>
                    <a:pt x="46850" y="18707"/>
                  </a:lnTo>
                  <a:cubicBezTo>
                    <a:pt x="47720" y="20208"/>
                    <a:pt x="50993" y="25792"/>
                    <a:pt x="52269" y="27205"/>
                  </a:cubicBezTo>
                  <a:cubicBezTo>
                    <a:pt x="54065" y="29189"/>
                    <a:pt x="58195" y="33590"/>
                    <a:pt x="59559" y="33590"/>
                  </a:cubicBezTo>
                  <a:cubicBezTo>
                    <a:pt x="59646" y="33590"/>
                    <a:pt x="59722" y="33572"/>
                    <a:pt x="59786" y="33534"/>
                  </a:cubicBezTo>
                  <a:cubicBezTo>
                    <a:pt x="59837" y="33502"/>
                    <a:pt x="59894" y="33471"/>
                    <a:pt x="59955" y="33437"/>
                  </a:cubicBezTo>
                  <a:cubicBezTo>
                    <a:pt x="60712" y="33019"/>
                    <a:pt x="62123" y="32239"/>
                    <a:pt x="61615" y="28818"/>
                  </a:cubicBezTo>
                  <a:cubicBezTo>
                    <a:pt x="61284" y="26581"/>
                    <a:pt x="58504" y="22962"/>
                    <a:pt x="55815" y="19462"/>
                  </a:cubicBezTo>
                  <a:cubicBezTo>
                    <a:pt x="54213" y="17377"/>
                    <a:pt x="52699" y="15408"/>
                    <a:pt x="51962" y="14029"/>
                  </a:cubicBezTo>
                  <a:cubicBezTo>
                    <a:pt x="50109" y="10571"/>
                    <a:pt x="48432" y="9121"/>
                    <a:pt x="45770" y="8678"/>
                  </a:cubicBezTo>
                  <a:cubicBezTo>
                    <a:pt x="44930" y="8537"/>
                    <a:pt x="43845" y="8528"/>
                    <a:pt x="42698" y="8519"/>
                  </a:cubicBezTo>
                  <a:cubicBezTo>
                    <a:pt x="40645" y="8500"/>
                    <a:pt x="38319" y="8481"/>
                    <a:pt x="37035" y="7678"/>
                  </a:cubicBezTo>
                  <a:cubicBezTo>
                    <a:pt x="35163" y="6508"/>
                    <a:pt x="35114" y="1148"/>
                    <a:pt x="35303" y="676"/>
                  </a:cubicBezTo>
                  <a:cubicBezTo>
                    <a:pt x="35364" y="585"/>
                    <a:pt x="35371" y="429"/>
                    <a:pt x="35318" y="334"/>
                  </a:cubicBezTo>
                  <a:cubicBezTo>
                    <a:pt x="35246" y="207"/>
                    <a:pt x="35131" y="0"/>
                    <a:pt x="32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4"/>
            <p:cNvSpPr/>
            <p:nvPr/>
          </p:nvSpPr>
          <p:spPr>
            <a:xfrm>
              <a:off x="1539339" y="2807800"/>
              <a:ext cx="429924" cy="112946"/>
            </a:xfrm>
            <a:custGeom>
              <a:avLst/>
              <a:gdLst/>
              <a:ahLst/>
              <a:cxnLst/>
              <a:rect l="l" t="t" r="r" b="b"/>
              <a:pathLst>
                <a:path w="21202" h="5570" extrusionOk="0">
                  <a:moveTo>
                    <a:pt x="1550" y="0"/>
                  </a:moveTo>
                  <a:cubicBezTo>
                    <a:pt x="1138" y="798"/>
                    <a:pt x="600" y="1740"/>
                    <a:pt x="0" y="2792"/>
                  </a:cubicBezTo>
                  <a:cubicBezTo>
                    <a:pt x="1827" y="3557"/>
                    <a:pt x="7143" y="5570"/>
                    <a:pt x="12418" y="5570"/>
                  </a:cubicBezTo>
                  <a:cubicBezTo>
                    <a:pt x="12999" y="5570"/>
                    <a:pt x="13580" y="5545"/>
                    <a:pt x="14155" y="5492"/>
                  </a:cubicBezTo>
                  <a:cubicBezTo>
                    <a:pt x="17928" y="5143"/>
                    <a:pt x="20047" y="4494"/>
                    <a:pt x="21202" y="3967"/>
                  </a:cubicBezTo>
                  <a:cubicBezTo>
                    <a:pt x="21042" y="2921"/>
                    <a:pt x="20927" y="2061"/>
                    <a:pt x="20918" y="1523"/>
                  </a:cubicBezTo>
                  <a:cubicBezTo>
                    <a:pt x="19603" y="1713"/>
                    <a:pt x="17265" y="1974"/>
                    <a:pt x="14373" y="1974"/>
                  </a:cubicBezTo>
                  <a:cubicBezTo>
                    <a:pt x="10676" y="1974"/>
                    <a:pt x="6075" y="1547"/>
                    <a:pt x="1550"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4"/>
            <p:cNvSpPr/>
            <p:nvPr/>
          </p:nvSpPr>
          <p:spPr>
            <a:xfrm>
              <a:off x="1532424" y="2801879"/>
              <a:ext cx="443104" cy="124788"/>
            </a:xfrm>
            <a:custGeom>
              <a:avLst/>
              <a:gdLst/>
              <a:ahLst/>
              <a:cxnLst/>
              <a:rect l="l" t="t" r="r" b="b"/>
              <a:pathLst>
                <a:path w="21852" h="6154" extrusionOk="0">
                  <a:moveTo>
                    <a:pt x="2035" y="650"/>
                  </a:moveTo>
                  <a:cubicBezTo>
                    <a:pt x="6517" y="2143"/>
                    <a:pt x="11040" y="2562"/>
                    <a:pt x="14703" y="2562"/>
                  </a:cubicBezTo>
                  <a:cubicBezTo>
                    <a:pt x="17365" y="2562"/>
                    <a:pt x="19573" y="2341"/>
                    <a:pt x="20982" y="2150"/>
                  </a:cubicBezTo>
                  <a:cubicBezTo>
                    <a:pt x="21018" y="2679"/>
                    <a:pt x="21113" y="3376"/>
                    <a:pt x="21220" y="4081"/>
                  </a:cubicBezTo>
                  <a:cubicBezTo>
                    <a:pt x="20093" y="4561"/>
                    <a:pt x="18040" y="5162"/>
                    <a:pt x="14470" y="5493"/>
                  </a:cubicBezTo>
                  <a:cubicBezTo>
                    <a:pt x="13910" y="5545"/>
                    <a:pt x="13344" y="5568"/>
                    <a:pt x="12776" y="5568"/>
                  </a:cubicBezTo>
                  <a:cubicBezTo>
                    <a:pt x="7778" y="5568"/>
                    <a:pt x="2696" y="3725"/>
                    <a:pt x="760" y="2940"/>
                  </a:cubicBezTo>
                  <a:cubicBezTo>
                    <a:pt x="1231" y="2116"/>
                    <a:pt x="1674" y="1335"/>
                    <a:pt x="2035" y="650"/>
                  </a:cubicBezTo>
                  <a:close/>
                  <a:moveTo>
                    <a:pt x="1892" y="0"/>
                  </a:moveTo>
                  <a:cubicBezTo>
                    <a:pt x="1785" y="0"/>
                    <a:pt x="1683" y="59"/>
                    <a:pt x="1631" y="159"/>
                  </a:cubicBezTo>
                  <a:cubicBezTo>
                    <a:pt x="1217" y="961"/>
                    <a:pt x="668" y="1922"/>
                    <a:pt x="87" y="2939"/>
                  </a:cubicBezTo>
                  <a:cubicBezTo>
                    <a:pt x="0" y="3092"/>
                    <a:pt x="66" y="3286"/>
                    <a:pt x="229" y="3355"/>
                  </a:cubicBezTo>
                  <a:cubicBezTo>
                    <a:pt x="1905" y="4056"/>
                    <a:pt x="7377" y="6153"/>
                    <a:pt x="12778" y="6153"/>
                  </a:cubicBezTo>
                  <a:cubicBezTo>
                    <a:pt x="13362" y="6153"/>
                    <a:pt x="13946" y="6129"/>
                    <a:pt x="14523" y="6074"/>
                  </a:cubicBezTo>
                  <a:cubicBezTo>
                    <a:pt x="18400" y="5716"/>
                    <a:pt x="20547" y="5034"/>
                    <a:pt x="21665" y="4525"/>
                  </a:cubicBezTo>
                  <a:cubicBezTo>
                    <a:pt x="21783" y="4470"/>
                    <a:pt x="21851" y="4344"/>
                    <a:pt x="21832" y="4215"/>
                  </a:cubicBezTo>
                  <a:cubicBezTo>
                    <a:pt x="21698" y="3341"/>
                    <a:pt x="21560" y="2371"/>
                    <a:pt x="21552" y="1810"/>
                  </a:cubicBezTo>
                  <a:cubicBezTo>
                    <a:pt x="21550" y="1726"/>
                    <a:pt x="21513" y="1647"/>
                    <a:pt x="21449" y="1592"/>
                  </a:cubicBezTo>
                  <a:cubicBezTo>
                    <a:pt x="21395" y="1547"/>
                    <a:pt x="21325" y="1523"/>
                    <a:pt x="21255" y="1523"/>
                  </a:cubicBezTo>
                  <a:cubicBezTo>
                    <a:pt x="21243" y="1523"/>
                    <a:pt x="21230" y="1524"/>
                    <a:pt x="21218" y="1525"/>
                  </a:cubicBezTo>
                  <a:cubicBezTo>
                    <a:pt x="19853" y="1722"/>
                    <a:pt x="17536" y="1977"/>
                    <a:pt x="14699" y="1977"/>
                  </a:cubicBezTo>
                  <a:cubicBezTo>
                    <a:pt x="11024" y="1977"/>
                    <a:pt x="6474" y="1550"/>
                    <a:pt x="1986" y="16"/>
                  </a:cubicBezTo>
                  <a:cubicBezTo>
                    <a:pt x="1955" y="5"/>
                    <a:pt x="1923" y="0"/>
                    <a:pt x="189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4"/>
            <p:cNvSpPr/>
            <p:nvPr/>
          </p:nvSpPr>
          <p:spPr>
            <a:xfrm>
              <a:off x="1481402" y="2186881"/>
              <a:ext cx="532163" cy="697019"/>
            </a:xfrm>
            <a:custGeom>
              <a:avLst/>
              <a:gdLst/>
              <a:ahLst/>
              <a:cxnLst/>
              <a:rect l="l" t="t" r="r" b="b"/>
              <a:pathLst>
                <a:path w="26244" h="34374" extrusionOk="0">
                  <a:moveTo>
                    <a:pt x="19122" y="0"/>
                  </a:moveTo>
                  <a:cubicBezTo>
                    <a:pt x="19083" y="2182"/>
                    <a:pt x="18458" y="6994"/>
                    <a:pt x="13761" y="7894"/>
                  </a:cubicBezTo>
                  <a:cubicBezTo>
                    <a:pt x="13381" y="7966"/>
                    <a:pt x="13005" y="8001"/>
                    <a:pt x="12632" y="8001"/>
                  </a:cubicBezTo>
                  <a:cubicBezTo>
                    <a:pt x="8188" y="8001"/>
                    <a:pt x="4329" y="3147"/>
                    <a:pt x="2905" y="1109"/>
                  </a:cubicBezTo>
                  <a:cubicBezTo>
                    <a:pt x="2547" y="1125"/>
                    <a:pt x="2178" y="1133"/>
                    <a:pt x="1797" y="1133"/>
                  </a:cubicBezTo>
                  <a:cubicBezTo>
                    <a:pt x="1649" y="1133"/>
                    <a:pt x="1501" y="1140"/>
                    <a:pt x="1354" y="1148"/>
                  </a:cubicBezTo>
                  <a:cubicBezTo>
                    <a:pt x="2116" y="2802"/>
                    <a:pt x="3516" y="6520"/>
                    <a:pt x="3229" y="11015"/>
                  </a:cubicBezTo>
                  <a:cubicBezTo>
                    <a:pt x="2936" y="15584"/>
                    <a:pt x="973" y="17536"/>
                    <a:pt x="1" y="18231"/>
                  </a:cubicBezTo>
                  <a:cubicBezTo>
                    <a:pt x="678" y="19569"/>
                    <a:pt x="1544" y="20922"/>
                    <a:pt x="2578" y="21807"/>
                  </a:cubicBezTo>
                  <a:cubicBezTo>
                    <a:pt x="5309" y="24148"/>
                    <a:pt x="6089" y="26359"/>
                    <a:pt x="5049" y="29219"/>
                  </a:cubicBezTo>
                  <a:cubicBezTo>
                    <a:pt x="4825" y="29835"/>
                    <a:pt x="4414" y="30633"/>
                    <a:pt x="3900" y="31563"/>
                  </a:cubicBezTo>
                  <a:cubicBezTo>
                    <a:pt x="8342" y="33722"/>
                    <a:pt x="12508" y="34374"/>
                    <a:pt x="15918" y="34374"/>
                  </a:cubicBezTo>
                  <a:cubicBezTo>
                    <a:pt x="19730" y="34374"/>
                    <a:pt x="22598" y="33559"/>
                    <a:pt x="23854" y="33126"/>
                  </a:cubicBezTo>
                  <a:cubicBezTo>
                    <a:pt x="23803" y="32702"/>
                    <a:pt x="23774" y="32347"/>
                    <a:pt x="23774" y="32081"/>
                  </a:cubicBezTo>
                  <a:cubicBezTo>
                    <a:pt x="23774" y="30001"/>
                    <a:pt x="23643" y="25969"/>
                    <a:pt x="23643" y="23369"/>
                  </a:cubicBezTo>
                  <a:cubicBezTo>
                    <a:pt x="23643" y="20769"/>
                    <a:pt x="26243" y="18427"/>
                    <a:pt x="25463" y="15827"/>
                  </a:cubicBezTo>
                  <a:cubicBezTo>
                    <a:pt x="24683" y="13225"/>
                    <a:pt x="24423" y="11015"/>
                    <a:pt x="24423" y="11015"/>
                  </a:cubicBezTo>
                  <a:lnTo>
                    <a:pt x="24536" y="10881"/>
                  </a:lnTo>
                  <a:cubicBezTo>
                    <a:pt x="22927" y="7535"/>
                    <a:pt x="21724" y="2054"/>
                    <a:pt x="21320" y="65"/>
                  </a:cubicBezTo>
                  <a:cubicBezTo>
                    <a:pt x="20592" y="59"/>
                    <a:pt x="19845" y="46"/>
                    <a:pt x="19122"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4"/>
            <p:cNvSpPr/>
            <p:nvPr/>
          </p:nvSpPr>
          <p:spPr>
            <a:xfrm>
              <a:off x="1474812" y="2180960"/>
              <a:ext cx="538185" cy="708780"/>
            </a:xfrm>
            <a:custGeom>
              <a:avLst/>
              <a:gdLst/>
              <a:ahLst/>
              <a:cxnLst/>
              <a:rect l="l" t="t" r="r" b="b"/>
              <a:pathLst>
                <a:path w="26541" h="34954" extrusionOk="0">
                  <a:moveTo>
                    <a:pt x="19730" y="601"/>
                  </a:moveTo>
                  <a:cubicBezTo>
                    <a:pt x="20287" y="630"/>
                    <a:pt x="20858" y="641"/>
                    <a:pt x="21406" y="647"/>
                  </a:cubicBezTo>
                  <a:cubicBezTo>
                    <a:pt x="21871" y="2899"/>
                    <a:pt x="23005" y="7894"/>
                    <a:pt x="24516" y="11130"/>
                  </a:cubicBezTo>
                  <a:cubicBezTo>
                    <a:pt x="24470" y="11190"/>
                    <a:pt x="24449" y="11265"/>
                    <a:pt x="24458" y="11342"/>
                  </a:cubicBezTo>
                  <a:cubicBezTo>
                    <a:pt x="24461" y="11364"/>
                    <a:pt x="24731" y="13608"/>
                    <a:pt x="25510" y="16202"/>
                  </a:cubicBezTo>
                  <a:cubicBezTo>
                    <a:pt x="25916" y="17561"/>
                    <a:pt x="25323" y="18858"/>
                    <a:pt x="24695" y="20233"/>
                  </a:cubicBezTo>
                  <a:cubicBezTo>
                    <a:pt x="24194" y="21328"/>
                    <a:pt x="23677" y="22459"/>
                    <a:pt x="23677" y="23661"/>
                  </a:cubicBezTo>
                  <a:cubicBezTo>
                    <a:pt x="23677" y="25036"/>
                    <a:pt x="23712" y="26788"/>
                    <a:pt x="23746" y="28483"/>
                  </a:cubicBezTo>
                  <a:cubicBezTo>
                    <a:pt x="23778" y="29979"/>
                    <a:pt x="23807" y="31393"/>
                    <a:pt x="23807" y="32373"/>
                  </a:cubicBezTo>
                  <a:cubicBezTo>
                    <a:pt x="23807" y="32588"/>
                    <a:pt x="23824" y="32865"/>
                    <a:pt x="23862" y="33216"/>
                  </a:cubicBezTo>
                  <a:cubicBezTo>
                    <a:pt x="22555" y="33646"/>
                    <a:pt x="19822" y="34369"/>
                    <a:pt x="16243" y="34369"/>
                  </a:cubicBezTo>
                  <a:cubicBezTo>
                    <a:pt x="12942" y="34369"/>
                    <a:pt x="8920" y="33754"/>
                    <a:pt x="4631" y="31725"/>
                  </a:cubicBezTo>
                  <a:cubicBezTo>
                    <a:pt x="5155" y="30765"/>
                    <a:pt x="5463" y="30124"/>
                    <a:pt x="5649" y="29612"/>
                  </a:cubicBezTo>
                  <a:cubicBezTo>
                    <a:pt x="6726" y="26649"/>
                    <a:pt x="5963" y="24336"/>
                    <a:pt x="3094" y="21878"/>
                  </a:cubicBezTo>
                  <a:cubicBezTo>
                    <a:pt x="2265" y="21167"/>
                    <a:pt x="1461" y="20069"/>
                    <a:pt x="699" y="18609"/>
                  </a:cubicBezTo>
                  <a:cubicBezTo>
                    <a:pt x="1839" y="17714"/>
                    <a:pt x="3569" y="15658"/>
                    <a:pt x="3845" y="11326"/>
                  </a:cubicBezTo>
                  <a:cubicBezTo>
                    <a:pt x="4112" y="7142"/>
                    <a:pt x="2956" y="3640"/>
                    <a:pt x="2122" y="1718"/>
                  </a:cubicBezTo>
                  <a:cubicBezTo>
                    <a:pt x="2451" y="1718"/>
                    <a:pt x="2770" y="1712"/>
                    <a:pt x="3083" y="1700"/>
                  </a:cubicBezTo>
                  <a:cubicBezTo>
                    <a:pt x="4683" y="3959"/>
                    <a:pt x="8502" y="8587"/>
                    <a:pt x="12948" y="8587"/>
                  </a:cubicBezTo>
                  <a:cubicBezTo>
                    <a:pt x="13341" y="8587"/>
                    <a:pt x="13739" y="8551"/>
                    <a:pt x="14141" y="8474"/>
                  </a:cubicBezTo>
                  <a:cubicBezTo>
                    <a:pt x="18859" y="7570"/>
                    <a:pt x="19637" y="2887"/>
                    <a:pt x="19730" y="601"/>
                  </a:cubicBezTo>
                  <a:close/>
                  <a:moveTo>
                    <a:pt x="19448" y="0"/>
                  </a:moveTo>
                  <a:cubicBezTo>
                    <a:pt x="19375" y="0"/>
                    <a:pt x="19303" y="28"/>
                    <a:pt x="19249" y="77"/>
                  </a:cubicBezTo>
                  <a:cubicBezTo>
                    <a:pt x="19190" y="132"/>
                    <a:pt x="19156" y="207"/>
                    <a:pt x="19154" y="287"/>
                  </a:cubicBezTo>
                  <a:cubicBezTo>
                    <a:pt x="19119" y="2288"/>
                    <a:pt x="18551" y="7034"/>
                    <a:pt x="14031" y="7899"/>
                  </a:cubicBezTo>
                  <a:cubicBezTo>
                    <a:pt x="13668" y="7969"/>
                    <a:pt x="13307" y="8001"/>
                    <a:pt x="12950" y="8001"/>
                  </a:cubicBezTo>
                  <a:cubicBezTo>
                    <a:pt x="8695" y="8001"/>
                    <a:pt x="4957" y="3359"/>
                    <a:pt x="3470" y="1233"/>
                  </a:cubicBezTo>
                  <a:cubicBezTo>
                    <a:pt x="3416" y="1155"/>
                    <a:pt x="3327" y="1108"/>
                    <a:pt x="3232" y="1108"/>
                  </a:cubicBezTo>
                  <a:cubicBezTo>
                    <a:pt x="3227" y="1108"/>
                    <a:pt x="3223" y="1108"/>
                    <a:pt x="3218" y="1108"/>
                  </a:cubicBezTo>
                  <a:cubicBezTo>
                    <a:pt x="2719" y="1130"/>
                    <a:pt x="2190" y="1119"/>
                    <a:pt x="1663" y="1149"/>
                  </a:cubicBezTo>
                  <a:cubicBezTo>
                    <a:pt x="1457" y="1160"/>
                    <a:pt x="1327" y="1376"/>
                    <a:pt x="1413" y="1563"/>
                  </a:cubicBezTo>
                  <a:cubicBezTo>
                    <a:pt x="2223" y="3323"/>
                    <a:pt x="3541" y="6925"/>
                    <a:pt x="3262" y="11289"/>
                  </a:cubicBezTo>
                  <a:cubicBezTo>
                    <a:pt x="2973" y="15808"/>
                    <a:pt x="994" y="17687"/>
                    <a:pt x="157" y="18285"/>
                  </a:cubicBezTo>
                  <a:cubicBezTo>
                    <a:pt x="39" y="18369"/>
                    <a:pt x="1" y="18526"/>
                    <a:pt x="66" y="18655"/>
                  </a:cubicBezTo>
                  <a:cubicBezTo>
                    <a:pt x="894" y="20293"/>
                    <a:pt x="1786" y="21526"/>
                    <a:pt x="2713" y="22322"/>
                  </a:cubicBezTo>
                  <a:cubicBezTo>
                    <a:pt x="5366" y="24595"/>
                    <a:pt x="6080" y="26716"/>
                    <a:pt x="5099" y="29412"/>
                  </a:cubicBezTo>
                  <a:cubicBezTo>
                    <a:pt x="4856" y="30080"/>
                    <a:pt x="4368" y="30994"/>
                    <a:pt x="3969" y="31715"/>
                  </a:cubicBezTo>
                  <a:cubicBezTo>
                    <a:pt x="3888" y="31861"/>
                    <a:pt x="3947" y="32045"/>
                    <a:pt x="4098" y="32120"/>
                  </a:cubicBezTo>
                  <a:cubicBezTo>
                    <a:pt x="8581" y="34297"/>
                    <a:pt x="12794" y="34953"/>
                    <a:pt x="16242" y="34953"/>
                  </a:cubicBezTo>
                  <a:cubicBezTo>
                    <a:pt x="20129" y="34953"/>
                    <a:pt x="23044" y="34119"/>
                    <a:pt x="24275" y="33694"/>
                  </a:cubicBezTo>
                  <a:cubicBezTo>
                    <a:pt x="24406" y="33649"/>
                    <a:pt x="24487" y="33520"/>
                    <a:pt x="24471" y="33383"/>
                  </a:cubicBezTo>
                  <a:cubicBezTo>
                    <a:pt x="24417" y="32942"/>
                    <a:pt x="24392" y="32611"/>
                    <a:pt x="24392" y="32373"/>
                  </a:cubicBezTo>
                  <a:cubicBezTo>
                    <a:pt x="24392" y="31387"/>
                    <a:pt x="24363" y="29971"/>
                    <a:pt x="24333" y="28471"/>
                  </a:cubicBezTo>
                  <a:cubicBezTo>
                    <a:pt x="24298" y="26780"/>
                    <a:pt x="24262" y="25031"/>
                    <a:pt x="24262" y="23661"/>
                  </a:cubicBezTo>
                  <a:cubicBezTo>
                    <a:pt x="24262" y="22587"/>
                    <a:pt x="24753" y="21513"/>
                    <a:pt x="25226" y="20477"/>
                  </a:cubicBezTo>
                  <a:cubicBezTo>
                    <a:pt x="25873" y="19064"/>
                    <a:pt x="26541" y="17604"/>
                    <a:pt x="26070" y="16034"/>
                  </a:cubicBezTo>
                  <a:cubicBezTo>
                    <a:pt x="25410" y="13834"/>
                    <a:pt x="25123" y="11895"/>
                    <a:pt x="25056" y="11397"/>
                  </a:cubicBezTo>
                  <a:lnTo>
                    <a:pt x="25086" y="11361"/>
                  </a:lnTo>
                  <a:cubicBezTo>
                    <a:pt x="25159" y="11272"/>
                    <a:pt x="25175" y="11149"/>
                    <a:pt x="25125" y="11046"/>
                  </a:cubicBezTo>
                  <a:cubicBezTo>
                    <a:pt x="23547" y="7764"/>
                    <a:pt x="22367" y="2437"/>
                    <a:pt x="21933" y="299"/>
                  </a:cubicBezTo>
                  <a:cubicBezTo>
                    <a:pt x="21905" y="163"/>
                    <a:pt x="21787" y="66"/>
                    <a:pt x="21649" y="65"/>
                  </a:cubicBezTo>
                  <a:cubicBezTo>
                    <a:pt x="20940" y="59"/>
                    <a:pt x="20184" y="46"/>
                    <a:pt x="19465" y="1"/>
                  </a:cubicBezTo>
                  <a:cubicBezTo>
                    <a:pt x="19460" y="0"/>
                    <a:pt x="19454" y="0"/>
                    <a:pt x="194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4"/>
            <p:cNvSpPr/>
            <p:nvPr/>
          </p:nvSpPr>
          <p:spPr>
            <a:xfrm>
              <a:off x="1698993" y="2595947"/>
              <a:ext cx="173210" cy="59393"/>
            </a:xfrm>
            <a:custGeom>
              <a:avLst/>
              <a:gdLst/>
              <a:ahLst/>
              <a:cxnLst/>
              <a:rect l="l" t="t" r="r" b="b"/>
              <a:pathLst>
                <a:path w="8542" h="2929" extrusionOk="0">
                  <a:moveTo>
                    <a:pt x="8212" y="0"/>
                  </a:moveTo>
                  <a:cubicBezTo>
                    <a:pt x="8180" y="0"/>
                    <a:pt x="8147" y="6"/>
                    <a:pt x="8114" y="17"/>
                  </a:cubicBezTo>
                  <a:cubicBezTo>
                    <a:pt x="2928" y="1747"/>
                    <a:pt x="271" y="2345"/>
                    <a:pt x="244" y="2351"/>
                  </a:cubicBezTo>
                  <a:cubicBezTo>
                    <a:pt x="98" y="2382"/>
                    <a:pt x="0" y="2519"/>
                    <a:pt x="16" y="2667"/>
                  </a:cubicBezTo>
                  <a:cubicBezTo>
                    <a:pt x="33" y="2816"/>
                    <a:pt x="158" y="2929"/>
                    <a:pt x="308" y="2929"/>
                  </a:cubicBezTo>
                  <a:cubicBezTo>
                    <a:pt x="329" y="2929"/>
                    <a:pt x="349" y="2926"/>
                    <a:pt x="370" y="2922"/>
                  </a:cubicBezTo>
                  <a:cubicBezTo>
                    <a:pt x="397" y="2916"/>
                    <a:pt x="3079" y="2313"/>
                    <a:pt x="8299" y="572"/>
                  </a:cubicBezTo>
                  <a:cubicBezTo>
                    <a:pt x="8456" y="523"/>
                    <a:pt x="8541" y="356"/>
                    <a:pt x="8489" y="201"/>
                  </a:cubicBezTo>
                  <a:cubicBezTo>
                    <a:pt x="8448" y="78"/>
                    <a:pt x="8334" y="0"/>
                    <a:pt x="8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4"/>
            <p:cNvSpPr/>
            <p:nvPr/>
          </p:nvSpPr>
          <p:spPr>
            <a:xfrm>
              <a:off x="1029532" y="2727901"/>
              <a:ext cx="669725" cy="205918"/>
            </a:xfrm>
            <a:custGeom>
              <a:avLst/>
              <a:gdLst/>
              <a:ahLst/>
              <a:cxnLst/>
              <a:rect l="l" t="t" r="r" b="b"/>
              <a:pathLst>
                <a:path w="33028" h="10155" extrusionOk="0">
                  <a:moveTo>
                    <a:pt x="6576" y="0"/>
                  </a:moveTo>
                  <a:lnTo>
                    <a:pt x="2428" y="670"/>
                  </a:lnTo>
                  <a:cubicBezTo>
                    <a:pt x="2428" y="670"/>
                    <a:pt x="0" y="3252"/>
                    <a:pt x="1601" y="4956"/>
                  </a:cubicBezTo>
                  <a:cubicBezTo>
                    <a:pt x="3202" y="6660"/>
                    <a:pt x="9812" y="8415"/>
                    <a:pt x="13374" y="8829"/>
                  </a:cubicBezTo>
                  <a:cubicBezTo>
                    <a:pt x="16331" y="9172"/>
                    <a:pt x="20034" y="10154"/>
                    <a:pt x="22182" y="10154"/>
                  </a:cubicBezTo>
                  <a:cubicBezTo>
                    <a:pt x="22623" y="10154"/>
                    <a:pt x="22998" y="10113"/>
                    <a:pt x="23288" y="10016"/>
                  </a:cubicBezTo>
                  <a:cubicBezTo>
                    <a:pt x="24991" y="9448"/>
                    <a:pt x="26283" y="8105"/>
                    <a:pt x="26283" y="8105"/>
                  </a:cubicBezTo>
                  <a:cubicBezTo>
                    <a:pt x="26283" y="8105"/>
                    <a:pt x="28605" y="9758"/>
                    <a:pt x="29483" y="9862"/>
                  </a:cubicBezTo>
                  <a:cubicBezTo>
                    <a:pt x="29570" y="9872"/>
                    <a:pt x="29645" y="9876"/>
                    <a:pt x="29710" y="9876"/>
                  </a:cubicBezTo>
                  <a:cubicBezTo>
                    <a:pt x="30302" y="9876"/>
                    <a:pt x="30052" y="9500"/>
                    <a:pt x="30052" y="9500"/>
                  </a:cubicBezTo>
                  <a:lnTo>
                    <a:pt x="27211" y="7126"/>
                  </a:lnTo>
                  <a:lnTo>
                    <a:pt x="27211" y="7126"/>
                  </a:lnTo>
                  <a:cubicBezTo>
                    <a:pt x="27212" y="7126"/>
                    <a:pt x="30540" y="8936"/>
                    <a:pt x="31335" y="8936"/>
                  </a:cubicBezTo>
                  <a:cubicBezTo>
                    <a:pt x="31356" y="8936"/>
                    <a:pt x="31376" y="8935"/>
                    <a:pt x="31394" y="8932"/>
                  </a:cubicBezTo>
                  <a:cubicBezTo>
                    <a:pt x="32065" y="8830"/>
                    <a:pt x="31858" y="8417"/>
                    <a:pt x="31858" y="8417"/>
                  </a:cubicBezTo>
                  <a:lnTo>
                    <a:pt x="28089" y="6093"/>
                  </a:lnTo>
                  <a:lnTo>
                    <a:pt x="28089" y="6093"/>
                  </a:lnTo>
                  <a:cubicBezTo>
                    <a:pt x="28089" y="6093"/>
                    <a:pt x="31858" y="7952"/>
                    <a:pt x="32307" y="7952"/>
                  </a:cubicBezTo>
                  <a:cubicBezTo>
                    <a:pt x="32313" y="7952"/>
                    <a:pt x="32319" y="7952"/>
                    <a:pt x="32324" y="7951"/>
                  </a:cubicBezTo>
                  <a:cubicBezTo>
                    <a:pt x="32685" y="7900"/>
                    <a:pt x="32736" y="7229"/>
                    <a:pt x="32375" y="7022"/>
                  </a:cubicBezTo>
                  <a:cubicBezTo>
                    <a:pt x="32017" y="6818"/>
                    <a:pt x="28162" y="4181"/>
                    <a:pt x="28442" y="4181"/>
                  </a:cubicBezTo>
                  <a:cubicBezTo>
                    <a:pt x="28445" y="4181"/>
                    <a:pt x="28448" y="4181"/>
                    <a:pt x="28451" y="4182"/>
                  </a:cubicBezTo>
                  <a:cubicBezTo>
                    <a:pt x="28812" y="4234"/>
                    <a:pt x="31290" y="5164"/>
                    <a:pt x="32271" y="5318"/>
                  </a:cubicBezTo>
                  <a:cubicBezTo>
                    <a:pt x="32473" y="5350"/>
                    <a:pt x="32607" y="5364"/>
                    <a:pt x="32694" y="5364"/>
                  </a:cubicBezTo>
                  <a:cubicBezTo>
                    <a:pt x="33028" y="5364"/>
                    <a:pt x="32654" y="5151"/>
                    <a:pt x="32736" y="4905"/>
                  </a:cubicBezTo>
                  <a:cubicBezTo>
                    <a:pt x="32839" y="4595"/>
                    <a:pt x="27332" y="2542"/>
                    <a:pt x="26682" y="2542"/>
                  </a:cubicBezTo>
                  <a:cubicBezTo>
                    <a:pt x="26032" y="2542"/>
                    <a:pt x="23042" y="7092"/>
                    <a:pt x="23042" y="7092"/>
                  </a:cubicBezTo>
                  <a:cubicBezTo>
                    <a:pt x="23042" y="7092"/>
                    <a:pt x="22906" y="7102"/>
                    <a:pt x="22645" y="7102"/>
                  </a:cubicBezTo>
                  <a:cubicBezTo>
                    <a:pt x="21601" y="7102"/>
                    <a:pt x="18542" y="6936"/>
                    <a:pt x="14070" y="5272"/>
                  </a:cubicBezTo>
                  <a:cubicBezTo>
                    <a:pt x="8478" y="3192"/>
                    <a:pt x="6576" y="0"/>
                    <a:pt x="65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4"/>
            <p:cNvSpPr/>
            <p:nvPr/>
          </p:nvSpPr>
          <p:spPr>
            <a:xfrm>
              <a:off x="1021806" y="2721960"/>
              <a:ext cx="680756" cy="217760"/>
            </a:xfrm>
            <a:custGeom>
              <a:avLst/>
              <a:gdLst/>
              <a:ahLst/>
              <a:cxnLst/>
              <a:rect l="l" t="t" r="r" b="b"/>
              <a:pathLst>
                <a:path w="33572" h="10739" extrusionOk="0">
                  <a:moveTo>
                    <a:pt x="6957" y="0"/>
                  </a:moveTo>
                  <a:cubicBezTo>
                    <a:pt x="6906" y="0"/>
                    <a:pt x="6855" y="14"/>
                    <a:pt x="6808" y="42"/>
                  </a:cubicBezTo>
                  <a:cubicBezTo>
                    <a:pt x="6669" y="124"/>
                    <a:pt x="6624" y="304"/>
                    <a:pt x="6707" y="443"/>
                  </a:cubicBezTo>
                  <a:cubicBezTo>
                    <a:pt x="6787" y="577"/>
                    <a:pt x="8725" y="3747"/>
                    <a:pt x="14347" y="5839"/>
                  </a:cubicBezTo>
                  <a:cubicBezTo>
                    <a:pt x="18842" y="7510"/>
                    <a:pt x="21900" y="7689"/>
                    <a:pt x="22998" y="7689"/>
                  </a:cubicBezTo>
                  <a:cubicBezTo>
                    <a:pt x="23265" y="7689"/>
                    <a:pt x="23417" y="7679"/>
                    <a:pt x="23445" y="7676"/>
                  </a:cubicBezTo>
                  <a:cubicBezTo>
                    <a:pt x="23535" y="7669"/>
                    <a:pt x="23616" y="7622"/>
                    <a:pt x="23666" y="7546"/>
                  </a:cubicBezTo>
                  <a:cubicBezTo>
                    <a:pt x="24998" y="5521"/>
                    <a:pt x="26686" y="3254"/>
                    <a:pt x="27063" y="3127"/>
                  </a:cubicBezTo>
                  <a:cubicBezTo>
                    <a:pt x="27646" y="3127"/>
                    <a:pt x="32132" y="4824"/>
                    <a:pt x="32811" y="5286"/>
                  </a:cubicBezTo>
                  <a:cubicBezTo>
                    <a:pt x="32813" y="5305"/>
                    <a:pt x="32814" y="5322"/>
                    <a:pt x="32816" y="5340"/>
                  </a:cubicBezTo>
                  <a:cubicBezTo>
                    <a:pt x="32781" y="5335"/>
                    <a:pt x="32741" y="5329"/>
                    <a:pt x="32698" y="5322"/>
                  </a:cubicBezTo>
                  <a:cubicBezTo>
                    <a:pt x="32119" y="5232"/>
                    <a:pt x="30945" y="4842"/>
                    <a:pt x="30088" y="4557"/>
                  </a:cubicBezTo>
                  <a:cubicBezTo>
                    <a:pt x="29397" y="4329"/>
                    <a:pt x="29031" y="4209"/>
                    <a:pt x="28873" y="4186"/>
                  </a:cubicBezTo>
                  <a:cubicBezTo>
                    <a:pt x="28860" y="4184"/>
                    <a:pt x="28847" y="4183"/>
                    <a:pt x="28835" y="4183"/>
                  </a:cubicBezTo>
                  <a:cubicBezTo>
                    <a:pt x="28708" y="4183"/>
                    <a:pt x="28572" y="4265"/>
                    <a:pt x="28530" y="4385"/>
                  </a:cubicBezTo>
                  <a:cubicBezTo>
                    <a:pt x="28347" y="4919"/>
                    <a:pt x="32566" y="7544"/>
                    <a:pt x="32609" y="7570"/>
                  </a:cubicBezTo>
                  <a:cubicBezTo>
                    <a:pt x="32681" y="7610"/>
                    <a:pt x="32708" y="7714"/>
                    <a:pt x="32709" y="7790"/>
                  </a:cubicBezTo>
                  <a:cubicBezTo>
                    <a:pt x="32710" y="7886"/>
                    <a:pt x="32676" y="7947"/>
                    <a:pt x="32694" y="7953"/>
                  </a:cubicBezTo>
                  <a:cubicBezTo>
                    <a:pt x="32396" y="7925"/>
                    <a:pt x="30377" y="7001"/>
                    <a:pt x="28599" y="6123"/>
                  </a:cubicBezTo>
                  <a:cubicBezTo>
                    <a:pt x="28557" y="6103"/>
                    <a:pt x="28513" y="6093"/>
                    <a:pt x="28470" y="6093"/>
                  </a:cubicBezTo>
                  <a:cubicBezTo>
                    <a:pt x="28367" y="6093"/>
                    <a:pt x="28268" y="6148"/>
                    <a:pt x="28214" y="6244"/>
                  </a:cubicBezTo>
                  <a:cubicBezTo>
                    <a:pt x="28139" y="6381"/>
                    <a:pt x="28183" y="6553"/>
                    <a:pt x="28315" y="6635"/>
                  </a:cubicBezTo>
                  <a:lnTo>
                    <a:pt x="31945" y="8872"/>
                  </a:lnTo>
                  <a:cubicBezTo>
                    <a:pt x="31911" y="8892"/>
                    <a:pt x="31843" y="8917"/>
                    <a:pt x="31729" y="8936"/>
                  </a:cubicBezTo>
                  <a:cubicBezTo>
                    <a:pt x="31723" y="8937"/>
                    <a:pt x="31715" y="8937"/>
                    <a:pt x="31707" y="8937"/>
                  </a:cubicBezTo>
                  <a:cubicBezTo>
                    <a:pt x="31293" y="8937"/>
                    <a:pt x="29344" y="8038"/>
                    <a:pt x="27732" y="7160"/>
                  </a:cubicBezTo>
                  <a:cubicBezTo>
                    <a:pt x="27687" y="7136"/>
                    <a:pt x="27640" y="7124"/>
                    <a:pt x="27592" y="7124"/>
                  </a:cubicBezTo>
                  <a:cubicBezTo>
                    <a:pt x="27498" y="7124"/>
                    <a:pt x="27406" y="7170"/>
                    <a:pt x="27350" y="7253"/>
                  </a:cubicBezTo>
                  <a:cubicBezTo>
                    <a:pt x="27265" y="7377"/>
                    <a:pt x="27288" y="7545"/>
                    <a:pt x="27404" y="7642"/>
                  </a:cubicBezTo>
                  <a:lnTo>
                    <a:pt x="30075" y="9876"/>
                  </a:lnTo>
                  <a:cubicBezTo>
                    <a:pt x="30016" y="9875"/>
                    <a:pt x="29957" y="9870"/>
                    <a:pt x="29898" y="9863"/>
                  </a:cubicBezTo>
                  <a:cubicBezTo>
                    <a:pt x="29239" y="9786"/>
                    <a:pt x="27461" y="8609"/>
                    <a:pt x="26832" y="8160"/>
                  </a:cubicBezTo>
                  <a:cubicBezTo>
                    <a:pt x="26781" y="8124"/>
                    <a:pt x="26722" y="8107"/>
                    <a:pt x="26663" y="8107"/>
                  </a:cubicBezTo>
                  <a:cubicBezTo>
                    <a:pt x="26585" y="8107"/>
                    <a:pt x="26508" y="8137"/>
                    <a:pt x="26451" y="8196"/>
                  </a:cubicBezTo>
                  <a:cubicBezTo>
                    <a:pt x="26438" y="8209"/>
                    <a:pt x="25192" y="9493"/>
                    <a:pt x="23575" y="10032"/>
                  </a:cubicBezTo>
                  <a:cubicBezTo>
                    <a:pt x="23318" y="10117"/>
                    <a:pt x="22976" y="10154"/>
                    <a:pt x="22571" y="10154"/>
                  </a:cubicBezTo>
                  <a:cubicBezTo>
                    <a:pt x="21339" y="10154"/>
                    <a:pt x="19523" y="9815"/>
                    <a:pt x="17754" y="9484"/>
                  </a:cubicBezTo>
                  <a:cubicBezTo>
                    <a:pt x="16419" y="9234"/>
                    <a:pt x="15039" y="8976"/>
                    <a:pt x="13788" y="8831"/>
                  </a:cubicBezTo>
                  <a:cubicBezTo>
                    <a:pt x="10154" y="8410"/>
                    <a:pt x="3685" y="6636"/>
                    <a:pt x="2194" y="5049"/>
                  </a:cubicBezTo>
                  <a:cubicBezTo>
                    <a:pt x="801" y="3566"/>
                    <a:pt x="2999" y="1187"/>
                    <a:pt x="3021" y="1164"/>
                  </a:cubicBezTo>
                  <a:cubicBezTo>
                    <a:pt x="3132" y="1047"/>
                    <a:pt x="3127" y="861"/>
                    <a:pt x="3008" y="751"/>
                  </a:cubicBezTo>
                  <a:cubicBezTo>
                    <a:pt x="2952" y="697"/>
                    <a:pt x="2880" y="671"/>
                    <a:pt x="2808" y="671"/>
                  </a:cubicBezTo>
                  <a:cubicBezTo>
                    <a:pt x="2730" y="671"/>
                    <a:pt x="2652" y="702"/>
                    <a:pt x="2595" y="762"/>
                  </a:cubicBezTo>
                  <a:cubicBezTo>
                    <a:pt x="2488" y="877"/>
                    <a:pt x="1" y="3567"/>
                    <a:pt x="1768" y="5450"/>
                  </a:cubicBezTo>
                  <a:cubicBezTo>
                    <a:pt x="3402" y="7188"/>
                    <a:pt x="10044" y="8986"/>
                    <a:pt x="13720" y="9413"/>
                  </a:cubicBezTo>
                  <a:cubicBezTo>
                    <a:pt x="14951" y="9555"/>
                    <a:pt x="16322" y="9811"/>
                    <a:pt x="17646" y="10060"/>
                  </a:cubicBezTo>
                  <a:cubicBezTo>
                    <a:pt x="19500" y="10405"/>
                    <a:pt x="21279" y="10739"/>
                    <a:pt x="22564" y="10739"/>
                  </a:cubicBezTo>
                  <a:cubicBezTo>
                    <a:pt x="23036" y="10739"/>
                    <a:pt x="23442" y="10693"/>
                    <a:pt x="23760" y="10587"/>
                  </a:cubicBezTo>
                  <a:cubicBezTo>
                    <a:pt x="25158" y="10120"/>
                    <a:pt x="26271" y="9170"/>
                    <a:pt x="26693" y="8776"/>
                  </a:cubicBezTo>
                  <a:cubicBezTo>
                    <a:pt x="27307" y="9201"/>
                    <a:pt x="29032" y="10350"/>
                    <a:pt x="29829" y="10444"/>
                  </a:cubicBezTo>
                  <a:cubicBezTo>
                    <a:pt x="29911" y="10454"/>
                    <a:pt x="30002" y="10461"/>
                    <a:pt x="30095" y="10461"/>
                  </a:cubicBezTo>
                  <a:cubicBezTo>
                    <a:pt x="30334" y="10461"/>
                    <a:pt x="30582" y="10409"/>
                    <a:pt x="30710" y="10199"/>
                  </a:cubicBezTo>
                  <a:cubicBezTo>
                    <a:pt x="30832" y="10000"/>
                    <a:pt x="30767" y="9768"/>
                    <a:pt x="30675" y="9630"/>
                  </a:cubicBezTo>
                  <a:cubicBezTo>
                    <a:pt x="30659" y="9607"/>
                    <a:pt x="30641" y="9586"/>
                    <a:pt x="30620" y="9567"/>
                  </a:cubicBezTo>
                  <a:lnTo>
                    <a:pt x="29741" y="8834"/>
                  </a:lnTo>
                  <a:lnTo>
                    <a:pt x="29741" y="8834"/>
                  </a:lnTo>
                  <a:cubicBezTo>
                    <a:pt x="30553" y="9208"/>
                    <a:pt x="31346" y="9519"/>
                    <a:pt x="31733" y="9519"/>
                  </a:cubicBezTo>
                  <a:cubicBezTo>
                    <a:pt x="31765" y="9519"/>
                    <a:pt x="31793" y="9517"/>
                    <a:pt x="31819" y="9513"/>
                  </a:cubicBezTo>
                  <a:cubicBezTo>
                    <a:pt x="32159" y="9461"/>
                    <a:pt x="32388" y="9327"/>
                    <a:pt x="32497" y="9115"/>
                  </a:cubicBezTo>
                  <a:cubicBezTo>
                    <a:pt x="32599" y="8917"/>
                    <a:pt x="32563" y="8701"/>
                    <a:pt x="32500" y="8577"/>
                  </a:cubicBezTo>
                  <a:cubicBezTo>
                    <a:pt x="32481" y="8537"/>
                    <a:pt x="32451" y="8502"/>
                    <a:pt x="32415" y="8475"/>
                  </a:cubicBezTo>
                  <a:lnTo>
                    <a:pt x="32415" y="8475"/>
                  </a:lnTo>
                  <a:cubicBezTo>
                    <a:pt x="32550" y="8515"/>
                    <a:pt x="32650" y="8535"/>
                    <a:pt x="32714" y="8535"/>
                  </a:cubicBezTo>
                  <a:cubicBezTo>
                    <a:pt x="32725" y="8535"/>
                    <a:pt x="32736" y="8534"/>
                    <a:pt x="32745" y="8533"/>
                  </a:cubicBezTo>
                  <a:cubicBezTo>
                    <a:pt x="33014" y="8495"/>
                    <a:pt x="33219" y="8279"/>
                    <a:pt x="33278" y="7970"/>
                  </a:cubicBezTo>
                  <a:cubicBezTo>
                    <a:pt x="33349" y="7602"/>
                    <a:pt x="33193" y="7227"/>
                    <a:pt x="32901" y="7061"/>
                  </a:cubicBezTo>
                  <a:cubicBezTo>
                    <a:pt x="32648" y="6916"/>
                    <a:pt x="31243" y="5957"/>
                    <a:pt x="30199" y="5210"/>
                  </a:cubicBezTo>
                  <a:lnTo>
                    <a:pt x="30199" y="5210"/>
                  </a:lnTo>
                  <a:cubicBezTo>
                    <a:pt x="31064" y="5495"/>
                    <a:pt x="32048" y="5811"/>
                    <a:pt x="32606" y="5899"/>
                  </a:cubicBezTo>
                  <a:cubicBezTo>
                    <a:pt x="32788" y="5928"/>
                    <a:pt x="32941" y="5950"/>
                    <a:pt x="33069" y="5950"/>
                  </a:cubicBezTo>
                  <a:cubicBezTo>
                    <a:pt x="33238" y="5950"/>
                    <a:pt x="33362" y="5911"/>
                    <a:pt x="33445" y="5795"/>
                  </a:cubicBezTo>
                  <a:cubicBezTo>
                    <a:pt x="33572" y="5621"/>
                    <a:pt x="33479" y="5441"/>
                    <a:pt x="33435" y="5355"/>
                  </a:cubicBezTo>
                  <a:cubicBezTo>
                    <a:pt x="33421" y="5329"/>
                    <a:pt x="33394" y="5292"/>
                    <a:pt x="33394" y="5290"/>
                  </a:cubicBezTo>
                  <a:cubicBezTo>
                    <a:pt x="33424" y="5200"/>
                    <a:pt x="33396" y="5059"/>
                    <a:pt x="33341" y="4982"/>
                  </a:cubicBezTo>
                  <a:cubicBezTo>
                    <a:pt x="32929" y="4410"/>
                    <a:pt x="27661" y="2541"/>
                    <a:pt x="27063" y="2541"/>
                  </a:cubicBezTo>
                  <a:cubicBezTo>
                    <a:pt x="26409" y="2541"/>
                    <a:pt x="24652" y="4989"/>
                    <a:pt x="23260" y="7099"/>
                  </a:cubicBezTo>
                  <a:cubicBezTo>
                    <a:pt x="23214" y="7100"/>
                    <a:pt x="23156" y="7101"/>
                    <a:pt x="23088" y="7101"/>
                  </a:cubicBezTo>
                  <a:cubicBezTo>
                    <a:pt x="22134" y="7101"/>
                    <a:pt x="19058" y="6967"/>
                    <a:pt x="14553" y="5291"/>
                  </a:cubicBezTo>
                  <a:cubicBezTo>
                    <a:pt x="9139" y="3276"/>
                    <a:pt x="7228" y="174"/>
                    <a:pt x="7209" y="143"/>
                  </a:cubicBezTo>
                  <a:cubicBezTo>
                    <a:pt x="7154" y="51"/>
                    <a:pt x="7057" y="0"/>
                    <a:pt x="69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4"/>
            <p:cNvSpPr/>
            <p:nvPr/>
          </p:nvSpPr>
          <p:spPr>
            <a:xfrm>
              <a:off x="1910358" y="2568631"/>
              <a:ext cx="411025" cy="399000"/>
            </a:xfrm>
            <a:custGeom>
              <a:avLst/>
              <a:gdLst/>
              <a:ahLst/>
              <a:cxnLst/>
              <a:rect l="l" t="t" r="r" b="b"/>
              <a:pathLst>
                <a:path w="20270" h="19677" extrusionOk="0">
                  <a:moveTo>
                    <a:pt x="18295" y="0"/>
                  </a:moveTo>
                  <a:lnTo>
                    <a:pt x="14059" y="1998"/>
                  </a:lnTo>
                  <a:cubicBezTo>
                    <a:pt x="14059" y="1998"/>
                    <a:pt x="12343" y="6009"/>
                    <a:pt x="11126" y="8222"/>
                  </a:cubicBezTo>
                  <a:cubicBezTo>
                    <a:pt x="9908" y="10437"/>
                    <a:pt x="6669" y="15028"/>
                    <a:pt x="6365" y="15420"/>
                  </a:cubicBezTo>
                  <a:cubicBezTo>
                    <a:pt x="6025" y="15855"/>
                    <a:pt x="5368" y="15972"/>
                    <a:pt x="5368" y="15972"/>
                  </a:cubicBezTo>
                  <a:cubicBezTo>
                    <a:pt x="5368" y="15972"/>
                    <a:pt x="4814" y="14422"/>
                    <a:pt x="4150" y="12762"/>
                  </a:cubicBezTo>
                  <a:cubicBezTo>
                    <a:pt x="3646" y="11501"/>
                    <a:pt x="2756" y="11048"/>
                    <a:pt x="1823" y="11048"/>
                  </a:cubicBezTo>
                  <a:cubicBezTo>
                    <a:pt x="1528" y="11048"/>
                    <a:pt x="1228" y="11093"/>
                    <a:pt x="935" y="11173"/>
                  </a:cubicBezTo>
                  <a:cubicBezTo>
                    <a:pt x="935" y="11173"/>
                    <a:pt x="0" y="11649"/>
                    <a:pt x="322" y="11924"/>
                  </a:cubicBezTo>
                  <a:cubicBezTo>
                    <a:pt x="532" y="12105"/>
                    <a:pt x="1101" y="12136"/>
                    <a:pt x="1585" y="12136"/>
                  </a:cubicBezTo>
                  <a:cubicBezTo>
                    <a:pt x="1841" y="12136"/>
                    <a:pt x="2074" y="12127"/>
                    <a:pt x="2217" y="12127"/>
                  </a:cubicBezTo>
                  <a:cubicBezTo>
                    <a:pt x="2631" y="12127"/>
                    <a:pt x="3136" y="12632"/>
                    <a:pt x="3136" y="12632"/>
                  </a:cubicBezTo>
                  <a:cubicBezTo>
                    <a:pt x="3136" y="12632"/>
                    <a:pt x="470" y="12747"/>
                    <a:pt x="379" y="13161"/>
                  </a:cubicBezTo>
                  <a:cubicBezTo>
                    <a:pt x="287" y="13574"/>
                    <a:pt x="610" y="13690"/>
                    <a:pt x="1391" y="13690"/>
                  </a:cubicBezTo>
                  <a:cubicBezTo>
                    <a:pt x="2171" y="13690"/>
                    <a:pt x="3169" y="13738"/>
                    <a:pt x="3398" y="13876"/>
                  </a:cubicBezTo>
                  <a:cubicBezTo>
                    <a:pt x="3628" y="14013"/>
                    <a:pt x="745" y="14122"/>
                    <a:pt x="424" y="14718"/>
                  </a:cubicBezTo>
                  <a:cubicBezTo>
                    <a:pt x="263" y="15018"/>
                    <a:pt x="715" y="15079"/>
                    <a:pt x="1275" y="15079"/>
                  </a:cubicBezTo>
                  <a:cubicBezTo>
                    <a:pt x="1672" y="15079"/>
                    <a:pt x="2122" y="15048"/>
                    <a:pt x="2447" y="15048"/>
                  </a:cubicBezTo>
                  <a:cubicBezTo>
                    <a:pt x="2579" y="15048"/>
                    <a:pt x="2690" y="15054"/>
                    <a:pt x="2769" y="15068"/>
                  </a:cubicBezTo>
                  <a:cubicBezTo>
                    <a:pt x="3637" y="15227"/>
                    <a:pt x="3598" y="15973"/>
                    <a:pt x="3598" y="15973"/>
                  </a:cubicBezTo>
                  <a:cubicBezTo>
                    <a:pt x="3598" y="15973"/>
                    <a:pt x="2806" y="15793"/>
                    <a:pt x="2089" y="15793"/>
                  </a:cubicBezTo>
                  <a:cubicBezTo>
                    <a:pt x="1623" y="15793"/>
                    <a:pt x="1188" y="15869"/>
                    <a:pt x="1024" y="16122"/>
                  </a:cubicBezTo>
                  <a:cubicBezTo>
                    <a:pt x="692" y="16634"/>
                    <a:pt x="2058" y="16668"/>
                    <a:pt x="2310" y="16738"/>
                  </a:cubicBezTo>
                  <a:cubicBezTo>
                    <a:pt x="3217" y="16994"/>
                    <a:pt x="2979" y="17948"/>
                    <a:pt x="3529" y="18697"/>
                  </a:cubicBezTo>
                  <a:cubicBezTo>
                    <a:pt x="3999" y="19339"/>
                    <a:pt x="4139" y="19676"/>
                    <a:pt x="5068" y="19676"/>
                  </a:cubicBezTo>
                  <a:cubicBezTo>
                    <a:pt x="6675" y="19676"/>
                    <a:pt x="11175" y="13781"/>
                    <a:pt x="13518" y="11576"/>
                  </a:cubicBezTo>
                  <a:cubicBezTo>
                    <a:pt x="15861" y="9371"/>
                    <a:pt x="19168" y="6110"/>
                    <a:pt x="19719" y="4410"/>
                  </a:cubicBezTo>
                  <a:cubicBezTo>
                    <a:pt x="20269" y="2711"/>
                    <a:pt x="18662" y="92"/>
                    <a:pt x="18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4"/>
            <p:cNvSpPr/>
            <p:nvPr/>
          </p:nvSpPr>
          <p:spPr>
            <a:xfrm>
              <a:off x="1909243" y="2562669"/>
              <a:ext cx="415871" cy="410863"/>
            </a:xfrm>
            <a:custGeom>
              <a:avLst/>
              <a:gdLst/>
              <a:ahLst/>
              <a:cxnLst/>
              <a:rect l="l" t="t" r="r" b="b"/>
              <a:pathLst>
                <a:path w="20509" h="20262" extrusionOk="0">
                  <a:moveTo>
                    <a:pt x="18344" y="1"/>
                  </a:moveTo>
                  <a:cubicBezTo>
                    <a:pt x="18209" y="1"/>
                    <a:pt x="18080" y="84"/>
                    <a:pt x="18048" y="217"/>
                  </a:cubicBezTo>
                  <a:cubicBezTo>
                    <a:pt x="18009" y="373"/>
                    <a:pt x="18086" y="526"/>
                    <a:pt x="18244" y="565"/>
                  </a:cubicBezTo>
                  <a:cubicBezTo>
                    <a:pt x="18566" y="761"/>
                    <a:pt x="19982" y="3110"/>
                    <a:pt x="19494" y="4614"/>
                  </a:cubicBezTo>
                  <a:cubicBezTo>
                    <a:pt x="18897" y="6456"/>
                    <a:pt x="14738" y="10370"/>
                    <a:pt x="13371" y="11657"/>
                  </a:cubicBezTo>
                  <a:cubicBezTo>
                    <a:pt x="12601" y="12380"/>
                    <a:pt x="11612" y="13487"/>
                    <a:pt x="10564" y="14660"/>
                  </a:cubicBezTo>
                  <a:cubicBezTo>
                    <a:pt x="8671" y="16777"/>
                    <a:pt x="6078" y="19677"/>
                    <a:pt x="5122" y="19677"/>
                  </a:cubicBezTo>
                  <a:cubicBezTo>
                    <a:pt x="4435" y="19677"/>
                    <a:pt x="4313" y="19507"/>
                    <a:pt x="3952" y="19002"/>
                  </a:cubicBezTo>
                  <a:lnTo>
                    <a:pt x="3820" y="18818"/>
                  </a:lnTo>
                  <a:cubicBezTo>
                    <a:pt x="3637" y="18569"/>
                    <a:pt x="3552" y="18280"/>
                    <a:pt x="3469" y="18000"/>
                  </a:cubicBezTo>
                  <a:cubicBezTo>
                    <a:pt x="3323" y="17508"/>
                    <a:pt x="3157" y="16951"/>
                    <a:pt x="2444" y="16749"/>
                  </a:cubicBezTo>
                  <a:cubicBezTo>
                    <a:pt x="2384" y="16733"/>
                    <a:pt x="2269" y="16715"/>
                    <a:pt x="2127" y="16697"/>
                  </a:cubicBezTo>
                  <a:cubicBezTo>
                    <a:pt x="1971" y="16677"/>
                    <a:pt x="1533" y="16620"/>
                    <a:pt x="1358" y="16537"/>
                  </a:cubicBezTo>
                  <a:cubicBezTo>
                    <a:pt x="1477" y="16426"/>
                    <a:pt x="1773" y="16377"/>
                    <a:pt x="2146" y="16377"/>
                  </a:cubicBezTo>
                  <a:cubicBezTo>
                    <a:pt x="2575" y="16377"/>
                    <a:pt x="3106" y="16442"/>
                    <a:pt x="3588" y="16552"/>
                  </a:cubicBezTo>
                  <a:cubicBezTo>
                    <a:pt x="3609" y="16557"/>
                    <a:pt x="3631" y="16559"/>
                    <a:pt x="3652" y="16559"/>
                  </a:cubicBezTo>
                  <a:cubicBezTo>
                    <a:pt x="3715" y="16559"/>
                    <a:pt x="3778" y="16538"/>
                    <a:pt x="3829" y="16500"/>
                  </a:cubicBezTo>
                  <a:cubicBezTo>
                    <a:pt x="3898" y="16447"/>
                    <a:pt x="3940" y="16368"/>
                    <a:pt x="3945" y="16281"/>
                  </a:cubicBezTo>
                  <a:cubicBezTo>
                    <a:pt x="3964" y="15935"/>
                    <a:pt x="3764" y="15235"/>
                    <a:pt x="2876" y="15073"/>
                  </a:cubicBezTo>
                  <a:cubicBezTo>
                    <a:pt x="2778" y="15055"/>
                    <a:pt x="2649" y="15049"/>
                    <a:pt x="2497" y="15049"/>
                  </a:cubicBezTo>
                  <a:cubicBezTo>
                    <a:pt x="2339" y="15049"/>
                    <a:pt x="2157" y="15056"/>
                    <a:pt x="1961" y="15064"/>
                  </a:cubicBezTo>
                  <a:cubicBezTo>
                    <a:pt x="1785" y="15069"/>
                    <a:pt x="1540" y="15079"/>
                    <a:pt x="1310" y="15079"/>
                  </a:cubicBezTo>
                  <a:cubicBezTo>
                    <a:pt x="1136" y="15079"/>
                    <a:pt x="970" y="15074"/>
                    <a:pt x="850" y="15057"/>
                  </a:cubicBezTo>
                  <a:cubicBezTo>
                    <a:pt x="1237" y="14844"/>
                    <a:pt x="2392" y="14678"/>
                    <a:pt x="2807" y="14619"/>
                  </a:cubicBezTo>
                  <a:cubicBezTo>
                    <a:pt x="3532" y="14514"/>
                    <a:pt x="3704" y="14489"/>
                    <a:pt x="3754" y="14244"/>
                  </a:cubicBezTo>
                  <a:cubicBezTo>
                    <a:pt x="3778" y="14123"/>
                    <a:pt x="3711" y="13982"/>
                    <a:pt x="3605" y="13918"/>
                  </a:cubicBezTo>
                  <a:cubicBezTo>
                    <a:pt x="3275" y="13719"/>
                    <a:pt x="2111" y="13690"/>
                    <a:pt x="1446" y="13690"/>
                  </a:cubicBezTo>
                  <a:cubicBezTo>
                    <a:pt x="829" y="13690"/>
                    <a:pt x="725" y="13607"/>
                    <a:pt x="713" y="13596"/>
                  </a:cubicBezTo>
                  <a:cubicBezTo>
                    <a:pt x="711" y="13588"/>
                    <a:pt x="711" y="13579"/>
                    <a:pt x="712" y="13571"/>
                  </a:cubicBezTo>
                  <a:cubicBezTo>
                    <a:pt x="980" y="13411"/>
                    <a:pt x="2185" y="13262"/>
                    <a:pt x="3203" y="13219"/>
                  </a:cubicBezTo>
                  <a:cubicBezTo>
                    <a:pt x="3458" y="13207"/>
                    <a:pt x="3578" y="12900"/>
                    <a:pt x="3398" y="12719"/>
                  </a:cubicBezTo>
                  <a:cubicBezTo>
                    <a:pt x="3338" y="12658"/>
                    <a:pt x="2792" y="12128"/>
                    <a:pt x="2272" y="12128"/>
                  </a:cubicBezTo>
                  <a:lnTo>
                    <a:pt x="2040" y="12131"/>
                  </a:lnTo>
                  <a:cubicBezTo>
                    <a:pt x="1954" y="12133"/>
                    <a:pt x="1822" y="12136"/>
                    <a:pt x="1669" y="12136"/>
                  </a:cubicBezTo>
                  <a:cubicBezTo>
                    <a:pt x="1321" y="12136"/>
                    <a:pt x="871" y="12121"/>
                    <a:pt x="658" y="12044"/>
                  </a:cubicBezTo>
                  <a:cubicBezTo>
                    <a:pt x="749" y="11955"/>
                    <a:pt x="926" y="11831"/>
                    <a:pt x="1098" y="11741"/>
                  </a:cubicBezTo>
                  <a:cubicBezTo>
                    <a:pt x="1318" y="11683"/>
                    <a:pt x="1586" y="11636"/>
                    <a:pt x="1872" y="11636"/>
                  </a:cubicBezTo>
                  <a:cubicBezTo>
                    <a:pt x="2599" y="11636"/>
                    <a:pt x="3446" y="11943"/>
                    <a:pt x="3935" y="13164"/>
                  </a:cubicBezTo>
                  <a:cubicBezTo>
                    <a:pt x="4589" y="14800"/>
                    <a:pt x="5143" y="16350"/>
                    <a:pt x="5149" y="16365"/>
                  </a:cubicBezTo>
                  <a:cubicBezTo>
                    <a:pt x="5192" y="16483"/>
                    <a:pt x="5304" y="16558"/>
                    <a:pt x="5427" y="16558"/>
                  </a:cubicBezTo>
                  <a:cubicBezTo>
                    <a:pt x="5443" y="16558"/>
                    <a:pt x="5460" y="16557"/>
                    <a:pt x="5476" y="16554"/>
                  </a:cubicBezTo>
                  <a:cubicBezTo>
                    <a:pt x="5506" y="16548"/>
                    <a:pt x="6247" y="16410"/>
                    <a:pt x="6651" y="15892"/>
                  </a:cubicBezTo>
                  <a:cubicBezTo>
                    <a:pt x="6993" y="15452"/>
                    <a:pt x="10224" y="10862"/>
                    <a:pt x="11435" y="8658"/>
                  </a:cubicBezTo>
                  <a:cubicBezTo>
                    <a:pt x="12647" y="6456"/>
                    <a:pt x="14365" y="2448"/>
                    <a:pt x="14382" y="2408"/>
                  </a:cubicBezTo>
                  <a:cubicBezTo>
                    <a:pt x="14454" y="2257"/>
                    <a:pt x="14387" y="2077"/>
                    <a:pt x="14234" y="2012"/>
                  </a:cubicBezTo>
                  <a:cubicBezTo>
                    <a:pt x="14196" y="1996"/>
                    <a:pt x="14156" y="1988"/>
                    <a:pt x="14118" y="1988"/>
                  </a:cubicBezTo>
                  <a:cubicBezTo>
                    <a:pt x="14000" y="1988"/>
                    <a:pt x="13889" y="2060"/>
                    <a:pt x="13845" y="2177"/>
                  </a:cubicBezTo>
                  <a:cubicBezTo>
                    <a:pt x="13827" y="2218"/>
                    <a:pt x="12120" y="6199"/>
                    <a:pt x="10923" y="8376"/>
                  </a:cubicBezTo>
                  <a:cubicBezTo>
                    <a:pt x="9724" y="10556"/>
                    <a:pt x="6527" y="15098"/>
                    <a:pt x="6188" y="15534"/>
                  </a:cubicBezTo>
                  <a:cubicBezTo>
                    <a:pt x="6036" y="15729"/>
                    <a:pt x="5788" y="15847"/>
                    <a:pt x="5605" y="15912"/>
                  </a:cubicBezTo>
                  <a:cubicBezTo>
                    <a:pt x="5419" y="15401"/>
                    <a:pt x="4977" y="14200"/>
                    <a:pt x="4477" y="12947"/>
                  </a:cubicBezTo>
                  <a:cubicBezTo>
                    <a:pt x="3981" y="11707"/>
                    <a:pt x="3063" y="11046"/>
                    <a:pt x="1889" y="11046"/>
                  </a:cubicBezTo>
                  <a:cubicBezTo>
                    <a:pt x="1580" y="11046"/>
                    <a:pt x="1253" y="11092"/>
                    <a:pt x="912" y="11185"/>
                  </a:cubicBezTo>
                  <a:cubicBezTo>
                    <a:pt x="893" y="11190"/>
                    <a:pt x="875" y="11197"/>
                    <a:pt x="856" y="11206"/>
                  </a:cubicBezTo>
                  <a:cubicBezTo>
                    <a:pt x="620" y="11327"/>
                    <a:pt x="64" y="11648"/>
                    <a:pt x="19" y="12031"/>
                  </a:cubicBezTo>
                  <a:cubicBezTo>
                    <a:pt x="1" y="12187"/>
                    <a:pt x="60" y="12333"/>
                    <a:pt x="185" y="12441"/>
                  </a:cubicBezTo>
                  <a:cubicBezTo>
                    <a:pt x="456" y="12672"/>
                    <a:pt x="997" y="12723"/>
                    <a:pt x="1617" y="12723"/>
                  </a:cubicBezTo>
                  <a:cubicBezTo>
                    <a:pt x="1734" y="12723"/>
                    <a:pt x="1852" y="12721"/>
                    <a:pt x="1973" y="12719"/>
                  </a:cubicBezTo>
                  <a:lnTo>
                    <a:pt x="1973" y="12719"/>
                  </a:lnTo>
                  <a:cubicBezTo>
                    <a:pt x="256" y="12900"/>
                    <a:pt x="179" y="13246"/>
                    <a:pt x="147" y="13391"/>
                  </a:cubicBezTo>
                  <a:cubicBezTo>
                    <a:pt x="97" y="13617"/>
                    <a:pt x="132" y="13808"/>
                    <a:pt x="252" y="13957"/>
                  </a:cubicBezTo>
                  <a:cubicBezTo>
                    <a:pt x="453" y="14209"/>
                    <a:pt x="845" y="14271"/>
                    <a:pt x="1368" y="14275"/>
                  </a:cubicBezTo>
                  <a:cubicBezTo>
                    <a:pt x="789" y="14411"/>
                    <a:pt x="373" y="14589"/>
                    <a:pt x="220" y="14873"/>
                  </a:cubicBezTo>
                  <a:cubicBezTo>
                    <a:pt x="98" y="15100"/>
                    <a:pt x="167" y="15270"/>
                    <a:pt x="218" y="15353"/>
                  </a:cubicBezTo>
                  <a:cubicBezTo>
                    <a:pt x="374" y="15603"/>
                    <a:pt x="744" y="15666"/>
                    <a:pt x="1315" y="15666"/>
                  </a:cubicBezTo>
                  <a:cubicBezTo>
                    <a:pt x="1513" y="15666"/>
                    <a:pt x="1736" y="15658"/>
                    <a:pt x="1982" y="15649"/>
                  </a:cubicBezTo>
                  <a:cubicBezTo>
                    <a:pt x="2166" y="15641"/>
                    <a:pt x="2354" y="15634"/>
                    <a:pt x="2506" y="15634"/>
                  </a:cubicBezTo>
                  <a:cubicBezTo>
                    <a:pt x="2618" y="15634"/>
                    <a:pt x="2711" y="15638"/>
                    <a:pt x="2770" y="15649"/>
                  </a:cubicBezTo>
                  <a:cubicBezTo>
                    <a:pt x="3000" y="15690"/>
                    <a:pt x="3142" y="15783"/>
                    <a:pt x="3228" y="15884"/>
                  </a:cubicBezTo>
                  <a:cubicBezTo>
                    <a:pt x="2922" y="15834"/>
                    <a:pt x="2545" y="15788"/>
                    <a:pt x="2176" y="15788"/>
                  </a:cubicBezTo>
                  <a:cubicBezTo>
                    <a:pt x="1611" y="15788"/>
                    <a:pt x="1067" y="15895"/>
                    <a:pt x="833" y="16256"/>
                  </a:cubicBezTo>
                  <a:cubicBezTo>
                    <a:pt x="687" y="16483"/>
                    <a:pt x="735" y="16670"/>
                    <a:pt x="777" y="16762"/>
                  </a:cubicBezTo>
                  <a:cubicBezTo>
                    <a:pt x="936" y="17105"/>
                    <a:pt x="1448" y="17199"/>
                    <a:pt x="2051" y="17277"/>
                  </a:cubicBezTo>
                  <a:cubicBezTo>
                    <a:pt x="2155" y="17291"/>
                    <a:pt x="2240" y="17300"/>
                    <a:pt x="2285" y="17312"/>
                  </a:cubicBezTo>
                  <a:cubicBezTo>
                    <a:pt x="2669" y="17421"/>
                    <a:pt x="2762" y="17680"/>
                    <a:pt x="2907" y="18168"/>
                  </a:cubicBezTo>
                  <a:cubicBezTo>
                    <a:pt x="3000" y="18480"/>
                    <a:pt x="3105" y="18833"/>
                    <a:pt x="3347" y="19164"/>
                  </a:cubicBezTo>
                  <a:lnTo>
                    <a:pt x="3476" y="19342"/>
                  </a:lnTo>
                  <a:cubicBezTo>
                    <a:pt x="3858" y="19876"/>
                    <a:pt x="4134" y="20262"/>
                    <a:pt x="5122" y="20262"/>
                  </a:cubicBezTo>
                  <a:cubicBezTo>
                    <a:pt x="6254" y="20262"/>
                    <a:pt x="8184" y="18198"/>
                    <a:pt x="11001" y="15048"/>
                  </a:cubicBezTo>
                  <a:cubicBezTo>
                    <a:pt x="12040" y="13888"/>
                    <a:pt x="13020" y="12789"/>
                    <a:pt x="13772" y="12083"/>
                  </a:cubicBezTo>
                  <a:cubicBezTo>
                    <a:pt x="17616" y="8465"/>
                    <a:pt x="19612" y="6148"/>
                    <a:pt x="20050" y="4794"/>
                  </a:cubicBezTo>
                  <a:cubicBezTo>
                    <a:pt x="20509" y="3382"/>
                    <a:pt x="19622" y="1608"/>
                    <a:pt x="19339" y="1098"/>
                  </a:cubicBezTo>
                  <a:cubicBezTo>
                    <a:pt x="19133" y="725"/>
                    <a:pt x="18739" y="90"/>
                    <a:pt x="18419" y="10"/>
                  </a:cubicBezTo>
                  <a:cubicBezTo>
                    <a:pt x="18394" y="4"/>
                    <a:pt x="18369" y="1"/>
                    <a:pt x="183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4"/>
            <p:cNvSpPr/>
            <p:nvPr/>
          </p:nvSpPr>
          <p:spPr>
            <a:xfrm>
              <a:off x="2019194" y="2892525"/>
              <a:ext cx="8435" cy="55783"/>
            </a:xfrm>
            <a:custGeom>
              <a:avLst/>
              <a:gdLst/>
              <a:ahLst/>
              <a:cxnLst/>
              <a:rect l="l" t="t" r="r" b="b"/>
              <a:pathLst>
                <a:path w="416" h="2751" extrusionOk="0">
                  <a:moveTo>
                    <a:pt x="1" y="0"/>
                  </a:moveTo>
                  <a:lnTo>
                    <a:pt x="415" y="2750"/>
                  </a:lnTo>
                  <a:cubicBezTo>
                    <a:pt x="415" y="1556"/>
                    <a:pt x="1" y="1"/>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4"/>
            <p:cNvSpPr/>
            <p:nvPr/>
          </p:nvSpPr>
          <p:spPr>
            <a:xfrm>
              <a:off x="2012623" y="2886604"/>
              <a:ext cx="20926" cy="67625"/>
            </a:xfrm>
            <a:custGeom>
              <a:avLst/>
              <a:gdLst/>
              <a:ahLst/>
              <a:cxnLst/>
              <a:rect l="l" t="t" r="r" b="b"/>
              <a:pathLst>
                <a:path w="1032" h="3335" extrusionOk="0">
                  <a:moveTo>
                    <a:pt x="325" y="1"/>
                  </a:moveTo>
                  <a:cubicBezTo>
                    <a:pt x="300" y="1"/>
                    <a:pt x="275" y="4"/>
                    <a:pt x="251" y="10"/>
                  </a:cubicBezTo>
                  <a:cubicBezTo>
                    <a:pt x="94" y="51"/>
                    <a:pt x="1" y="211"/>
                    <a:pt x="43" y="368"/>
                  </a:cubicBezTo>
                  <a:cubicBezTo>
                    <a:pt x="46" y="383"/>
                    <a:pt x="447" y="1901"/>
                    <a:pt x="447" y="3042"/>
                  </a:cubicBezTo>
                  <a:cubicBezTo>
                    <a:pt x="447" y="3204"/>
                    <a:pt x="578" y="3335"/>
                    <a:pt x="739" y="3335"/>
                  </a:cubicBezTo>
                  <a:cubicBezTo>
                    <a:pt x="901" y="3335"/>
                    <a:pt x="1032" y="3204"/>
                    <a:pt x="1032" y="3042"/>
                  </a:cubicBezTo>
                  <a:cubicBezTo>
                    <a:pt x="1032" y="1823"/>
                    <a:pt x="625" y="282"/>
                    <a:pt x="608" y="217"/>
                  </a:cubicBezTo>
                  <a:cubicBezTo>
                    <a:pt x="572" y="87"/>
                    <a:pt x="454" y="1"/>
                    <a:pt x="3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4"/>
            <p:cNvSpPr/>
            <p:nvPr/>
          </p:nvSpPr>
          <p:spPr>
            <a:xfrm>
              <a:off x="1995062" y="2329807"/>
              <a:ext cx="62211" cy="54749"/>
            </a:xfrm>
            <a:custGeom>
              <a:avLst/>
              <a:gdLst/>
              <a:ahLst/>
              <a:cxnLst/>
              <a:rect l="l" t="t" r="r" b="b"/>
              <a:pathLst>
                <a:path w="3068" h="2700" extrusionOk="0">
                  <a:moveTo>
                    <a:pt x="2742" y="1"/>
                  </a:moveTo>
                  <a:cubicBezTo>
                    <a:pt x="2672" y="1"/>
                    <a:pt x="2602" y="26"/>
                    <a:pt x="2546" y="76"/>
                  </a:cubicBezTo>
                  <a:lnTo>
                    <a:pt x="199" y="2190"/>
                  </a:lnTo>
                  <a:cubicBezTo>
                    <a:pt x="1" y="2370"/>
                    <a:pt x="128" y="2698"/>
                    <a:pt x="395" y="2700"/>
                  </a:cubicBezTo>
                  <a:cubicBezTo>
                    <a:pt x="466" y="2700"/>
                    <a:pt x="537" y="2673"/>
                    <a:pt x="591" y="2624"/>
                  </a:cubicBezTo>
                  <a:lnTo>
                    <a:pt x="2938" y="511"/>
                  </a:lnTo>
                  <a:cubicBezTo>
                    <a:pt x="3057" y="403"/>
                    <a:pt x="3068" y="219"/>
                    <a:pt x="2959" y="98"/>
                  </a:cubicBezTo>
                  <a:cubicBezTo>
                    <a:pt x="2901" y="34"/>
                    <a:pt x="2822" y="1"/>
                    <a:pt x="2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4"/>
            <p:cNvSpPr/>
            <p:nvPr/>
          </p:nvSpPr>
          <p:spPr>
            <a:xfrm>
              <a:off x="1446665" y="2446491"/>
              <a:ext cx="62171" cy="21778"/>
            </a:xfrm>
            <a:custGeom>
              <a:avLst/>
              <a:gdLst/>
              <a:ahLst/>
              <a:cxnLst/>
              <a:rect l="l" t="t" r="r" b="b"/>
              <a:pathLst>
                <a:path w="3066" h="1074" extrusionOk="0">
                  <a:moveTo>
                    <a:pt x="0" y="1073"/>
                  </a:moveTo>
                  <a:lnTo>
                    <a:pt x="3066"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4"/>
            <p:cNvSpPr/>
            <p:nvPr/>
          </p:nvSpPr>
          <p:spPr>
            <a:xfrm>
              <a:off x="1440318" y="2440570"/>
              <a:ext cx="75209" cy="33661"/>
            </a:xfrm>
            <a:custGeom>
              <a:avLst/>
              <a:gdLst/>
              <a:ahLst/>
              <a:cxnLst/>
              <a:rect l="l" t="t" r="r" b="b"/>
              <a:pathLst>
                <a:path w="3709" h="1660" extrusionOk="0">
                  <a:moveTo>
                    <a:pt x="3379" y="0"/>
                  </a:moveTo>
                  <a:cubicBezTo>
                    <a:pt x="3347" y="0"/>
                    <a:pt x="3315" y="5"/>
                    <a:pt x="3283" y="17"/>
                  </a:cubicBezTo>
                  <a:lnTo>
                    <a:pt x="217" y="1090"/>
                  </a:lnTo>
                  <a:cubicBezTo>
                    <a:pt x="82" y="1137"/>
                    <a:pt x="1" y="1275"/>
                    <a:pt x="25" y="1415"/>
                  </a:cubicBezTo>
                  <a:cubicBezTo>
                    <a:pt x="48" y="1556"/>
                    <a:pt x="170" y="1659"/>
                    <a:pt x="313" y="1659"/>
                  </a:cubicBezTo>
                  <a:cubicBezTo>
                    <a:pt x="347" y="1659"/>
                    <a:pt x="379" y="1653"/>
                    <a:pt x="410" y="1642"/>
                  </a:cubicBezTo>
                  <a:lnTo>
                    <a:pt x="3476" y="568"/>
                  </a:lnTo>
                  <a:cubicBezTo>
                    <a:pt x="3628" y="515"/>
                    <a:pt x="3709" y="349"/>
                    <a:pt x="3655" y="195"/>
                  </a:cubicBezTo>
                  <a:cubicBezTo>
                    <a:pt x="3613" y="75"/>
                    <a:pt x="3500" y="0"/>
                    <a:pt x="337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4"/>
            <p:cNvSpPr/>
            <p:nvPr/>
          </p:nvSpPr>
          <p:spPr>
            <a:xfrm>
              <a:off x="1482396" y="1693212"/>
              <a:ext cx="407963" cy="444828"/>
            </a:xfrm>
            <a:custGeom>
              <a:avLst/>
              <a:gdLst/>
              <a:ahLst/>
              <a:cxnLst/>
              <a:rect l="l" t="t" r="r" b="b"/>
              <a:pathLst>
                <a:path w="20119" h="21937" extrusionOk="0">
                  <a:moveTo>
                    <a:pt x="9961" y="1"/>
                  </a:moveTo>
                  <a:cubicBezTo>
                    <a:pt x="6279" y="1"/>
                    <a:pt x="2421" y="1144"/>
                    <a:pt x="1730" y="2893"/>
                  </a:cubicBezTo>
                  <a:cubicBezTo>
                    <a:pt x="616" y="5714"/>
                    <a:pt x="2171" y="10227"/>
                    <a:pt x="1154" y="12924"/>
                  </a:cubicBezTo>
                  <a:cubicBezTo>
                    <a:pt x="137" y="15622"/>
                    <a:pt x="0" y="19109"/>
                    <a:pt x="1043" y="20325"/>
                  </a:cubicBezTo>
                  <a:cubicBezTo>
                    <a:pt x="1043" y="20325"/>
                    <a:pt x="1905" y="21899"/>
                    <a:pt x="4372" y="21936"/>
                  </a:cubicBezTo>
                  <a:cubicBezTo>
                    <a:pt x="4385" y="21937"/>
                    <a:pt x="4399" y="21937"/>
                    <a:pt x="4412" y="21937"/>
                  </a:cubicBezTo>
                  <a:cubicBezTo>
                    <a:pt x="6823" y="21937"/>
                    <a:pt x="5256" y="18558"/>
                    <a:pt x="12420" y="17441"/>
                  </a:cubicBezTo>
                  <a:cubicBezTo>
                    <a:pt x="12804" y="17381"/>
                    <a:pt x="13134" y="17353"/>
                    <a:pt x="13414" y="17353"/>
                  </a:cubicBezTo>
                  <a:cubicBezTo>
                    <a:pt x="16829" y="17353"/>
                    <a:pt x="13019" y="21467"/>
                    <a:pt x="14064" y="21548"/>
                  </a:cubicBezTo>
                  <a:cubicBezTo>
                    <a:pt x="14124" y="21552"/>
                    <a:pt x="14189" y="21555"/>
                    <a:pt x="14257" y="21555"/>
                  </a:cubicBezTo>
                  <a:cubicBezTo>
                    <a:pt x="15478" y="21555"/>
                    <a:pt x="17970" y="20765"/>
                    <a:pt x="19015" y="17142"/>
                  </a:cubicBezTo>
                  <a:cubicBezTo>
                    <a:pt x="20119" y="13314"/>
                    <a:pt x="19327" y="4007"/>
                    <a:pt x="15767" y="1416"/>
                  </a:cubicBezTo>
                  <a:cubicBezTo>
                    <a:pt x="14413" y="431"/>
                    <a:pt x="12221" y="1"/>
                    <a:pt x="99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4"/>
            <p:cNvSpPr/>
            <p:nvPr/>
          </p:nvSpPr>
          <p:spPr>
            <a:xfrm>
              <a:off x="1475157" y="1687331"/>
              <a:ext cx="420454" cy="456670"/>
            </a:xfrm>
            <a:custGeom>
              <a:avLst/>
              <a:gdLst/>
              <a:ahLst/>
              <a:cxnLst/>
              <a:rect l="l" t="t" r="r" b="b"/>
              <a:pathLst>
                <a:path w="20735" h="22521" extrusionOk="0">
                  <a:moveTo>
                    <a:pt x="10341" y="577"/>
                  </a:moveTo>
                  <a:cubicBezTo>
                    <a:pt x="12526" y="577"/>
                    <a:pt x="14642" y="989"/>
                    <a:pt x="15952" y="1942"/>
                  </a:cubicBezTo>
                  <a:cubicBezTo>
                    <a:pt x="19381" y="4438"/>
                    <a:pt x="20148" y="13684"/>
                    <a:pt x="19091" y="17350"/>
                  </a:cubicBezTo>
                  <a:cubicBezTo>
                    <a:pt x="18128" y="20690"/>
                    <a:pt x="15869" y="21552"/>
                    <a:pt x="14631" y="21552"/>
                  </a:cubicBezTo>
                  <a:cubicBezTo>
                    <a:pt x="14598" y="21552"/>
                    <a:pt x="14565" y="21551"/>
                    <a:pt x="14533" y="21550"/>
                  </a:cubicBezTo>
                  <a:cubicBezTo>
                    <a:pt x="14573" y="21358"/>
                    <a:pt x="14749" y="20975"/>
                    <a:pt x="14883" y="20684"/>
                  </a:cubicBezTo>
                  <a:cubicBezTo>
                    <a:pt x="15305" y="19763"/>
                    <a:pt x="15831" y="18619"/>
                    <a:pt x="15286" y="17898"/>
                  </a:cubicBezTo>
                  <a:cubicBezTo>
                    <a:pt x="15009" y="17533"/>
                    <a:pt x="14508" y="17351"/>
                    <a:pt x="13764" y="17351"/>
                  </a:cubicBezTo>
                  <a:cubicBezTo>
                    <a:pt x="13461" y="17351"/>
                    <a:pt x="13117" y="17381"/>
                    <a:pt x="12732" y="17442"/>
                  </a:cubicBezTo>
                  <a:cubicBezTo>
                    <a:pt x="8171" y="18153"/>
                    <a:pt x="7017" y="19807"/>
                    <a:pt x="6253" y="20902"/>
                  </a:cubicBezTo>
                  <a:cubicBezTo>
                    <a:pt x="5813" y="21534"/>
                    <a:pt x="5554" y="21935"/>
                    <a:pt x="4804" y="21935"/>
                  </a:cubicBezTo>
                  <a:cubicBezTo>
                    <a:pt x="4781" y="21935"/>
                    <a:pt x="4758" y="21935"/>
                    <a:pt x="4734" y="21934"/>
                  </a:cubicBezTo>
                  <a:cubicBezTo>
                    <a:pt x="2489" y="21900"/>
                    <a:pt x="1693" y="20539"/>
                    <a:pt x="1656" y="20474"/>
                  </a:cubicBezTo>
                  <a:cubicBezTo>
                    <a:pt x="1647" y="20456"/>
                    <a:pt x="1635" y="20439"/>
                    <a:pt x="1623" y="20424"/>
                  </a:cubicBezTo>
                  <a:cubicBezTo>
                    <a:pt x="692" y="19338"/>
                    <a:pt x="768" y="16016"/>
                    <a:pt x="1785" y="13316"/>
                  </a:cubicBezTo>
                  <a:cubicBezTo>
                    <a:pt x="2305" y="11937"/>
                    <a:pt x="2182" y="10107"/>
                    <a:pt x="2063" y="8339"/>
                  </a:cubicBezTo>
                  <a:cubicBezTo>
                    <a:pt x="1941" y="6534"/>
                    <a:pt x="1815" y="4668"/>
                    <a:pt x="2360" y="3290"/>
                  </a:cubicBezTo>
                  <a:cubicBezTo>
                    <a:pt x="2678" y="2483"/>
                    <a:pt x="3870" y="1727"/>
                    <a:pt x="5629" y="1215"/>
                  </a:cubicBezTo>
                  <a:cubicBezTo>
                    <a:pt x="7031" y="808"/>
                    <a:pt x="8705" y="577"/>
                    <a:pt x="10341" y="577"/>
                  </a:cubicBezTo>
                  <a:close/>
                  <a:moveTo>
                    <a:pt x="10311" y="0"/>
                  </a:moveTo>
                  <a:cubicBezTo>
                    <a:pt x="8622" y="0"/>
                    <a:pt x="6904" y="236"/>
                    <a:pt x="5466" y="655"/>
                  </a:cubicBezTo>
                  <a:cubicBezTo>
                    <a:pt x="3503" y="1225"/>
                    <a:pt x="2206" y="2085"/>
                    <a:pt x="1815" y="3075"/>
                  </a:cubicBezTo>
                  <a:cubicBezTo>
                    <a:pt x="1222" y="4576"/>
                    <a:pt x="1353" y="6510"/>
                    <a:pt x="1479" y="8379"/>
                  </a:cubicBezTo>
                  <a:cubicBezTo>
                    <a:pt x="1599" y="10164"/>
                    <a:pt x="1713" y="11850"/>
                    <a:pt x="1238" y="13112"/>
                  </a:cubicBezTo>
                  <a:cubicBezTo>
                    <a:pt x="261" y="15703"/>
                    <a:pt x="1" y="19392"/>
                    <a:pt x="1161" y="20785"/>
                  </a:cubicBezTo>
                  <a:cubicBezTo>
                    <a:pt x="1300" y="21017"/>
                    <a:pt x="2274" y="22483"/>
                    <a:pt x="4725" y="22520"/>
                  </a:cubicBezTo>
                  <a:lnTo>
                    <a:pt x="4770" y="22520"/>
                  </a:lnTo>
                  <a:cubicBezTo>
                    <a:pt x="5839" y="22520"/>
                    <a:pt x="6254" y="21925"/>
                    <a:pt x="6734" y="21237"/>
                  </a:cubicBezTo>
                  <a:cubicBezTo>
                    <a:pt x="7482" y="20164"/>
                    <a:pt x="8509" y="18693"/>
                    <a:pt x="12822" y="18020"/>
                  </a:cubicBezTo>
                  <a:cubicBezTo>
                    <a:pt x="13205" y="17960"/>
                    <a:pt x="13518" y="17934"/>
                    <a:pt x="13774" y="17934"/>
                  </a:cubicBezTo>
                  <a:cubicBezTo>
                    <a:pt x="14418" y="17934"/>
                    <a:pt x="14698" y="18093"/>
                    <a:pt x="14819" y="18252"/>
                  </a:cubicBezTo>
                  <a:cubicBezTo>
                    <a:pt x="15153" y="18693"/>
                    <a:pt x="14690" y="19703"/>
                    <a:pt x="14351" y="20440"/>
                  </a:cubicBezTo>
                  <a:cubicBezTo>
                    <a:pt x="14034" y="21131"/>
                    <a:pt x="13825" y="21587"/>
                    <a:pt x="14010" y="21901"/>
                  </a:cubicBezTo>
                  <a:cubicBezTo>
                    <a:pt x="14055" y="21978"/>
                    <a:pt x="14167" y="22110"/>
                    <a:pt x="14399" y="22129"/>
                  </a:cubicBezTo>
                  <a:cubicBezTo>
                    <a:pt x="14464" y="22134"/>
                    <a:pt x="14533" y="22136"/>
                    <a:pt x="14605" y="22136"/>
                  </a:cubicBezTo>
                  <a:cubicBezTo>
                    <a:pt x="15994" y="22136"/>
                    <a:pt x="18589" y="21206"/>
                    <a:pt x="19654" y="17512"/>
                  </a:cubicBezTo>
                  <a:cubicBezTo>
                    <a:pt x="20734" y="13763"/>
                    <a:pt x="20043" y="4195"/>
                    <a:pt x="16297" y="1470"/>
                  </a:cubicBezTo>
                  <a:cubicBezTo>
                    <a:pt x="14888" y="444"/>
                    <a:pt x="12627" y="0"/>
                    <a:pt x="1031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4"/>
            <p:cNvSpPr/>
            <p:nvPr/>
          </p:nvSpPr>
          <p:spPr>
            <a:xfrm>
              <a:off x="1516424" y="1902125"/>
              <a:ext cx="54040" cy="100272"/>
            </a:xfrm>
            <a:custGeom>
              <a:avLst/>
              <a:gdLst/>
              <a:ahLst/>
              <a:cxnLst/>
              <a:rect l="l" t="t" r="r" b="b"/>
              <a:pathLst>
                <a:path w="2665" h="4945" extrusionOk="0">
                  <a:moveTo>
                    <a:pt x="431" y="1"/>
                  </a:moveTo>
                  <a:cubicBezTo>
                    <a:pt x="283" y="1"/>
                    <a:pt x="167" y="170"/>
                    <a:pt x="131" y="640"/>
                  </a:cubicBezTo>
                  <a:cubicBezTo>
                    <a:pt x="1" y="2335"/>
                    <a:pt x="533" y="3950"/>
                    <a:pt x="1385" y="4517"/>
                  </a:cubicBezTo>
                  <a:cubicBezTo>
                    <a:pt x="1925" y="4878"/>
                    <a:pt x="2295" y="4944"/>
                    <a:pt x="2494" y="4944"/>
                  </a:cubicBezTo>
                  <a:cubicBezTo>
                    <a:pt x="2608" y="4944"/>
                    <a:pt x="2665" y="4923"/>
                    <a:pt x="2665" y="4923"/>
                  </a:cubicBezTo>
                  <a:lnTo>
                    <a:pt x="1425" y="1154"/>
                  </a:lnTo>
                  <a:cubicBezTo>
                    <a:pt x="1425" y="1154"/>
                    <a:pt x="818" y="1"/>
                    <a:pt x="43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4"/>
            <p:cNvSpPr/>
            <p:nvPr/>
          </p:nvSpPr>
          <p:spPr>
            <a:xfrm>
              <a:off x="1510360" y="1896204"/>
              <a:ext cx="66754" cy="112135"/>
            </a:xfrm>
            <a:custGeom>
              <a:avLst/>
              <a:gdLst/>
              <a:ahLst/>
              <a:cxnLst/>
              <a:rect l="l" t="t" r="r" b="b"/>
              <a:pathLst>
                <a:path w="3292" h="5530" extrusionOk="0">
                  <a:moveTo>
                    <a:pt x="778" y="620"/>
                  </a:moveTo>
                  <a:cubicBezTo>
                    <a:pt x="942" y="747"/>
                    <a:pt x="1234" y="1149"/>
                    <a:pt x="1454" y="1561"/>
                  </a:cubicBezTo>
                  <a:lnTo>
                    <a:pt x="2555" y="4908"/>
                  </a:lnTo>
                  <a:cubicBezTo>
                    <a:pt x="2387" y="4864"/>
                    <a:pt x="2150" y="4769"/>
                    <a:pt x="1846" y="4566"/>
                  </a:cubicBezTo>
                  <a:cubicBezTo>
                    <a:pt x="1086" y="4060"/>
                    <a:pt x="603" y="2506"/>
                    <a:pt x="722" y="954"/>
                  </a:cubicBezTo>
                  <a:cubicBezTo>
                    <a:pt x="735" y="780"/>
                    <a:pt x="758" y="677"/>
                    <a:pt x="778" y="620"/>
                  </a:cubicBezTo>
                  <a:close/>
                  <a:moveTo>
                    <a:pt x="724" y="1"/>
                  </a:moveTo>
                  <a:cubicBezTo>
                    <a:pt x="694" y="1"/>
                    <a:pt x="664" y="3"/>
                    <a:pt x="634" y="9"/>
                  </a:cubicBezTo>
                  <a:cubicBezTo>
                    <a:pt x="201" y="99"/>
                    <a:pt x="156" y="687"/>
                    <a:pt x="138" y="909"/>
                  </a:cubicBezTo>
                  <a:cubicBezTo>
                    <a:pt x="0" y="2713"/>
                    <a:pt x="568" y="4417"/>
                    <a:pt x="1521" y="5053"/>
                  </a:cubicBezTo>
                  <a:cubicBezTo>
                    <a:pt x="2108" y="5446"/>
                    <a:pt x="2533" y="5529"/>
                    <a:pt x="2791" y="5529"/>
                  </a:cubicBezTo>
                  <a:cubicBezTo>
                    <a:pt x="2941" y="5529"/>
                    <a:pt x="3034" y="5501"/>
                    <a:pt x="3068" y="5487"/>
                  </a:cubicBezTo>
                  <a:cubicBezTo>
                    <a:pt x="3215" y="5432"/>
                    <a:pt x="3291" y="5271"/>
                    <a:pt x="3241" y="5123"/>
                  </a:cubicBezTo>
                  <a:lnTo>
                    <a:pt x="2002" y="1356"/>
                  </a:lnTo>
                  <a:cubicBezTo>
                    <a:pt x="1997" y="1340"/>
                    <a:pt x="1990" y="1326"/>
                    <a:pt x="1983" y="1311"/>
                  </a:cubicBezTo>
                  <a:cubicBezTo>
                    <a:pt x="1661" y="701"/>
                    <a:pt x="1194" y="1"/>
                    <a:pt x="7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4"/>
            <p:cNvSpPr/>
            <p:nvPr/>
          </p:nvSpPr>
          <p:spPr>
            <a:xfrm>
              <a:off x="1516708" y="1657947"/>
              <a:ext cx="310570" cy="461415"/>
            </a:xfrm>
            <a:custGeom>
              <a:avLst/>
              <a:gdLst/>
              <a:ahLst/>
              <a:cxnLst/>
              <a:rect l="l" t="t" r="r" b="b"/>
              <a:pathLst>
                <a:path w="15316" h="22755" extrusionOk="0">
                  <a:moveTo>
                    <a:pt x="7021" y="1"/>
                  </a:moveTo>
                  <a:cubicBezTo>
                    <a:pt x="5906" y="1"/>
                    <a:pt x="4708" y="277"/>
                    <a:pt x="3468" y="956"/>
                  </a:cubicBezTo>
                  <a:cubicBezTo>
                    <a:pt x="3468" y="956"/>
                    <a:pt x="1660" y="1648"/>
                    <a:pt x="831" y="5217"/>
                  </a:cubicBezTo>
                  <a:cubicBezTo>
                    <a:pt x="1" y="8787"/>
                    <a:pt x="2059" y="17657"/>
                    <a:pt x="2949" y="18494"/>
                  </a:cubicBezTo>
                  <a:cubicBezTo>
                    <a:pt x="3822" y="19315"/>
                    <a:pt x="6771" y="22755"/>
                    <a:pt x="9246" y="22755"/>
                  </a:cubicBezTo>
                  <a:cubicBezTo>
                    <a:pt x="9297" y="22755"/>
                    <a:pt x="9347" y="22753"/>
                    <a:pt x="9397" y="22750"/>
                  </a:cubicBezTo>
                  <a:cubicBezTo>
                    <a:pt x="10990" y="22657"/>
                    <a:pt x="14524" y="18536"/>
                    <a:pt x="14920" y="16596"/>
                  </a:cubicBezTo>
                  <a:cubicBezTo>
                    <a:pt x="15316" y="14656"/>
                    <a:pt x="14515" y="6239"/>
                    <a:pt x="13804" y="4276"/>
                  </a:cubicBezTo>
                  <a:cubicBezTo>
                    <a:pt x="13264" y="2782"/>
                    <a:pt x="10561" y="1"/>
                    <a:pt x="70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4"/>
            <p:cNvSpPr/>
            <p:nvPr/>
          </p:nvSpPr>
          <p:spPr>
            <a:xfrm>
              <a:off x="1510908" y="1652046"/>
              <a:ext cx="322047" cy="473257"/>
            </a:xfrm>
            <a:custGeom>
              <a:avLst/>
              <a:gdLst/>
              <a:ahLst/>
              <a:cxnLst/>
              <a:rect l="l" t="t" r="r" b="b"/>
              <a:pathLst>
                <a:path w="15882" h="23339" extrusionOk="0">
                  <a:moveTo>
                    <a:pt x="7317" y="588"/>
                  </a:moveTo>
                  <a:cubicBezTo>
                    <a:pt x="8119" y="588"/>
                    <a:pt x="8920" y="736"/>
                    <a:pt x="9705" y="1032"/>
                  </a:cubicBezTo>
                  <a:cubicBezTo>
                    <a:pt x="11938" y="1876"/>
                    <a:pt x="13452" y="3666"/>
                    <a:pt x="13815" y="4666"/>
                  </a:cubicBezTo>
                  <a:cubicBezTo>
                    <a:pt x="14522" y="6621"/>
                    <a:pt x="15286" y="15033"/>
                    <a:pt x="14919" y="16830"/>
                  </a:cubicBezTo>
                  <a:cubicBezTo>
                    <a:pt x="14530" y="18740"/>
                    <a:pt x="11044" y="22669"/>
                    <a:pt x="9666" y="22750"/>
                  </a:cubicBezTo>
                  <a:cubicBezTo>
                    <a:pt x="9623" y="22752"/>
                    <a:pt x="9580" y="22754"/>
                    <a:pt x="9536" y="22754"/>
                  </a:cubicBezTo>
                  <a:cubicBezTo>
                    <a:pt x="7552" y="22754"/>
                    <a:pt x="5117" y="20280"/>
                    <a:pt x="3939" y="19076"/>
                  </a:cubicBezTo>
                  <a:cubicBezTo>
                    <a:pt x="3733" y="18866"/>
                    <a:pt x="3563" y="18692"/>
                    <a:pt x="3436" y="18572"/>
                  </a:cubicBezTo>
                  <a:cubicBezTo>
                    <a:pt x="2680" y="17861"/>
                    <a:pt x="563" y="9186"/>
                    <a:pt x="1402" y="5574"/>
                  </a:cubicBezTo>
                  <a:cubicBezTo>
                    <a:pt x="2177" y="2239"/>
                    <a:pt x="3834" y="1530"/>
                    <a:pt x="3861" y="1518"/>
                  </a:cubicBezTo>
                  <a:lnTo>
                    <a:pt x="3860" y="1518"/>
                  </a:lnTo>
                  <a:cubicBezTo>
                    <a:pt x="3871" y="1514"/>
                    <a:pt x="3883" y="1509"/>
                    <a:pt x="3895" y="1503"/>
                  </a:cubicBezTo>
                  <a:cubicBezTo>
                    <a:pt x="5007" y="894"/>
                    <a:pt x="6163" y="588"/>
                    <a:pt x="7317" y="588"/>
                  </a:cubicBezTo>
                  <a:close/>
                  <a:moveTo>
                    <a:pt x="7312" y="0"/>
                  </a:moveTo>
                  <a:cubicBezTo>
                    <a:pt x="6068" y="0"/>
                    <a:pt x="4824" y="329"/>
                    <a:pt x="3628" y="982"/>
                  </a:cubicBezTo>
                  <a:cubicBezTo>
                    <a:pt x="3401" y="1078"/>
                    <a:pt x="1647" y="1930"/>
                    <a:pt x="832" y="5442"/>
                  </a:cubicBezTo>
                  <a:cubicBezTo>
                    <a:pt x="0" y="9022"/>
                    <a:pt x="2035" y="18057"/>
                    <a:pt x="3034" y="18998"/>
                  </a:cubicBezTo>
                  <a:cubicBezTo>
                    <a:pt x="3158" y="19114"/>
                    <a:pt x="3321" y="19283"/>
                    <a:pt x="3520" y="19486"/>
                  </a:cubicBezTo>
                  <a:cubicBezTo>
                    <a:pt x="4754" y="20746"/>
                    <a:pt x="7288" y="23338"/>
                    <a:pt x="9535" y="23338"/>
                  </a:cubicBezTo>
                  <a:cubicBezTo>
                    <a:pt x="9590" y="23338"/>
                    <a:pt x="9644" y="23336"/>
                    <a:pt x="9700" y="23334"/>
                  </a:cubicBezTo>
                  <a:cubicBezTo>
                    <a:pt x="11483" y="23229"/>
                    <a:pt x="15073" y="19002"/>
                    <a:pt x="15492" y="16946"/>
                  </a:cubicBezTo>
                  <a:cubicBezTo>
                    <a:pt x="15881" y="15043"/>
                    <a:pt x="15112" y="6530"/>
                    <a:pt x="14365" y="4467"/>
                  </a:cubicBezTo>
                  <a:cubicBezTo>
                    <a:pt x="13897" y="3176"/>
                    <a:pt x="12177" y="1341"/>
                    <a:pt x="9911" y="485"/>
                  </a:cubicBezTo>
                  <a:cubicBezTo>
                    <a:pt x="9056" y="161"/>
                    <a:pt x="8184" y="0"/>
                    <a:pt x="73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4"/>
            <p:cNvSpPr/>
            <p:nvPr/>
          </p:nvSpPr>
          <p:spPr>
            <a:xfrm>
              <a:off x="1598593" y="1886044"/>
              <a:ext cx="44894" cy="13768"/>
            </a:xfrm>
            <a:custGeom>
              <a:avLst/>
              <a:gdLst/>
              <a:ahLst/>
              <a:cxnLst/>
              <a:rect l="l" t="t" r="r" b="b"/>
              <a:pathLst>
                <a:path w="2214" h="679" extrusionOk="0">
                  <a:moveTo>
                    <a:pt x="1091" y="1"/>
                  </a:moveTo>
                  <a:cubicBezTo>
                    <a:pt x="778" y="1"/>
                    <a:pt x="23" y="177"/>
                    <a:pt x="6" y="448"/>
                  </a:cubicBezTo>
                  <a:cubicBezTo>
                    <a:pt x="0" y="538"/>
                    <a:pt x="81" y="568"/>
                    <a:pt x="204" y="568"/>
                  </a:cubicBezTo>
                  <a:cubicBezTo>
                    <a:pt x="454" y="568"/>
                    <a:pt x="879" y="440"/>
                    <a:pt x="1082" y="440"/>
                  </a:cubicBezTo>
                  <a:cubicBezTo>
                    <a:pt x="1090" y="440"/>
                    <a:pt x="1098" y="440"/>
                    <a:pt x="1105" y="441"/>
                  </a:cubicBezTo>
                  <a:cubicBezTo>
                    <a:pt x="1316" y="453"/>
                    <a:pt x="1806" y="679"/>
                    <a:pt x="2052" y="679"/>
                  </a:cubicBezTo>
                  <a:cubicBezTo>
                    <a:pt x="2137" y="679"/>
                    <a:pt x="2192" y="651"/>
                    <a:pt x="2196" y="579"/>
                  </a:cubicBezTo>
                  <a:cubicBezTo>
                    <a:pt x="2214" y="296"/>
                    <a:pt x="1414" y="18"/>
                    <a:pt x="1132" y="2"/>
                  </a:cubicBezTo>
                  <a:cubicBezTo>
                    <a:pt x="1119" y="1"/>
                    <a:pt x="1106" y="1"/>
                    <a:pt x="10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4"/>
            <p:cNvSpPr/>
            <p:nvPr/>
          </p:nvSpPr>
          <p:spPr>
            <a:xfrm>
              <a:off x="1718278" y="1872802"/>
              <a:ext cx="22001" cy="20805"/>
            </a:xfrm>
            <a:custGeom>
              <a:avLst/>
              <a:gdLst/>
              <a:ahLst/>
              <a:cxnLst/>
              <a:rect l="l" t="t" r="r" b="b"/>
              <a:pathLst>
                <a:path w="1085" h="1026" extrusionOk="0">
                  <a:moveTo>
                    <a:pt x="552" y="1"/>
                  </a:moveTo>
                  <a:cubicBezTo>
                    <a:pt x="531" y="1"/>
                    <a:pt x="510" y="2"/>
                    <a:pt x="489" y="5"/>
                  </a:cubicBezTo>
                  <a:cubicBezTo>
                    <a:pt x="283" y="29"/>
                    <a:pt x="112" y="176"/>
                    <a:pt x="57" y="375"/>
                  </a:cubicBezTo>
                  <a:cubicBezTo>
                    <a:pt x="1" y="575"/>
                    <a:pt x="72" y="788"/>
                    <a:pt x="234" y="916"/>
                  </a:cubicBezTo>
                  <a:cubicBezTo>
                    <a:pt x="327" y="988"/>
                    <a:pt x="439" y="1025"/>
                    <a:pt x="551" y="1025"/>
                  </a:cubicBezTo>
                  <a:cubicBezTo>
                    <a:pt x="637" y="1025"/>
                    <a:pt x="724" y="1003"/>
                    <a:pt x="802" y="959"/>
                  </a:cubicBezTo>
                  <a:cubicBezTo>
                    <a:pt x="983" y="857"/>
                    <a:pt x="1084" y="657"/>
                    <a:pt x="1060" y="452"/>
                  </a:cubicBezTo>
                  <a:cubicBezTo>
                    <a:pt x="1027" y="192"/>
                    <a:pt x="807" y="1"/>
                    <a:pt x="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4"/>
            <p:cNvSpPr/>
            <p:nvPr/>
          </p:nvSpPr>
          <p:spPr>
            <a:xfrm>
              <a:off x="1665391" y="1966957"/>
              <a:ext cx="90255" cy="40555"/>
            </a:xfrm>
            <a:custGeom>
              <a:avLst/>
              <a:gdLst/>
              <a:ahLst/>
              <a:cxnLst/>
              <a:rect l="l" t="t" r="r" b="b"/>
              <a:pathLst>
                <a:path w="4451" h="2000" extrusionOk="0">
                  <a:moveTo>
                    <a:pt x="4123" y="1"/>
                  </a:moveTo>
                  <a:cubicBezTo>
                    <a:pt x="4054" y="1"/>
                    <a:pt x="3985" y="25"/>
                    <a:pt x="3930" y="74"/>
                  </a:cubicBezTo>
                  <a:cubicBezTo>
                    <a:pt x="2588" y="1258"/>
                    <a:pt x="1291" y="1415"/>
                    <a:pt x="697" y="1415"/>
                  </a:cubicBezTo>
                  <a:cubicBezTo>
                    <a:pt x="500" y="1415"/>
                    <a:pt x="381" y="1397"/>
                    <a:pt x="363" y="1395"/>
                  </a:cubicBezTo>
                  <a:cubicBezTo>
                    <a:pt x="347" y="1392"/>
                    <a:pt x="331" y="1391"/>
                    <a:pt x="316" y="1391"/>
                  </a:cubicBezTo>
                  <a:cubicBezTo>
                    <a:pt x="174" y="1391"/>
                    <a:pt x="50" y="1493"/>
                    <a:pt x="27" y="1636"/>
                  </a:cubicBezTo>
                  <a:cubicBezTo>
                    <a:pt x="1" y="1796"/>
                    <a:pt x="110" y="1946"/>
                    <a:pt x="269" y="1973"/>
                  </a:cubicBezTo>
                  <a:cubicBezTo>
                    <a:pt x="400" y="1990"/>
                    <a:pt x="534" y="2000"/>
                    <a:pt x="668" y="2000"/>
                  </a:cubicBezTo>
                  <a:cubicBezTo>
                    <a:pt x="675" y="2000"/>
                    <a:pt x="683" y="2000"/>
                    <a:pt x="691" y="2000"/>
                  </a:cubicBezTo>
                  <a:cubicBezTo>
                    <a:pt x="1387" y="2000"/>
                    <a:pt x="2839" y="1817"/>
                    <a:pt x="4317" y="512"/>
                  </a:cubicBezTo>
                  <a:cubicBezTo>
                    <a:pt x="4438" y="406"/>
                    <a:pt x="4450" y="221"/>
                    <a:pt x="4342" y="100"/>
                  </a:cubicBezTo>
                  <a:cubicBezTo>
                    <a:pt x="4284" y="34"/>
                    <a:pt x="4204" y="1"/>
                    <a:pt x="41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4"/>
            <p:cNvSpPr/>
            <p:nvPr/>
          </p:nvSpPr>
          <p:spPr>
            <a:xfrm>
              <a:off x="1649026" y="1922161"/>
              <a:ext cx="70850" cy="51627"/>
            </a:xfrm>
            <a:custGeom>
              <a:avLst/>
              <a:gdLst/>
              <a:ahLst/>
              <a:cxnLst/>
              <a:rect l="l" t="t" r="r" b="b"/>
              <a:pathLst>
                <a:path w="3494" h="2546" extrusionOk="0">
                  <a:moveTo>
                    <a:pt x="2758" y="1"/>
                  </a:moveTo>
                  <a:cubicBezTo>
                    <a:pt x="2683" y="1"/>
                    <a:pt x="2609" y="29"/>
                    <a:pt x="2552" y="85"/>
                  </a:cubicBezTo>
                  <a:cubicBezTo>
                    <a:pt x="2437" y="199"/>
                    <a:pt x="2436" y="386"/>
                    <a:pt x="2551" y="500"/>
                  </a:cubicBezTo>
                  <a:cubicBezTo>
                    <a:pt x="2643" y="593"/>
                    <a:pt x="2902" y="919"/>
                    <a:pt x="2895" y="1204"/>
                  </a:cubicBezTo>
                  <a:cubicBezTo>
                    <a:pt x="2892" y="1325"/>
                    <a:pt x="2841" y="1426"/>
                    <a:pt x="2737" y="1522"/>
                  </a:cubicBezTo>
                  <a:cubicBezTo>
                    <a:pt x="2368" y="1859"/>
                    <a:pt x="1956" y="1957"/>
                    <a:pt x="1602" y="1957"/>
                  </a:cubicBezTo>
                  <a:cubicBezTo>
                    <a:pt x="1295" y="1957"/>
                    <a:pt x="1032" y="1883"/>
                    <a:pt x="878" y="1829"/>
                  </a:cubicBezTo>
                  <a:cubicBezTo>
                    <a:pt x="849" y="1818"/>
                    <a:pt x="820" y="1801"/>
                    <a:pt x="795" y="1746"/>
                  </a:cubicBezTo>
                  <a:cubicBezTo>
                    <a:pt x="680" y="1496"/>
                    <a:pt x="819" y="894"/>
                    <a:pt x="955" y="547"/>
                  </a:cubicBezTo>
                  <a:cubicBezTo>
                    <a:pt x="1014" y="396"/>
                    <a:pt x="940" y="227"/>
                    <a:pt x="789" y="169"/>
                  </a:cubicBezTo>
                  <a:cubicBezTo>
                    <a:pt x="754" y="155"/>
                    <a:pt x="717" y="148"/>
                    <a:pt x="682" y="148"/>
                  </a:cubicBezTo>
                  <a:cubicBezTo>
                    <a:pt x="565" y="148"/>
                    <a:pt x="455" y="219"/>
                    <a:pt x="411" y="334"/>
                  </a:cubicBezTo>
                  <a:cubicBezTo>
                    <a:pt x="368" y="443"/>
                    <a:pt x="1" y="1414"/>
                    <a:pt x="262" y="1988"/>
                  </a:cubicBezTo>
                  <a:cubicBezTo>
                    <a:pt x="348" y="2177"/>
                    <a:pt x="492" y="2312"/>
                    <a:pt x="681" y="2379"/>
                  </a:cubicBezTo>
                  <a:cubicBezTo>
                    <a:pt x="976" y="2487"/>
                    <a:pt x="1287" y="2543"/>
                    <a:pt x="1600" y="2545"/>
                  </a:cubicBezTo>
                  <a:cubicBezTo>
                    <a:pt x="2173" y="2545"/>
                    <a:pt x="2704" y="2344"/>
                    <a:pt x="3132" y="1954"/>
                  </a:cubicBezTo>
                  <a:cubicBezTo>
                    <a:pt x="3352" y="1752"/>
                    <a:pt x="3473" y="1497"/>
                    <a:pt x="3480" y="1218"/>
                  </a:cubicBezTo>
                  <a:cubicBezTo>
                    <a:pt x="3494" y="637"/>
                    <a:pt x="3020" y="142"/>
                    <a:pt x="2967" y="89"/>
                  </a:cubicBezTo>
                  <a:cubicBezTo>
                    <a:pt x="2909" y="30"/>
                    <a:pt x="2833" y="1"/>
                    <a:pt x="27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4"/>
            <p:cNvSpPr/>
            <p:nvPr/>
          </p:nvSpPr>
          <p:spPr>
            <a:xfrm>
              <a:off x="1561889" y="1843093"/>
              <a:ext cx="88532" cy="32464"/>
            </a:xfrm>
            <a:custGeom>
              <a:avLst/>
              <a:gdLst/>
              <a:ahLst/>
              <a:cxnLst/>
              <a:rect l="l" t="t" r="r" b="b"/>
              <a:pathLst>
                <a:path w="4366" h="1601" extrusionOk="0">
                  <a:moveTo>
                    <a:pt x="2200" y="1"/>
                  </a:moveTo>
                  <a:cubicBezTo>
                    <a:pt x="2177" y="1"/>
                    <a:pt x="2152" y="1"/>
                    <a:pt x="2128" y="1"/>
                  </a:cubicBezTo>
                  <a:cubicBezTo>
                    <a:pt x="462" y="42"/>
                    <a:pt x="0" y="1273"/>
                    <a:pt x="0" y="1273"/>
                  </a:cubicBezTo>
                  <a:cubicBezTo>
                    <a:pt x="0" y="1273"/>
                    <a:pt x="996" y="584"/>
                    <a:pt x="1794" y="584"/>
                  </a:cubicBezTo>
                  <a:cubicBezTo>
                    <a:pt x="1902" y="584"/>
                    <a:pt x="2006" y="596"/>
                    <a:pt x="2104" y="625"/>
                  </a:cubicBezTo>
                  <a:cubicBezTo>
                    <a:pt x="2733" y="808"/>
                    <a:pt x="3401" y="1601"/>
                    <a:pt x="3926" y="1601"/>
                  </a:cubicBezTo>
                  <a:cubicBezTo>
                    <a:pt x="4088" y="1601"/>
                    <a:pt x="4236" y="1526"/>
                    <a:pt x="4365" y="1335"/>
                  </a:cubicBezTo>
                  <a:cubicBezTo>
                    <a:pt x="4365" y="1335"/>
                    <a:pt x="3811" y="1"/>
                    <a:pt x="22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4"/>
            <p:cNvSpPr/>
            <p:nvPr/>
          </p:nvSpPr>
          <p:spPr>
            <a:xfrm>
              <a:off x="1689624" y="1806023"/>
              <a:ext cx="88004" cy="31532"/>
            </a:xfrm>
            <a:custGeom>
              <a:avLst/>
              <a:gdLst/>
              <a:ahLst/>
              <a:cxnLst/>
              <a:rect l="l" t="t" r="r" b="b"/>
              <a:pathLst>
                <a:path w="4340" h="1555" extrusionOk="0">
                  <a:moveTo>
                    <a:pt x="1975" y="0"/>
                  </a:moveTo>
                  <a:cubicBezTo>
                    <a:pt x="615" y="0"/>
                    <a:pt x="0" y="1077"/>
                    <a:pt x="0" y="1077"/>
                  </a:cubicBezTo>
                  <a:cubicBezTo>
                    <a:pt x="120" y="1312"/>
                    <a:pt x="282" y="1399"/>
                    <a:pt x="473" y="1399"/>
                  </a:cubicBezTo>
                  <a:cubicBezTo>
                    <a:pt x="990" y="1399"/>
                    <a:pt x="1712" y="751"/>
                    <a:pt x="2331" y="651"/>
                  </a:cubicBezTo>
                  <a:cubicBezTo>
                    <a:pt x="2383" y="643"/>
                    <a:pt x="2436" y="639"/>
                    <a:pt x="2490" y="639"/>
                  </a:cubicBezTo>
                  <a:cubicBezTo>
                    <a:pt x="3315" y="639"/>
                    <a:pt x="4339" y="1554"/>
                    <a:pt x="4339" y="1554"/>
                  </a:cubicBezTo>
                  <a:cubicBezTo>
                    <a:pt x="4339" y="1554"/>
                    <a:pt x="4033" y="276"/>
                    <a:pt x="2384" y="31"/>
                  </a:cubicBezTo>
                  <a:cubicBezTo>
                    <a:pt x="2241" y="10"/>
                    <a:pt x="2105" y="0"/>
                    <a:pt x="1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4"/>
            <p:cNvSpPr/>
            <p:nvPr/>
          </p:nvSpPr>
          <p:spPr>
            <a:xfrm>
              <a:off x="1460292" y="1645881"/>
              <a:ext cx="165728" cy="474088"/>
            </a:xfrm>
            <a:custGeom>
              <a:avLst/>
              <a:gdLst/>
              <a:ahLst/>
              <a:cxnLst/>
              <a:rect l="l" t="t" r="r" b="b"/>
              <a:pathLst>
                <a:path w="8173" h="23380" extrusionOk="0">
                  <a:moveTo>
                    <a:pt x="6952" y="0"/>
                  </a:moveTo>
                  <a:cubicBezTo>
                    <a:pt x="6359" y="0"/>
                    <a:pt x="5351" y="300"/>
                    <a:pt x="3716" y="1534"/>
                  </a:cubicBezTo>
                  <a:cubicBezTo>
                    <a:pt x="537" y="3935"/>
                    <a:pt x="1764" y="7593"/>
                    <a:pt x="1956" y="11039"/>
                  </a:cubicBezTo>
                  <a:cubicBezTo>
                    <a:pt x="2150" y="14486"/>
                    <a:pt x="0" y="17993"/>
                    <a:pt x="1284" y="21194"/>
                  </a:cubicBezTo>
                  <a:cubicBezTo>
                    <a:pt x="1960" y="22882"/>
                    <a:pt x="2710" y="23380"/>
                    <a:pt x="3224" y="23380"/>
                  </a:cubicBezTo>
                  <a:cubicBezTo>
                    <a:pt x="3686" y="23380"/>
                    <a:pt x="3957" y="22979"/>
                    <a:pt x="3815" y="22679"/>
                  </a:cubicBezTo>
                  <a:cubicBezTo>
                    <a:pt x="3514" y="22044"/>
                    <a:pt x="1946" y="17420"/>
                    <a:pt x="3226" y="14132"/>
                  </a:cubicBezTo>
                  <a:cubicBezTo>
                    <a:pt x="4508" y="10842"/>
                    <a:pt x="3542" y="7489"/>
                    <a:pt x="4431" y="5590"/>
                  </a:cubicBezTo>
                  <a:cubicBezTo>
                    <a:pt x="5040" y="4291"/>
                    <a:pt x="6568" y="4086"/>
                    <a:pt x="7472" y="4086"/>
                  </a:cubicBezTo>
                  <a:cubicBezTo>
                    <a:pt x="7888" y="4086"/>
                    <a:pt x="8173" y="4130"/>
                    <a:pt x="8173" y="4130"/>
                  </a:cubicBezTo>
                  <a:lnTo>
                    <a:pt x="7704" y="268"/>
                  </a:lnTo>
                  <a:cubicBezTo>
                    <a:pt x="7704" y="268"/>
                    <a:pt x="7513" y="0"/>
                    <a:pt x="69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4"/>
            <p:cNvSpPr/>
            <p:nvPr/>
          </p:nvSpPr>
          <p:spPr>
            <a:xfrm>
              <a:off x="1464754" y="1639980"/>
              <a:ext cx="167594" cy="485930"/>
            </a:xfrm>
            <a:custGeom>
              <a:avLst/>
              <a:gdLst/>
              <a:ahLst/>
              <a:cxnLst/>
              <a:rect l="l" t="t" r="r" b="b"/>
              <a:pathLst>
                <a:path w="8265" h="23964" extrusionOk="0">
                  <a:moveTo>
                    <a:pt x="6727" y="582"/>
                  </a:moveTo>
                  <a:cubicBezTo>
                    <a:pt x="6994" y="582"/>
                    <a:pt x="7142" y="655"/>
                    <a:pt x="7205" y="699"/>
                  </a:cubicBezTo>
                  <a:lnTo>
                    <a:pt x="7617" y="4095"/>
                  </a:lnTo>
                  <a:cubicBezTo>
                    <a:pt x="7507" y="4088"/>
                    <a:pt x="7376" y="4083"/>
                    <a:pt x="7231" y="4083"/>
                  </a:cubicBezTo>
                  <a:cubicBezTo>
                    <a:pt x="6256" y="4083"/>
                    <a:pt x="4621" y="4315"/>
                    <a:pt x="3945" y="5757"/>
                  </a:cubicBezTo>
                  <a:cubicBezTo>
                    <a:pt x="3515" y="6679"/>
                    <a:pt x="3494" y="7863"/>
                    <a:pt x="3469" y="9233"/>
                  </a:cubicBezTo>
                  <a:cubicBezTo>
                    <a:pt x="3443" y="10799"/>
                    <a:pt x="3413" y="12575"/>
                    <a:pt x="2733" y="14317"/>
                  </a:cubicBezTo>
                  <a:cubicBezTo>
                    <a:pt x="1423" y="17682"/>
                    <a:pt x="2988" y="22372"/>
                    <a:pt x="3330" y="23095"/>
                  </a:cubicBezTo>
                  <a:cubicBezTo>
                    <a:pt x="3359" y="23157"/>
                    <a:pt x="3315" y="23225"/>
                    <a:pt x="3301" y="23245"/>
                  </a:cubicBezTo>
                  <a:cubicBezTo>
                    <a:pt x="3277" y="23280"/>
                    <a:pt x="3192" y="23379"/>
                    <a:pt x="3004" y="23379"/>
                  </a:cubicBezTo>
                  <a:cubicBezTo>
                    <a:pt x="2983" y="23379"/>
                    <a:pt x="2961" y="23378"/>
                    <a:pt x="2938" y="23375"/>
                  </a:cubicBezTo>
                  <a:cubicBezTo>
                    <a:pt x="2740" y="23351"/>
                    <a:pt x="2040" y="23135"/>
                    <a:pt x="1336" y="21377"/>
                  </a:cubicBezTo>
                  <a:cubicBezTo>
                    <a:pt x="611" y="19569"/>
                    <a:pt x="1033" y="17655"/>
                    <a:pt x="1479" y="15628"/>
                  </a:cubicBezTo>
                  <a:cubicBezTo>
                    <a:pt x="1790" y="14220"/>
                    <a:pt x="2110" y="12764"/>
                    <a:pt x="2029" y="11314"/>
                  </a:cubicBezTo>
                  <a:cubicBezTo>
                    <a:pt x="1992" y="10647"/>
                    <a:pt x="1915" y="9965"/>
                    <a:pt x="1841" y="9306"/>
                  </a:cubicBezTo>
                  <a:cubicBezTo>
                    <a:pt x="1530" y="6526"/>
                    <a:pt x="1235" y="3900"/>
                    <a:pt x="3673" y="2060"/>
                  </a:cubicBezTo>
                  <a:cubicBezTo>
                    <a:pt x="5284" y="843"/>
                    <a:pt x="6219" y="582"/>
                    <a:pt x="6727" y="582"/>
                  </a:cubicBezTo>
                  <a:close/>
                  <a:moveTo>
                    <a:pt x="6724" y="0"/>
                  </a:moveTo>
                  <a:cubicBezTo>
                    <a:pt x="5862" y="0"/>
                    <a:pt x="4721" y="536"/>
                    <a:pt x="3320" y="1593"/>
                  </a:cubicBezTo>
                  <a:cubicBezTo>
                    <a:pt x="615" y="3634"/>
                    <a:pt x="942" y="6551"/>
                    <a:pt x="1259" y="9371"/>
                  </a:cubicBezTo>
                  <a:cubicBezTo>
                    <a:pt x="1332" y="10022"/>
                    <a:pt x="1408" y="10695"/>
                    <a:pt x="1444" y="11347"/>
                  </a:cubicBezTo>
                  <a:cubicBezTo>
                    <a:pt x="1522" y="12716"/>
                    <a:pt x="1209" y="14133"/>
                    <a:pt x="907" y="15502"/>
                  </a:cubicBezTo>
                  <a:cubicBezTo>
                    <a:pt x="462" y="17526"/>
                    <a:pt x="1" y="19619"/>
                    <a:pt x="793" y="21594"/>
                  </a:cubicBezTo>
                  <a:cubicBezTo>
                    <a:pt x="1564" y="23523"/>
                    <a:pt x="2423" y="23901"/>
                    <a:pt x="2867" y="23956"/>
                  </a:cubicBezTo>
                  <a:cubicBezTo>
                    <a:pt x="2913" y="23961"/>
                    <a:pt x="2959" y="23964"/>
                    <a:pt x="3005" y="23964"/>
                  </a:cubicBezTo>
                  <a:cubicBezTo>
                    <a:pt x="3321" y="23964"/>
                    <a:pt x="3602" y="23829"/>
                    <a:pt x="3776" y="23588"/>
                  </a:cubicBezTo>
                  <a:cubicBezTo>
                    <a:pt x="3941" y="23360"/>
                    <a:pt x="3972" y="23083"/>
                    <a:pt x="3859" y="22845"/>
                  </a:cubicBezTo>
                  <a:cubicBezTo>
                    <a:pt x="3584" y="22265"/>
                    <a:pt x="2046" y="17695"/>
                    <a:pt x="3279" y="14528"/>
                  </a:cubicBezTo>
                  <a:cubicBezTo>
                    <a:pt x="3995" y="12688"/>
                    <a:pt x="4027" y="10858"/>
                    <a:pt x="4056" y="9243"/>
                  </a:cubicBezTo>
                  <a:cubicBezTo>
                    <a:pt x="4078" y="7940"/>
                    <a:pt x="4097" y="6814"/>
                    <a:pt x="4476" y="6006"/>
                  </a:cubicBezTo>
                  <a:cubicBezTo>
                    <a:pt x="5016" y="4853"/>
                    <a:pt x="6425" y="4672"/>
                    <a:pt x="7260" y="4672"/>
                  </a:cubicBezTo>
                  <a:cubicBezTo>
                    <a:pt x="7639" y="4672"/>
                    <a:pt x="7900" y="4709"/>
                    <a:pt x="7907" y="4710"/>
                  </a:cubicBezTo>
                  <a:cubicBezTo>
                    <a:pt x="7922" y="4712"/>
                    <a:pt x="7937" y="4713"/>
                    <a:pt x="7952" y="4713"/>
                  </a:cubicBezTo>
                  <a:cubicBezTo>
                    <a:pt x="8124" y="4713"/>
                    <a:pt x="8264" y="4563"/>
                    <a:pt x="8243" y="4386"/>
                  </a:cubicBezTo>
                  <a:lnTo>
                    <a:pt x="7775" y="525"/>
                  </a:lnTo>
                  <a:cubicBezTo>
                    <a:pt x="7769" y="477"/>
                    <a:pt x="7751" y="430"/>
                    <a:pt x="7722" y="391"/>
                  </a:cubicBezTo>
                  <a:cubicBezTo>
                    <a:pt x="7687" y="342"/>
                    <a:pt x="7489" y="95"/>
                    <a:pt x="7009" y="21"/>
                  </a:cubicBezTo>
                  <a:cubicBezTo>
                    <a:pt x="6917" y="7"/>
                    <a:pt x="6822" y="0"/>
                    <a:pt x="6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4"/>
            <p:cNvSpPr/>
            <p:nvPr/>
          </p:nvSpPr>
          <p:spPr>
            <a:xfrm>
              <a:off x="1511111" y="1590885"/>
              <a:ext cx="476947" cy="542423"/>
            </a:xfrm>
            <a:custGeom>
              <a:avLst/>
              <a:gdLst/>
              <a:ahLst/>
              <a:cxnLst/>
              <a:rect l="l" t="t" r="r" b="b"/>
              <a:pathLst>
                <a:path w="23521" h="26750" extrusionOk="0">
                  <a:moveTo>
                    <a:pt x="8887" y="1"/>
                  </a:moveTo>
                  <a:cubicBezTo>
                    <a:pt x="8521" y="1"/>
                    <a:pt x="8163" y="18"/>
                    <a:pt x="7818" y="51"/>
                  </a:cubicBezTo>
                  <a:cubicBezTo>
                    <a:pt x="7703" y="41"/>
                    <a:pt x="7585" y="35"/>
                    <a:pt x="7463" y="35"/>
                  </a:cubicBezTo>
                  <a:cubicBezTo>
                    <a:pt x="7175" y="35"/>
                    <a:pt x="6866" y="66"/>
                    <a:pt x="6532" y="132"/>
                  </a:cubicBezTo>
                  <a:cubicBezTo>
                    <a:pt x="2380" y="972"/>
                    <a:pt x="1" y="3499"/>
                    <a:pt x="973" y="5060"/>
                  </a:cubicBezTo>
                  <a:cubicBezTo>
                    <a:pt x="1945" y="6621"/>
                    <a:pt x="5667" y="6842"/>
                    <a:pt x="5667" y="6842"/>
                  </a:cubicBezTo>
                  <a:lnTo>
                    <a:pt x="6245" y="6995"/>
                  </a:lnTo>
                  <a:cubicBezTo>
                    <a:pt x="6203" y="6812"/>
                    <a:pt x="6174" y="6625"/>
                    <a:pt x="6159" y="6437"/>
                  </a:cubicBezTo>
                  <a:cubicBezTo>
                    <a:pt x="6433" y="6266"/>
                    <a:pt x="6813" y="6105"/>
                    <a:pt x="7270" y="6105"/>
                  </a:cubicBezTo>
                  <a:cubicBezTo>
                    <a:pt x="7742" y="6105"/>
                    <a:pt x="8297" y="6276"/>
                    <a:pt x="8905" y="6785"/>
                  </a:cubicBezTo>
                  <a:cubicBezTo>
                    <a:pt x="10774" y="8350"/>
                    <a:pt x="12420" y="11165"/>
                    <a:pt x="12681" y="13939"/>
                  </a:cubicBezTo>
                  <a:cubicBezTo>
                    <a:pt x="13080" y="18144"/>
                    <a:pt x="15363" y="19435"/>
                    <a:pt x="15577" y="21200"/>
                  </a:cubicBezTo>
                  <a:cubicBezTo>
                    <a:pt x="15790" y="22965"/>
                    <a:pt x="12968" y="25547"/>
                    <a:pt x="12373" y="26178"/>
                  </a:cubicBezTo>
                  <a:cubicBezTo>
                    <a:pt x="11929" y="26652"/>
                    <a:pt x="13391" y="26750"/>
                    <a:pt x="14467" y="26750"/>
                  </a:cubicBezTo>
                  <a:cubicBezTo>
                    <a:pt x="14989" y="26750"/>
                    <a:pt x="15420" y="26726"/>
                    <a:pt x="15498" y="26712"/>
                  </a:cubicBezTo>
                  <a:cubicBezTo>
                    <a:pt x="19026" y="26062"/>
                    <a:pt x="21110" y="23455"/>
                    <a:pt x="22216" y="20178"/>
                  </a:cubicBezTo>
                  <a:cubicBezTo>
                    <a:pt x="23520" y="16318"/>
                    <a:pt x="21417" y="13664"/>
                    <a:pt x="19863" y="10384"/>
                  </a:cubicBezTo>
                  <a:cubicBezTo>
                    <a:pt x="18960" y="8478"/>
                    <a:pt x="18629" y="4823"/>
                    <a:pt x="15622" y="2166"/>
                  </a:cubicBezTo>
                  <a:cubicBezTo>
                    <a:pt x="13985" y="720"/>
                    <a:pt x="11279" y="1"/>
                    <a:pt x="88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4"/>
            <p:cNvSpPr/>
            <p:nvPr/>
          </p:nvSpPr>
          <p:spPr>
            <a:xfrm>
              <a:off x="1518736" y="1585024"/>
              <a:ext cx="471026" cy="554306"/>
            </a:xfrm>
            <a:custGeom>
              <a:avLst/>
              <a:gdLst/>
              <a:ahLst/>
              <a:cxnLst/>
              <a:rect l="l" t="t" r="r" b="b"/>
              <a:pathLst>
                <a:path w="23229" h="27336" extrusionOk="0">
                  <a:moveTo>
                    <a:pt x="8483" y="585"/>
                  </a:moveTo>
                  <a:cubicBezTo>
                    <a:pt x="10664" y="585"/>
                    <a:pt x="13377" y="1194"/>
                    <a:pt x="15052" y="2673"/>
                  </a:cubicBezTo>
                  <a:cubicBezTo>
                    <a:pt x="17180" y="4554"/>
                    <a:pt x="17930" y="6945"/>
                    <a:pt x="18532" y="8868"/>
                  </a:cubicBezTo>
                  <a:cubicBezTo>
                    <a:pt x="18765" y="9614"/>
                    <a:pt x="18967" y="10259"/>
                    <a:pt x="19223" y="10797"/>
                  </a:cubicBezTo>
                  <a:cubicBezTo>
                    <a:pt x="19501" y="11385"/>
                    <a:pt x="19797" y="11954"/>
                    <a:pt x="20089" y="12514"/>
                  </a:cubicBezTo>
                  <a:cubicBezTo>
                    <a:pt x="21433" y="15093"/>
                    <a:pt x="22594" y="17320"/>
                    <a:pt x="21563" y="20373"/>
                  </a:cubicBezTo>
                  <a:cubicBezTo>
                    <a:pt x="20335" y="24013"/>
                    <a:pt x="18150" y="26147"/>
                    <a:pt x="15070" y="26714"/>
                  </a:cubicBezTo>
                  <a:cubicBezTo>
                    <a:pt x="14937" y="26735"/>
                    <a:pt x="14603" y="26749"/>
                    <a:pt x="14206" y="26749"/>
                  </a:cubicBezTo>
                  <a:cubicBezTo>
                    <a:pt x="13512" y="26749"/>
                    <a:pt x="12627" y="26707"/>
                    <a:pt x="12286" y="26589"/>
                  </a:cubicBezTo>
                  <a:cubicBezTo>
                    <a:pt x="12344" y="26530"/>
                    <a:pt x="12412" y="26461"/>
                    <a:pt x="12491" y="26381"/>
                  </a:cubicBezTo>
                  <a:cubicBezTo>
                    <a:pt x="13451" y="25416"/>
                    <a:pt x="15697" y="23156"/>
                    <a:pt x="15492" y="21453"/>
                  </a:cubicBezTo>
                  <a:cubicBezTo>
                    <a:pt x="15400" y="20704"/>
                    <a:pt x="14982" y="20051"/>
                    <a:pt x="14497" y="19297"/>
                  </a:cubicBezTo>
                  <a:cubicBezTo>
                    <a:pt x="13756" y="18143"/>
                    <a:pt x="12835" y="16707"/>
                    <a:pt x="12598" y="14201"/>
                  </a:cubicBezTo>
                  <a:cubicBezTo>
                    <a:pt x="12345" y="11536"/>
                    <a:pt x="10787" y="8582"/>
                    <a:pt x="8717" y="6850"/>
                  </a:cubicBezTo>
                  <a:cubicBezTo>
                    <a:pt x="8043" y="6285"/>
                    <a:pt x="7422" y="6101"/>
                    <a:pt x="6896" y="6101"/>
                  </a:cubicBezTo>
                  <a:cubicBezTo>
                    <a:pt x="6355" y="6101"/>
                    <a:pt x="5916" y="6297"/>
                    <a:pt x="5628" y="6476"/>
                  </a:cubicBezTo>
                  <a:cubicBezTo>
                    <a:pt x="5534" y="6536"/>
                    <a:pt x="5482" y="6640"/>
                    <a:pt x="5491" y="6750"/>
                  </a:cubicBezTo>
                  <a:cubicBezTo>
                    <a:pt x="5495" y="6797"/>
                    <a:pt x="5499" y="6841"/>
                    <a:pt x="5505" y="6885"/>
                  </a:cubicBezTo>
                  <a:lnTo>
                    <a:pt x="5366" y="6848"/>
                  </a:lnTo>
                  <a:cubicBezTo>
                    <a:pt x="5346" y="6843"/>
                    <a:pt x="5328" y="6840"/>
                    <a:pt x="5308" y="6839"/>
                  </a:cubicBezTo>
                  <a:cubicBezTo>
                    <a:pt x="4314" y="6779"/>
                    <a:pt x="1577" y="6368"/>
                    <a:pt x="845" y="5194"/>
                  </a:cubicBezTo>
                  <a:cubicBezTo>
                    <a:pt x="624" y="4838"/>
                    <a:pt x="615" y="4419"/>
                    <a:pt x="818" y="3948"/>
                  </a:cubicBezTo>
                  <a:cubicBezTo>
                    <a:pt x="1323" y="2776"/>
                    <a:pt x="3187" y="1320"/>
                    <a:pt x="6215" y="708"/>
                  </a:cubicBezTo>
                  <a:cubicBezTo>
                    <a:pt x="6509" y="648"/>
                    <a:pt x="6810" y="617"/>
                    <a:pt x="7112" y="617"/>
                  </a:cubicBezTo>
                  <a:cubicBezTo>
                    <a:pt x="7231" y="617"/>
                    <a:pt x="7351" y="622"/>
                    <a:pt x="7471" y="632"/>
                  </a:cubicBezTo>
                  <a:cubicBezTo>
                    <a:pt x="7790" y="601"/>
                    <a:pt x="8129" y="585"/>
                    <a:pt x="8483" y="585"/>
                  </a:cubicBezTo>
                  <a:close/>
                  <a:moveTo>
                    <a:pt x="8498" y="0"/>
                  </a:moveTo>
                  <a:cubicBezTo>
                    <a:pt x="8137" y="0"/>
                    <a:pt x="7792" y="17"/>
                    <a:pt x="7468" y="49"/>
                  </a:cubicBezTo>
                  <a:cubicBezTo>
                    <a:pt x="7345" y="38"/>
                    <a:pt x="7219" y="32"/>
                    <a:pt x="7091" y="32"/>
                  </a:cubicBezTo>
                  <a:cubicBezTo>
                    <a:pt x="6771" y="32"/>
                    <a:pt x="6439" y="67"/>
                    <a:pt x="6098" y="135"/>
                  </a:cubicBezTo>
                  <a:cubicBezTo>
                    <a:pt x="3299" y="701"/>
                    <a:pt x="959" y="2139"/>
                    <a:pt x="280" y="3717"/>
                  </a:cubicBezTo>
                  <a:cubicBezTo>
                    <a:pt x="1" y="4365"/>
                    <a:pt x="24" y="4982"/>
                    <a:pt x="349" y="5504"/>
                  </a:cubicBezTo>
                  <a:cubicBezTo>
                    <a:pt x="1352" y="7115"/>
                    <a:pt x="4853" y="7395"/>
                    <a:pt x="5243" y="7420"/>
                  </a:cubicBezTo>
                  <a:lnTo>
                    <a:pt x="5793" y="7568"/>
                  </a:lnTo>
                  <a:cubicBezTo>
                    <a:pt x="5819" y="7574"/>
                    <a:pt x="5844" y="7577"/>
                    <a:pt x="5869" y="7577"/>
                  </a:cubicBezTo>
                  <a:cubicBezTo>
                    <a:pt x="6049" y="7577"/>
                    <a:pt x="6197" y="7408"/>
                    <a:pt x="6153" y="7219"/>
                  </a:cubicBezTo>
                  <a:cubicBezTo>
                    <a:pt x="6127" y="7109"/>
                    <a:pt x="6108" y="6998"/>
                    <a:pt x="6094" y="6885"/>
                  </a:cubicBezTo>
                  <a:cubicBezTo>
                    <a:pt x="6318" y="6771"/>
                    <a:pt x="6586" y="6688"/>
                    <a:pt x="6891" y="6688"/>
                  </a:cubicBezTo>
                  <a:cubicBezTo>
                    <a:pt x="7311" y="6688"/>
                    <a:pt x="7800" y="6845"/>
                    <a:pt x="8341" y="7298"/>
                  </a:cubicBezTo>
                  <a:cubicBezTo>
                    <a:pt x="10301" y="8940"/>
                    <a:pt x="11776" y="11735"/>
                    <a:pt x="12015" y="14256"/>
                  </a:cubicBezTo>
                  <a:cubicBezTo>
                    <a:pt x="12265" y="16904"/>
                    <a:pt x="13229" y="18406"/>
                    <a:pt x="14005" y="19613"/>
                  </a:cubicBezTo>
                  <a:cubicBezTo>
                    <a:pt x="14469" y="20337"/>
                    <a:pt x="14835" y="20908"/>
                    <a:pt x="14910" y="21524"/>
                  </a:cubicBezTo>
                  <a:cubicBezTo>
                    <a:pt x="15082" y="22945"/>
                    <a:pt x="12899" y="25143"/>
                    <a:pt x="12076" y="25969"/>
                  </a:cubicBezTo>
                  <a:cubicBezTo>
                    <a:pt x="11954" y="26092"/>
                    <a:pt x="11854" y="26193"/>
                    <a:pt x="11783" y="26267"/>
                  </a:cubicBezTo>
                  <a:cubicBezTo>
                    <a:pt x="11545" y="26522"/>
                    <a:pt x="11629" y="26749"/>
                    <a:pt x="11676" y="26835"/>
                  </a:cubicBezTo>
                  <a:cubicBezTo>
                    <a:pt x="11901" y="27248"/>
                    <a:pt x="13056" y="27335"/>
                    <a:pt x="13978" y="27335"/>
                  </a:cubicBezTo>
                  <a:cubicBezTo>
                    <a:pt x="14628" y="27335"/>
                    <a:pt x="15162" y="27292"/>
                    <a:pt x="15175" y="27289"/>
                  </a:cubicBezTo>
                  <a:cubicBezTo>
                    <a:pt x="18435" y="26688"/>
                    <a:pt x="20835" y="24361"/>
                    <a:pt x="22118" y="20561"/>
                  </a:cubicBezTo>
                  <a:cubicBezTo>
                    <a:pt x="23229" y="17271"/>
                    <a:pt x="21957" y="14829"/>
                    <a:pt x="20609" y="12243"/>
                  </a:cubicBezTo>
                  <a:cubicBezTo>
                    <a:pt x="20321" y="11691"/>
                    <a:pt x="20027" y="11129"/>
                    <a:pt x="19752" y="10546"/>
                  </a:cubicBezTo>
                  <a:cubicBezTo>
                    <a:pt x="19514" y="10046"/>
                    <a:pt x="19318" y="9419"/>
                    <a:pt x="19090" y="8694"/>
                  </a:cubicBezTo>
                  <a:cubicBezTo>
                    <a:pt x="18466" y="6702"/>
                    <a:pt x="17689" y="4224"/>
                    <a:pt x="15440" y="2236"/>
                  </a:cubicBezTo>
                  <a:cubicBezTo>
                    <a:pt x="13647" y="652"/>
                    <a:pt x="10768" y="0"/>
                    <a:pt x="8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4"/>
            <p:cNvSpPr/>
            <p:nvPr/>
          </p:nvSpPr>
          <p:spPr>
            <a:xfrm>
              <a:off x="1850110" y="2075834"/>
              <a:ext cx="18311" cy="21839"/>
            </a:xfrm>
            <a:custGeom>
              <a:avLst/>
              <a:gdLst/>
              <a:ahLst/>
              <a:cxnLst/>
              <a:rect l="l" t="t" r="r" b="b"/>
              <a:pathLst>
                <a:path w="903" h="1077" extrusionOk="0">
                  <a:moveTo>
                    <a:pt x="736" y="0"/>
                  </a:moveTo>
                  <a:cubicBezTo>
                    <a:pt x="680" y="0"/>
                    <a:pt x="627" y="33"/>
                    <a:pt x="602" y="87"/>
                  </a:cubicBezTo>
                  <a:cubicBezTo>
                    <a:pt x="479" y="363"/>
                    <a:pt x="306" y="613"/>
                    <a:pt x="92" y="827"/>
                  </a:cubicBezTo>
                  <a:cubicBezTo>
                    <a:pt x="1" y="920"/>
                    <a:pt x="66" y="1077"/>
                    <a:pt x="197" y="1077"/>
                  </a:cubicBezTo>
                  <a:cubicBezTo>
                    <a:pt x="235" y="1077"/>
                    <a:pt x="272" y="1061"/>
                    <a:pt x="300" y="1034"/>
                  </a:cubicBezTo>
                  <a:cubicBezTo>
                    <a:pt x="538" y="794"/>
                    <a:pt x="732" y="515"/>
                    <a:pt x="869" y="207"/>
                  </a:cubicBezTo>
                  <a:cubicBezTo>
                    <a:pt x="903" y="133"/>
                    <a:pt x="869" y="46"/>
                    <a:pt x="796" y="13"/>
                  </a:cubicBezTo>
                  <a:cubicBezTo>
                    <a:pt x="776" y="4"/>
                    <a:pt x="756" y="0"/>
                    <a:pt x="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4"/>
            <p:cNvSpPr/>
            <p:nvPr/>
          </p:nvSpPr>
          <p:spPr>
            <a:xfrm>
              <a:off x="1590542" y="1660320"/>
              <a:ext cx="282384" cy="388760"/>
            </a:xfrm>
            <a:custGeom>
              <a:avLst/>
              <a:gdLst/>
              <a:ahLst/>
              <a:cxnLst/>
              <a:rect l="l" t="t" r="r" b="b"/>
              <a:pathLst>
                <a:path w="13926" h="19172" extrusionOk="0">
                  <a:moveTo>
                    <a:pt x="2223" y="0"/>
                  </a:moveTo>
                  <a:cubicBezTo>
                    <a:pt x="1698" y="0"/>
                    <a:pt x="1239" y="124"/>
                    <a:pt x="866" y="371"/>
                  </a:cubicBezTo>
                  <a:cubicBezTo>
                    <a:pt x="276" y="761"/>
                    <a:pt x="0" y="1180"/>
                    <a:pt x="45" y="1616"/>
                  </a:cubicBezTo>
                  <a:cubicBezTo>
                    <a:pt x="138" y="2509"/>
                    <a:pt x="1581" y="3088"/>
                    <a:pt x="1642" y="3113"/>
                  </a:cubicBezTo>
                  <a:cubicBezTo>
                    <a:pt x="1659" y="3119"/>
                    <a:pt x="1676" y="3122"/>
                    <a:pt x="1693" y="3122"/>
                  </a:cubicBezTo>
                  <a:cubicBezTo>
                    <a:pt x="1752" y="3122"/>
                    <a:pt x="1807" y="3087"/>
                    <a:pt x="1830" y="3029"/>
                  </a:cubicBezTo>
                  <a:cubicBezTo>
                    <a:pt x="1859" y="2955"/>
                    <a:pt x="1823" y="2871"/>
                    <a:pt x="1750" y="2840"/>
                  </a:cubicBezTo>
                  <a:cubicBezTo>
                    <a:pt x="1378" y="2694"/>
                    <a:pt x="398" y="2183"/>
                    <a:pt x="336" y="1586"/>
                  </a:cubicBezTo>
                  <a:cubicBezTo>
                    <a:pt x="303" y="1267"/>
                    <a:pt x="535" y="941"/>
                    <a:pt x="1027" y="615"/>
                  </a:cubicBezTo>
                  <a:cubicBezTo>
                    <a:pt x="1352" y="400"/>
                    <a:pt x="1756" y="292"/>
                    <a:pt x="2223" y="292"/>
                  </a:cubicBezTo>
                  <a:cubicBezTo>
                    <a:pt x="2566" y="292"/>
                    <a:pt x="2944" y="351"/>
                    <a:pt x="3349" y="468"/>
                  </a:cubicBezTo>
                  <a:cubicBezTo>
                    <a:pt x="5476" y="1086"/>
                    <a:pt x="7853" y="3158"/>
                    <a:pt x="8763" y="5186"/>
                  </a:cubicBezTo>
                  <a:cubicBezTo>
                    <a:pt x="9363" y="6527"/>
                    <a:pt x="9638" y="8003"/>
                    <a:pt x="9904" y="9432"/>
                  </a:cubicBezTo>
                  <a:cubicBezTo>
                    <a:pt x="10249" y="11288"/>
                    <a:pt x="10575" y="13040"/>
                    <a:pt x="11569" y="14390"/>
                  </a:cubicBezTo>
                  <a:cubicBezTo>
                    <a:pt x="12012" y="14992"/>
                    <a:pt x="13472" y="17107"/>
                    <a:pt x="13627" y="19037"/>
                  </a:cubicBezTo>
                  <a:cubicBezTo>
                    <a:pt x="13633" y="19113"/>
                    <a:pt x="13697" y="19172"/>
                    <a:pt x="13772" y="19172"/>
                  </a:cubicBezTo>
                  <a:lnTo>
                    <a:pt x="13785" y="19172"/>
                  </a:lnTo>
                  <a:cubicBezTo>
                    <a:pt x="13865" y="19165"/>
                    <a:pt x="13925" y="19094"/>
                    <a:pt x="13918" y="19014"/>
                  </a:cubicBezTo>
                  <a:cubicBezTo>
                    <a:pt x="13761" y="17060"/>
                    <a:pt x="12387" y="15008"/>
                    <a:pt x="11805" y="14216"/>
                  </a:cubicBezTo>
                  <a:cubicBezTo>
                    <a:pt x="10850" y="12922"/>
                    <a:pt x="10530" y="11200"/>
                    <a:pt x="10191" y="9378"/>
                  </a:cubicBezTo>
                  <a:cubicBezTo>
                    <a:pt x="9923" y="7934"/>
                    <a:pt x="9644" y="6440"/>
                    <a:pt x="9029" y="5066"/>
                  </a:cubicBezTo>
                  <a:cubicBezTo>
                    <a:pt x="8089" y="2969"/>
                    <a:pt x="5630" y="826"/>
                    <a:pt x="3430" y="187"/>
                  </a:cubicBezTo>
                  <a:cubicBezTo>
                    <a:pt x="3000" y="62"/>
                    <a:pt x="2595" y="0"/>
                    <a:pt x="22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4"/>
            <p:cNvSpPr/>
            <p:nvPr/>
          </p:nvSpPr>
          <p:spPr>
            <a:xfrm>
              <a:off x="1574015" y="1629374"/>
              <a:ext cx="373572" cy="417635"/>
            </a:xfrm>
            <a:custGeom>
              <a:avLst/>
              <a:gdLst/>
              <a:ahLst/>
              <a:cxnLst/>
              <a:rect l="l" t="t" r="r" b="b"/>
              <a:pathLst>
                <a:path w="18423" h="20596" extrusionOk="0">
                  <a:moveTo>
                    <a:pt x="4304" y="1"/>
                  </a:moveTo>
                  <a:cubicBezTo>
                    <a:pt x="3006" y="1"/>
                    <a:pt x="1760" y="373"/>
                    <a:pt x="903" y="1224"/>
                  </a:cubicBezTo>
                  <a:cubicBezTo>
                    <a:pt x="246" y="1875"/>
                    <a:pt x="0" y="2417"/>
                    <a:pt x="171" y="2836"/>
                  </a:cubicBezTo>
                  <a:cubicBezTo>
                    <a:pt x="195" y="2892"/>
                    <a:pt x="249" y="2927"/>
                    <a:pt x="307" y="2927"/>
                  </a:cubicBezTo>
                  <a:cubicBezTo>
                    <a:pt x="326" y="2927"/>
                    <a:pt x="344" y="2923"/>
                    <a:pt x="362" y="2916"/>
                  </a:cubicBezTo>
                  <a:cubicBezTo>
                    <a:pt x="437" y="2885"/>
                    <a:pt x="473" y="2800"/>
                    <a:pt x="443" y="2725"/>
                  </a:cubicBezTo>
                  <a:cubicBezTo>
                    <a:pt x="322" y="2431"/>
                    <a:pt x="553" y="1983"/>
                    <a:pt x="1110" y="1430"/>
                  </a:cubicBezTo>
                  <a:cubicBezTo>
                    <a:pt x="1913" y="633"/>
                    <a:pt x="3081" y="285"/>
                    <a:pt x="4303" y="285"/>
                  </a:cubicBezTo>
                  <a:cubicBezTo>
                    <a:pt x="5844" y="285"/>
                    <a:pt x="7471" y="839"/>
                    <a:pt x="8561" y="1745"/>
                  </a:cubicBezTo>
                  <a:cubicBezTo>
                    <a:pt x="10426" y="3295"/>
                    <a:pt x="11499" y="5347"/>
                    <a:pt x="12152" y="8608"/>
                  </a:cubicBezTo>
                  <a:cubicBezTo>
                    <a:pt x="12703" y="11369"/>
                    <a:pt x="13350" y="13177"/>
                    <a:pt x="15178" y="14818"/>
                  </a:cubicBezTo>
                  <a:cubicBezTo>
                    <a:pt x="17324" y="16745"/>
                    <a:pt x="17790" y="18409"/>
                    <a:pt x="16737" y="20381"/>
                  </a:cubicBezTo>
                  <a:cubicBezTo>
                    <a:pt x="16686" y="20478"/>
                    <a:pt x="16756" y="20596"/>
                    <a:pt x="16867" y="20596"/>
                  </a:cubicBezTo>
                  <a:cubicBezTo>
                    <a:pt x="16920" y="20596"/>
                    <a:pt x="16970" y="20567"/>
                    <a:pt x="16996" y="20519"/>
                  </a:cubicBezTo>
                  <a:cubicBezTo>
                    <a:pt x="18423" y="17846"/>
                    <a:pt x="16878" y="15952"/>
                    <a:pt x="15373" y="14601"/>
                  </a:cubicBezTo>
                  <a:cubicBezTo>
                    <a:pt x="13605" y="13014"/>
                    <a:pt x="12977" y="11250"/>
                    <a:pt x="12437" y="8551"/>
                  </a:cubicBezTo>
                  <a:cubicBezTo>
                    <a:pt x="11772" y="5218"/>
                    <a:pt x="10668" y="3116"/>
                    <a:pt x="8748" y="1520"/>
                  </a:cubicBezTo>
                  <a:cubicBezTo>
                    <a:pt x="7613" y="575"/>
                    <a:pt x="5917" y="1"/>
                    <a:pt x="43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4"/>
            <p:cNvSpPr/>
            <p:nvPr/>
          </p:nvSpPr>
          <p:spPr>
            <a:xfrm>
              <a:off x="1534877" y="1665694"/>
              <a:ext cx="50694" cy="63124"/>
            </a:xfrm>
            <a:custGeom>
              <a:avLst/>
              <a:gdLst/>
              <a:ahLst/>
              <a:cxnLst/>
              <a:rect l="l" t="t" r="r" b="b"/>
              <a:pathLst>
                <a:path w="2500" h="3113" extrusionOk="0">
                  <a:moveTo>
                    <a:pt x="660" y="1"/>
                  </a:moveTo>
                  <a:cubicBezTo>
                    <a:pt x="618" y="1"/>
                    <a:pt x="577" y="19"/>
                    <a:pt x="548" y="54"/>
                  </a:cubicBezTo>
                  <a:cubicBezTo>
                    <a:pt x="138" y="542"/>
                    <a:pt x="1" y="1023"/>
                    <a:pt x="140" y="1480"/>
                  </a:cubicBezTo>
                  <a:cubicBezTo>
                    <a:pt x="466" y="2558"/>
                    <a:pt x="2229" y="3085"/>
                    <a:pt x="2303" y="3105"/>
                  </a:cubicBezTo>
                  <a:cubicBezTo>
                    <a:pt x="2317" y="3110"/>
                    <a:pt x="2331" y="3111"/>
                    <a:pt x="2345" y="3112"/>
                  </a:cubicBezTo>
                  <a:cubicBezTo>
                    <a:pt x="2417" y="3112"/>
                    <a:pt x="2478" y="3059"/>
                    <a:pt x="2489" y="2987"/>
                  </a:cubicBezTo>
                  <a:cubicBezTo>
                    <a:pt x="2499" y="2915"/>
                    <a:pt x="2455" y="2847"/>
                    <a:pt x="2385" y="2826"/>
                  </a:cubicBezTo>
                  <a:cubicBezTo>
                    <a:pt x="2369" y="2821"/>
                    <a:pt x="701" y="2324"/>
                    <a:pt x="420" y="1396"/>
                  </a:cubicBezTo>
                  <a:cubicBezTo>
                    <a:pt x="311" y="1038"/>
                    <a:pt x="430" y="650"/>
                    <a:pt x="772" y="242"/>
                  </a:cubicBezTo>
                  <a:cubicBezTo>
                    <a:pt x="824" y="180"/>
                    <a:pt x="816" y="87"/>
                    <a:pt x="754" y="35"/>
                  </a:cubicBezTo>
                  <a:cubicBezTo>
                    <a:pt x="727" y="12"/>
                    <a:pt x="693" y="1"/>
                    <a:pt x="6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4"/>
            <p:cNvSpPr/>
            <p:nvPr/>
          </p:nvSpPr>
          <p:spPr>
            <a:xfrm>
              <a:off x="1544246" y="2092219"/>
              <a:ext cx="27719" cy="21981"/>
            </a:xfrm>
            <a:custGeom>
              <a:avLst/>
              <a:gdLst/>
              <a:ahLst/>
              <a:cxnLst/>
              <a:rect l="l" t="t" r="r" b="b"/>
              <a:pathLst>
                <a:path w="1367" h="1084" extrusionOk="0">
                  <a:moveTo>
                    <a:pt x="163" y="1"/>
                  </a:moveTo>
                  <a:cubicBezTo>
                    <a:pt x="128" y="1"/>
                    <a:pt x="94" y="13"/>
                    <a:pt x="66" y="37"/>
                  </a:cubicBezTo>
                  <a:cubicBezTo>
                    <a:pt x="6" y="92"/>
                    <a:pt x="1" y="184"/>
                    <a:pt x="54" y="244"/>
                  </a:cubicBezTo>
                  <a:cubicBezTo>
                    <a:pt x="348" y="578"/>
                    <a:pt x="701" y="857"/>
                    <a:pt x="1094" y="1066"/>
                  </a:cubicBezTo>
                  <a:cubicBezTo>
                    <a:pt x="1115" y="1078"/>
                    <a:pt x="1139" y="1083"/>
                    <a:pt x="1162" y="1083"/>
                  </a:cubicBezTo>
                  <a:lnTo>
                    <a:pt x="1163" y="1083"/>
                  </a:lnTo>
                  <a:cubicBezTo>
                    <a:pt x="1315" y="1083"/>
                    <a:pt x="1366" y="879"/>
                    <a:pt x="1230" y="807"/>
                  </a:cubicBezTo>
                  <a:cubicBezTo>
                    <a:pt x="868" y="614"/>
                    <a:pt x="544" y="358"/>
                    <a:pt x="273" y="50"/>
                  </a:cubicBezTo>
                  <a:cubicBezTo>
                    <a:pt x="244" y="18"/>
                    <a:pt x="203" y="1"/>
                    <a:pt x="1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4"/>
            <p:cNvSpPr/>
            <p:nvPr/>
          </p:nvSpPr>
          <p:spPr>
            <a:xfrm>
              <a:off x="1507400" y="1957669"/>
              <a:ext cx="31146" cy="121888"/>
            </a:xfrm>
            <a:custGeom>
              <a:avLst/>
              <a:gdLst/>
              <a:ahLst/>
              <a:cxnLst/>
              <a:rect l="l" t="t" r="r" b="b"/>
              <a:pathLst>
                <a:path w="1536" h="6011" extrusionOk="0">
                  <a:moveTo>
                    <a:pt x="511" y="0"/>
                  </a:moveTo>
                  <a:cubicBezTo>
                    <a:pt x="438" y="0"/>
                    <a:pt x="374" y="56"/>
                    <a:pt x="367" y="131"/>
                  </a:cubicBezTo>
                  <a:cubicBezTo>
                    <a:pt x="352" y="272"/>
                    <a:pt x="0" y="3594"/>
                    <a:pt x="1226" y="5932"/>
                  </a:cubicBezTo>
                  <a:cubicBezTo>
                    <a:pt x="1250" y="5981"/>
                    <a:pt x="1300" y="6011"/>
                    <a:pt x="1355" y="6011"/>
                  </a:cubicBezTo>
                  <a:cubicBezTo>
                    <a:pt x="1465" y="6011"/>
                    <a:pt x="1536" y="5894"/>
                    <a:pt x="1485" y="5796"/>
                  </a:cubicBezTo>
                  <a:cubicBezTo>
                    <a:pt x="301" y="3538"/>
                    <a:pt x="655" y="196"/>
                    <a:pt x="658" y="163"/>
                  </a:cubicBezTo>
                  <a:cubicBezTo>
                    <a:pt x="666" y="82"/>
                    <a:pt x="610" y="10"/>
                    <a:pt x="528" y="1"/>
                  </a:cubicBezTo>
                  <a:cubicBezTo>
                    <a:pt x="523" y="1"/>
                    <a:pt x="517" y="0"/>
                    <a:pt x="5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4"/>
            <p:cNvSpPr/>
            <p:nvPr/>
          </p:nvSpPr>
          <p:spPr>
            <a:xfrm>
              <a:off x="1809715" y="1674190"/>
              <a:ext cx="126491" cy="307224"/>
            </a:xfrm>
            <a:custGeom>
              <a:avLst/>
              <a:gdLst/>
              <a:ahLst/>
              <a:cxnLst/>
              <a:rect l="l" t="t" r="r" b="b"/>
              <a:pathLst>
                <a:path w="6238" h="15151" extrusionOk="0">
                  <a:moveTo>
                    <a:pt x="165" y="1"/>
                  </a:moveTo>
                  <a:cubicBezTo>
                    <a:pt x="134" y="1"/>
                    <a:pt x="103" y="10"/>
                    <a:pt x="77" y="30"/>
                  </a:cubicBezTo>
                  <a:cubicBezTo>
                    <a:pt x="13" y="80"/>
                    <a:pt x="1" y="172"/>
                    <a:pt x="51" y="236"/>
                  </a:cubicBezTo>
                  <a:cubicBezTo>
                    <a:pt x="788" y="1198"/>
                    <a:pt x="1765" y="2762"/>
                    <a:pt x="2231" y="4741"/>
                  </a:cubicBezTo>
                  <a:cubicBezTo>
                    <a:pt x="2565" y="6159"/>
                    <a:pt x="2639" y="7272"/>
                    <a:pt x="2698" y="8166"/>
                  </a:cubicBezTo>
                  <a:cubicBezTo>
                    <a:pt x="2806" y="9781"/>
                    <a:pt x="2877" y="10848"/>
                    <a:pt x="4275" y="12075"/>
                  </a:cubicBezTo>
                  <a:cubicBezTo>
                    <a:pt x="5209" y="12895"/>
                    <a:pt x="5799" y="13942"/>
                    <a:pt x="5938" y="15023"/>
                  </a:cubicBezTo>
                  <a:cubicBezTo>
                    <a:pt x="5948" y="15096"/>
                    <a:pt x="6009" y="15150"/>
                    <a:pt x="6083" y="15150"/>
                  </a:cubicBezTo>
                  <a:lnTo>
                    <a:pt x="6102" y="15150"/>
                  </a:lnTo>
                  <a:cubicBezTo>
                    <a:pt x="6182" y="15140"/>
                    <a:pt x="6238" y="15066"/>
                    <a:pt x="6228" y="14985"/>
                  </a:cubicBezTo>
                  <a:cubicBezTo>
                    <a:pt x="6081" y="13834"/>
                    <a:pt x="5455" y="12722"/>
                    <a:pt x="4469" y="11855"/>
                  </a:cubicBezTo>
                  <a:cubicBezTo>
                    <a:pt x="3162" y="10708"/>
                    <a:pt x="3097" y="9743"/>
                    <a:pt x="2990" y="8147"/>
                  </a:cubicBezTo>
                  <a:cubicBezTo>
                    <a:pt x="2931" y="7242"/>
                    <a:pt x="2855" y="6114"/>
                    <a:pt x="2515" y="4674"/>
                  </a:cubicBezTo>
                  <a:cubicBezTo>
                    <a:pt x="2038" y="2644"/>
                    <a:pt x="1037" y="1043"/>
                    <a:pt x="283" y="58"/>
                  </a:cubicBezTo>
                  <a:cubicBezTo>
                    <a:pt x="253" y="21"/>
                    <a:pt x="209" y="1"/>
                    <a:pt x="1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4"/>
            <p:cNvSpPr/>
            <p:nvPr/>
          </p:nvSpPr>
          <p:spPr>
            <a:xfrm>
              <a:off x="1777776" y="1639716"/>
              <a:ext cx="16019" cy="14640"/>
            </a:xfrm>
            <a:custGeom>
              <a:avLst/>
              <a:gdLst/>
              <a:ahLst/>
              <a:cxnLst/>
              <a:rect l="l" t="t" r="r" b="b"/>
              <a:pathLst>
                <a:path w="790" h="722" extrusionOk="0">
                  <a:moveTo>
                    <a:pt x="166" y="0"/>
                  </a:moveTo>
                  <a:cubicBezTo>
                    <a:pt x="124" y="0"/>
                    <a:pt x="82" y="19"/>
                    <a:pt x="53" y="54"/>
                  </a:cubicBezTo>
                  <a:cubicBezTo>
                    <a:pt x="0" y="118"/>
                    <a:pt x="11" y="212"/>
                    <a:pt x="76" y="262"/>
                  </a:cubicBezTo>
                  <a:cubicBezTo>
                    <a:pt x="77" y="263"/>
                    <a:pt x="253" y="408"/>
                    <a:pt x="526" y="680"/>
                  </a:cubicBezTo>
                  <a:cubicBezTo>
                    <a:pt x="553" y="707"/>
                    <a:pt x="590" y="722"/>
                    <a:pt x="630" y="722"/>
                  </a:cubicBezTo>
                  <a:cubicBezTo>
                    <a:pt x="631" y="722"/>
                    <a:pt x="632" y="722"/>
                    <a:pt x="633" y="722"/>
                  </a:cubicBezTo>
                  <a:cubicBezTo>
                    <a:pt x="670" y="722"/>
                    <a:pt x="706" y="706"/>
                    <a:pt x="733" y="679"/>
                  </a:cubicBezTo>
                  <a:cubicBezTo>
                    <a:pt x="790" y="622"/>
                    <a:pt x="790" y="529"/>
                    <a:pt x="733" y="472"/>
                  </a:cubicBezTo>
                  <a:cubicBezTo>
                    <a:pt x="448" y="190"/>
                    <a:pt x="270" y="41"/>
                    <a:pt x="262" y="36"/>
                  </a:cubicBezTo>
                  <a:cubicBezTo>
                    <a:pt x="234" y="12"/>
                    <a:pt x="200" y="0"/>
                    <a:pt x="1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4"/>
            <p:cNvSpPr/>
            <p:nvPr/>
          </p:nvSpPr>
          <p:spPr>
            <a:xfrm>
              <a:off x="1528408" y="4611607"/>
              <a:ext cx="300898" cy="282283"/>
            </a:xfrm>
            <a:custGeom>
              <a:avLst/>
              <a:gdLst/>
              <a:ahLst/>
              <a:cxnLst/>
              <a:rect l="l" t="t" r="r" b="b"/>
              <a:pathLst>
                <a:path w="14839" h="13921" extrusionOk="0">
                  <a:moveTo>
                    <a:pt x="1781" y="0"/>
                  </a:moveTo>
                  <a:cubicBezTo>
                    <a:pt x="1807" y="246"/>
                    <a:pt x="1821" y="385"/>
                    <a:pt x="1821" y="385"/>
                  </a:cubicBezTo>
                  <a:cubicBezTo>
                    <a:pt x="1821" y="385"/>
                    <a:pt x="521" y="3794"/>
                    <a:pt x="261" y="6135"/>
                  </a:cubicBezTo>
                  <a:cubicBezTo>
                    <a:pt x="1" y="8476"/>
                    <a:pt x="1886" y="9387"/>
                    <a:pt x="4562" y="10844"/>
                  </a:cubicBezTo>
                  <a:cubicBezTo>
                    <a:pt x="6592" y="11948"/>
                    <a:pt x="10394" y="13921"/>
                    <a:pt x="12515" y="13921"/>
                  </a:cubicBezTo>
                  <a:cubicBezTo>
                    <a:pt x="13190" y="13921"/>
                    <a:pt x="13695" y="13721"/>
                    <a:pt x="13918" y="13228"/>
                  </a:cubicBezTo>
                  <a:cubicBezTo>
                    <a:pt x="14838" y="11188"/>
                    <a:pt x="10561" y="6337"/>
                    <a:pt x="8397" y="2791"/>
                  </a:cubicBezTo>
                  <a:cubicBezTo>
                    <a:pt x="8021" y="2175"/>
                    <a:pt x="7717" y="1507"/>
                    <a:pt x="7464" y="802"/>
                  </a:cubicBezTo>
                  <a:cubicBezTo>
                    <a:pt x="6891" y="893"/>
                    <a:pt x="6350" y="931"/>
                    <a:pt x="5844" y="931"/>
                  </a:cubicBezTo>
                  <a:cubicBezTo>
                    <a:pt x="3962" y="931"/>
                    <a:pt x="2559" y="397"/>
                    <a:pt x="17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4"/>
            <p:cNvSpPr/>
            <p:nvPr/>
          </p:nvSpPr>
          <p:spPr>
            <a:xfrm>
              <a:off x="1522284" y="4605645"/>
              <a:ext cx="308765" cy="294166"/>
            </a:xfrm>
            <a:custGeom>
              <a:avLst/>
              <a:gdLst/>
              <a:ahLst/>
              <a:cxnLst/>
              <a:rect l="l" t="t" r="r" b="b"/>
              <a:pathLst>
                <a:path w="15227" h="14507" extrusionOk="0">
                  <a:moveTo>
                    <a:pt x="2401" y="767"/>
                  </a:moveTo>
                  <a:lnTo>
                    <a:pt x="2401" y="768"/>
                  </a:lnTo>
                  <a:cubicBezTo>
                    <a:pt x="3232" y="1126"/>
                    <a:pt x="4511" y="1517"/>
                    <a:pt x="6144" y="1517"/>
                  </a:cubicBezTo>
                  <a:cubicBezTo>
                    <a:pt x="6594" y="1517"/>
                    <a:pt x="7071" y="1487"/>
                    <a:pt x="7573" y="1419"/>
                  </a:cubicBezTo>
                  <a:cubicBezTo>
                    <a:pt x="7828" y="2095"/>
                    <a:pt x="8116" y="2690"/>
                    <a:pt x="8449" y="3237"/>
                  </a:cubicBezTo>
                  <a:cubicBezTo>
                    <a:pt x="9040" y="4206"/>
                    <a:pt x="9803" y="5293"/>
                    <a:pt x="10540" y="6343"/>
                  </a:cubicBezTo>
                  <a:cubicBezTo>
                    <a:pt x="12422" y="9026"/>
                    <a:pt x="14555" y="12066"/>
                    <a:pt x="13953" y="13400"/>
                  </a:cubicBezTo>
                  <a:cubicBezTo>
                    <a:pt x="13859" y="13609"/>
                    <a:pt x="13693" y="13752"/>
                    <a:pt x="13446" y="13834"/>
                  </a:cubicBezTo>
                  <a:cubicBezTo>
                    <a:pt x="13286" y="13888"/>
                    <a:pt x="13081" y="13922"/>
                    <a:pt x="12816" y="13922"/>
                  </a:cubicBezTo>
                  <a:cubicBezTo>
                    <a:pt x="11671" y="13922"/>
                    <a:pt x="9419" y="13285"/>
                    <a:pt x="5004" y="10880"/>
                  </a:cubicBezTo>
                  <a:lnTo>
                    <a:pt x="4662" y="10695"/>
                  </a:lnTo>
                  <a:cubicBezTo>
                    <a:pt x="2232" y="9377"/>
                    <a:pt x="627" y="8505"/>
                    <a:pt x="853" y="6461"/>
                  </a:cubicBezTo>
                  <a:cubicBezTo>
                    <a:pt x="1106" y="4184"/>
                    <a:pt x="2383" y="817"/>
                    <a:pt x="2397" y="783"/>
                  </a:cubicBezTo>
                  <a:cubicBezTo>
                    <a:pt x="2398" y="777"/>
                    <a:pt x="2400" y="773"/>
                    <a:pt x="2401" y="767"/>
                  </a:cubicBezTo>
                  <a:close/>
                  <a:moveTo>
                    <a:pt x="2083" y="1"/>
                  </a:moveTo>
                  <a:cubicBezTo>
                    <a:pt x="1919" y="1"/>
                    <a:pt x="1773" y="142"/>
                    <a:pt x="1792" y="324"/>
                  </a:cubicBezTo>
                  <a:lnTo>
                    <a:pt x="1825" y="639"/>
                  </a:lnTo>
                  <a:cubicBezTo>
                    <a:pt x="1638" y="1139"/>
                    <a:pt x="516" y="4197"/>
                    <a:pt x="271" y="6396"/>
                  </a:cubicBezTo>
                  <a:cubicBezTo>
                    <a:pt x="1" y="8831"/>
                    <a:pt x="1840" y="9829"/>
                    <a:pt x="4383" y="11210"/>
                  </a:cubicBezTo>
                  <a:lnTo>
                    <a:pt x="4724" y="11394"/>
                  </a:lnTo>
                  <a:cubicBezTo>
                    <a:pt x="8554" y="13479"/>
                    <a:pt x="11219" y="14506"/>
                    <a:pt x="12818" y="14506"/>
                  </a:cubicBezTo>
                  <a:cubicBezTo>
                    <a:pt x="13129" y="14506"/>
                    <a:pt x="13400" y="14467"/>
                    <a:pt x="13631" y="14389"/>
                  </a:cubicBezTo>
                  <a:cubicBezTo>
                    <a:pt x="14036" y="14253"/>
                    <a:pt x="14324" y="14001"/>
                    <a:pt x="14487" y="13642"/>
                  </a:cubicBezTo>
                  <a:cubicBezTo>
                    <a:pt x="15226" y="12004"/>
                    <a:pt x="13182" y="9091"/>
                    <a:pt x="11018" y="6008"/>
                  </a:cubicBezTo>
                  <a:cubicBezTo>
                    <a:pt x="10253" y="4917"/>
                    <a:pt x="9530" y="3886"/>
                    <a:pt x="8949" y="2932"/>
                  </a:cubicBezTo>
                  <a:cubicBezTo>
                    <a:pt x="8600" y="2361"/>
                    <a:pt x="8303" y="1728"/>
                    <a:pt x="8041" y="997"/>
                  </a:cubicBezTo>
                  <a:cubicBezTo>
                    <a:pt x="7997" y="879"/>
                    <a:pt x="7886" y="803"/>
                    <a:pt x="7763" y="803"/>
                  </a:cubicBezTo>
                  <a:cubicBezTo>
                    <a:pt x="7749" y="803"/>
                    <a:pt x="7734" y="804"/>
                    <a:pt x="7719" y="806"/>
                  </a:cubicBezTo>
                  <a:cubicBezTo>
                    <a:pt x="7161" y="894"/>
                    <a:pt x="6634" y="932"/>
                    <a:pt x="6142" y="932"/>
                  </a:cubicBezTo>
                  <a:cubicBezTo>
                    <a:pt x="4297" y="932"/>
                    <a:pt x="2940" y="403"/>
                    <a:pt x="2216" y="33"/>
                  </a:cubicBezTo>
                  <a:cubicBezTo>
                    <a:pt x="2172" y="11"/>
                    <a:pt x="2127" y="1"/>
                    <a:pt x="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4"/>
            <p:cNvSpPr/>
            <p:nvPr/>
          </p:nvSpPr>
          <p:spPr>
            <a:xfrm>
              <a:off x="1528408" y="4681549"/>
              <a:ext cx="292178" cy="212346"/>
            </a:xfrm>
            <a:custGeom>
              <a:avLst/>
              <a:gdLst/>
              <a:ahLst/>
              <a:cxnLst/>
              <a:rect l="l" t="t" r="r" b="b"/>
              <a:pathLst>
                <a:path w="14409" h="10472" extrusionOk="0">
                  <a:moveTo>
                    <a:pt x="824" y="0"/>
                  </a:moveTo>
                  <a:cubicBezTo>
                    <a:pt x="575" y="897"/>
                    <a:pt x="352" y="1857"/>
                    <a:pt x="261" y="2686"/>
                  </a:cubicBezTo>
                  <a:cubicBezTo>
                    <a:pt x="1" y="5027"/>
                    <a:pt x="1886" y="5938"/>
                    <a:pt x="4562" y="7395"/>
                  </a:cubicBezTo>
                  <a:cubicBezTo>
                    <a:pt x="6592" y="8499"/>
                    <a:pt x="10394" y="10472"/>
                    <a:pt x="12515" y="10472"/>
                  </a:cubicBezTo>
                  <a:cubicBezTo>
                    <a:pt x="13190" y="10472"/>
                    <a:pt x="13695" y="10272"/>
                    <a:pt x="13918" y="9779"/>
                  </a:cubicBezTo>
                  <a:cubicBezTo>
                    <a:pt x="14409" y="8691"/>
                    <a:pt x="13418" y="6804"/>
                    <a:pt x="12062" y="4741"/>
                  </a:cubicBezTo>
                  <a:cubicBezTo>
                    <a:pt x="11659" y="5354"/>
                    <a:pt x="10954" y="5804"/>
                    <a:pt x="9795" y="5804"/>
                  </a:cubicBezTo>
                  <a:cubicBezTo>
                    <a:pt x="9285" y="5804"/>
                    <a:pt x="8687" y="5717"/>
                    <a:pt x="7988" y="5518"/>
                  </a:cubicBezTo>
                  <a:cubicBezTo>
                    <a:pt x="5180" y="4715"/>
                    <a:pt x="2069" y="1423"/>
                    <a:pt x="824"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4"/>
            <p:cNvSpPr/>
            <p:nvPr/>
          </p:nvSpPr>
          <p:spPr>
            <a:xfrm>
              <a:off x="1522284" y="4675607"/>
              <a:ext cx="305541" cy="224208"/>
            </a:xfrm>
            <a:custGeom>
              <a:avLst/>
              <a:gdLst/>
              <a:ahLst/>
              <a:cxnLst/>
              <a:rect l="l" t="t" r="r" b="b"/>
              <a:pathLst>
                <a:path w="15068" h="11057" extrusionOk="0">
                  <a:moveTo>
                    <a:pt x="1269" y="893"/>
                  </a:moveTo>
                  <a:cubicBezTo>
                    <a:pt x="2688" y="2460"/>
                    <a:pt x="5572" y="5338"/>
                    <a:pt x="8209" y="6091"/>
                  </a:cubicBezTo>
                  <a:cubicBezTo>
                    <a:pt x="8945" y="6302"/>
                    <a:pt x="9569" y="6390"/>
                    <a:pt x="10098" y="6390"/>
                  </a:cubicBezTo>
                  <a:cubicBezTo>
                    <a:pt x="11211" y="6390"/>
                    <a:pt x="11906" y="6000"/>
                    <a:pt x="12341" y="5535"/>
                  </a:cubicBezTo>
                  <a:cubicBezTo>
                    <a:pt x="13371" y="7135"/>
                    <a:pt x="14388" y="8987"/>
                    <a:pt x="13953" y="9950"/>
                  </a:cubicBezTo>
                  <a:cubicBezTo>
                    <a:pt x="13859" y="10160"/>
                    <a:pt x="13693" y="10303"/>
                    <a:pt x="13446" y="10385"/>
                  </a:cubicBezTo>
                  <a:cubicBezTo>
                    <a:pt x="13287" y="10439"/>
                    <a:pt x="13082" y="10472"/>
                    <a:pt x="12819" y="10472"/>
                  </a:cubicBezTo>
                  <a:cubicBezTo>
                    <a:pt x="11674" y="10472"/>
                    <a:pt x="9422" y="9838"/>
                    <a:pt x="5004" y="7431"/>
                  </a:cubicBezTo>
                  <a:lnTo>
                    <a:pt x="4662" y="7247"/>
                  </a:lnTo>
                  <a:cubicBezTo>
                    <a:pt x="2232" y="5928"/>
                    <a:pt x="627" y="5056"/>
                    <a:pt x="853" y="3012"/>
                  </a:cubicBezTo>
                  <a:cubicBezTo>
                    <a:pt x="919" y="2423"/>
                    <a:pt x="1058" y="1713"/>
                    <a:pt x="1269" y="893"/>
                  </a:cubicBezTo>
                  <a:close/>
                  <a:moveTo>
                    <a:pt x="1127" y="0"/>
                  </a:moveTo>
                  <a:cubicBezTo>
                    <a:pt x="1003" y="0"/>
                    <a:pt x="882" y="78"/>
                    <a:pt x="844" y="214"/>
                  </a:cubicBezTo>
                  <a:cubicBezTo>
                    <a:pt x="546" y="1287"/>
                    <a:pt x="354" y="2206"/>
                    <a:pt x="271" y="2946"/>
                  </a:cubicBezTo>
                  <a:cubicBezTo>
                    <a:pt x="1" y="5381"/>
                    <a:pt x="1840" y="6379"/>
                    <a:pt x="4383" y="7760"/>
                  </a:cubicBezTo>
                  <a:lnTo>
                    <a:pt x="4724" y="7944"/>
                  </a:lnTo>
                  <a:cubicBezTo>
                    <a:pt x="8554" y="10029"/>
                    <a:pt x="11219" y="11056"/>
                    <a:pt x="12818" y="11056"/>
                  </a:cubicBezTo>
                  <a:cubicBezTo>
                    <a:pt x="13129" y="11056"/>
                    <a:pt x="13400" y="11017"/>
                    <a:pt x="13631" y="10939"/>
                  </a:cubicBezTo>
                  <a:cubicBezTo>
                    <a:pt x="14036" y="10803"/>
                    <a:pt x="14324" y="10551"/>
                    <a:pt x="14487" y="10192"/>
                  </a:cubicBezTo>
                  <a:cubicBezTo>
                    <a:pt x="15067" y="8904"/>
                    <a:pt x="13864" y="6781"/>
                    <a:pt x="12609" y="4874"/>
                  </a:cubicBezTo>
                  <a:cubicBezTo>
                    <a:pt x="12554" y="4791"/>
                    <a:pt x="12462" y="4741"/>
                    <a:pt x="12364" y="4741"/>
                  </a:cubicBezTo>
                  <a:cubicBezTo>
                    <a:pt x="12265" y="4741"/>
                    <a:pt x="12173" y="4790"/>
                    <a:pt x="12120" y="4873"/>
                  </a:cubicBezTo>
                  <a:cubicBezTo>
                    <a:pt x="11713" y="5491"/>
                    <a:pt x="11024" y="5802"/>
                    <a:pt x="10091" y="5802"/>
                  </a:cubicBezTo>
                  <a:cubicBezTo>
                    <a:pt x="9587" y="5802"/>
                    <a:pt x="9011" y="5711"/>
                    <a:pt x="8370" y="5528"/>
                  </a:cubicBezTo>
                  <a:cubicBezTo>
                    <a:pt x="5632" y="4746"/>
                    <a:pt x="2547" y="1471"/>
                    <a:pt x="1346" y="100"/>
                  </a:cubicBezTo>
                  <a:cubicBezTo>
                    <a:pt x="1286" y="32"/>
                    <a:pt x="1206" y="0"/>
                    <a:pt x="11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4"/>
            <p:cNvSpPr/>
            <p:nvPr/>
          </p:nvSpPr>
          <p:spPr>
            <a:xfrm>
              <a:off x="1533215" y="4744799"/>
              <a:ext cx="280357" cy="149100"/>
            </a:xfrm>
            <a:custGeom>
              <a:avLst/>
              <a:gdLst/>
              <a:ahLst/>
              <a:cxnLst/>
              <a:rect l="l" t="t" r="r" b="b"/>
              <a:pathLst>
                <a:path w="13826" h="7353" extrusionOk="0">
                  <a:moveTo>
                    <a:pt x="1" y="0"/>
                  </a:moveTo>
                  <a:lnTo>
                    <a:pt x="1" y="0"/>
                  </a:lnTo>
                  <a:cubicBezTo>
                    <a:pt x="10" y="2026"/>
                    <a:pt x="1821" y="2913"/>
                    <a:pt x="4325" y="4276"/>
                  </a:cubicBezTo>
                  <a:cubicBezTo>
                    <a:pt x="6354" y="5380"/>
                    <a:pt x="10156" y="7353"/>
                    <a:pt x="12277" y="7353"/>
                  </a:cubicBezTo>
                  <a:cubicBezTo>
                    <a:pt x="12953" y="7353"/>
                    <a:pt x="13458" y="7153"/>
                    <a:pt x="13681" y="6660"/>
                  </a:cubicBezTo>
                  <a:cubicBezTo>
                    <a:pt x="13795" y="6407"/>
                    <a:pt x="13826" y="6110"/>
                    <a:pt x="13793" y="5780"/>
                  </a:cubicBezTo>
                  <a:lnTo>
                    <a:pt x="13793" y="5780"/>
                  </a:lnTo>
                  <a:cubicBezTo>
                    <a:pt x="13114" y="6090"/>
                    <a:pt x="12456" y="6228"/>
                    <a:pt x="11796" y="6228"/>
                  </a:cubicBezTo>
                  <a:cubicBezTo>
                    <a:pt x="9788" y="6228"/>
                    <a:pt x="7763" y="4957"/>
                    <a:pt x="5072" y="3429"/>
                  </a:cubicBezTo>
                  <a:cubicBezTo>
                    <a:pt x="2893" y="2193"/>
                    <a:pt x="1122" y="892"/>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4"/>
            <p:cNvSpPr/>
            <p:nvPr/>
          </p:nvSpPr>
          <p:spPr>
            <a:xfrm>
              <a:off x="1527273" y="4738837"/>
              <a:ext cx="292341" cy="160983"/>
            </a:xfrm>
            <a:custGeom>
              <a:avLst/>
              <a:gdLst/>
              <a:ahLst/>
              <a:cxnLst/>
              <a:rect l="l" t="t" r="r" b="b"/>
              <a:pathLst>
                <a:path w="14417" h="7939" extrusionOk="0">
                  <a:moveTo>
                    <a:pt x="671" y="960"/>
                  </a:moveTo>
                  <a:lnTo>
                    <a:pt x="671" y="960"/>
                  </a:lnTo>
                  <a:cubicBezTo>
                    <a:pt x="1786" y="1812"/>
                    <a:pt x="3356" y="2919"/>
                    <a:pt x="5221" y="3976"/>
                  </a:cubicBezTo>
                  <a:lnTo>
                    <a:pt x="5929" y="4380"/>
                  </a:lnTo>
                  <a:cubicBezTo>
                    <a:pt x="8298" y="5735"/>
                    <a:pt x="10186" y="6815"/>
                    <a:pt x="12086" y="6815"/>
                  </a:cubicBezTo>
                  <a:cubicBezTo>
                    <a:pt x="12650" y="6815"/>
                    <a:pt x="13215" y="6720"/>
                    <a:pt x="13794" y="6508"/>
                  </a:cubicBezTo>
                  <a:lnTo>
                    <a:pt x="13794" y="6508"/>
                  </a:lnTo>
                  <a:cubicBezTo>
                    <a:pt x="13781" y="6620"/>
                    <a:pt x="13752" y="6729"/>
                    <a:pt x="13707" y="6831"/>
                  </a:cubicBezTo>
                  <a:cubicBezTo>
                    <a:pt x="13613" y="7041"/>
                    <a:pt x="13447" y="7184"/>
                    <a:pt x="13200" y="7266"/>
                  </a:cubicBezTo>
                  <a:cubicBezTo>
                    <a:pt x="13041" y="7319"/>
                    <a:pt x="12836" y="7353"/>
                    <a:pt x="12573" y="7353"/>
                  </a:cubicBezTo>
                  <a:cubicBezTo>
                    <a:pt x="11428" y="7353"/>
                    <a:pt x="9176" y="6719"/>
                    <a:pt x="4758" y="4312"/>
                  </a:cubicBezTo>
                  <a:lnTo>
                    <a:pt x="4418" y="4129"/>
                  </a:lnTo>
                  <a:cubicBezTo>
                    <a:pt x="2428" y="3047"/>
                    <a:pt x="1021" y="2285"/>
                    <a:pt x="671" y="960"/>
                  </a:cubicBezTo>
                  <a:close/>
                  <a:moveTo>
                    <a:pt x="295" y="1"/>
                  </a:moveTo>
                  <a:cubicBezTo>
                    <a:pt x="143" y="1"/>
                    <a:pt x="0" y="120"/>
                    <a:pt x="1" y="295"/>
                  </a:cubicBezTo>
                  <a:cubicBezTo>
                    <a:pt x="10" y="2401"/>
                    <a:pt x="1742" y="3341"/>
                    <a:pt x="4139" y="4643"/>
                  </a:cubicBezTo>
                  <a:lnTo>
                    <a:pt x="4478" y="4826"/>
                  </a:lnTo>
                  <a:cubicBezTo>
                    <a:pt x="8308" y="6911"/>
                    <a:pt x="10973" y="7938"/>
                    <a:pt x="12572" y="7938"/>
                  </a:cubicBezTo>
                  <a:cubicBezTo>
                    <a:pt x="12883" y="7938"/>
                    <a:pt x="13154" y="7899"/>
                    <a:pt x="13385" y="7821"/>
                  </a:cubicBezTo>
                  <a:cubicBezTo>
                    <a:pt x="13790" y="7685"/>
                    <a:pt x="14078" y="7433"/>
                    <a:pt x="14241" y="7074"/>
                  </a:cubicBezTo>
                  <a:cubicBezTo>
                    <a:pt x="14370" y="6787"/>
                    <a:pt x="14416" y="6441"/>
                    <a:pt x="14379" y="6045"/>
                  </a:cubicBezTo>
                  <a:cubicBezTo>
                    <a:pt x="14364" y="5889"/>
                    <a:pt x="14231" y="5780"/>
                    <a:pt x="14086" y="5780"/>
                  </a:cubicBezTo>
                  <a:cubicBezTo>
                    <a:pt x="14046" y="5780"/>
                    <a:pt x="14005" y="5788"/>
                    <a:pt x="13966" y="5806"/>
                  </a:cubicBezTo>
                  <a:cubicBezTo>
                    <a:pt x="13323" y="6100"/>
                    <a:pt x="12702" y="6231"/>
                    <a:pt x="12077" y="6231"/>
                  </a:cubicBezTo>
                  <a:cubicBezTo>
                    <a:pt x="10341" y="6231"/>
                    <a:pt x="8574" y="5220"/>
                    <a:pt x="6220" y="3873"/>
                  </a:cubicBezTo>
                  <a:lnTo>
                    <a:pt x="5509" y="3468"/>
                  </a:lnTo>
                  <a:cubicBezTo>
                    <a:pt x="3340" y="2236"/>
                    <a:pt x="1574" y="939"/>
                    <a:pt x="476" y="64"/>
                  </a:cubicBezTo>
                  <a:cubicBezTo>
                    <a:pt x="420" y="20"/>
                    <a:pt x="357" y="1"/>
                    <a:pt x="2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1" name="Google Shape;2331;p54"/>
          <p:cNvSpPr txBox="1">
            <a:spLocks noGrp="1"/>
          </p:cNvSpPr>
          <p:nvPr>
            <p:ph type="body" idx="2"/>
          </p:nvPr>
        </p:nvSpPr>
        <p:spPr>
          <a:xfrm>
            <a:off x="240680" y="1368092"/>
            <a:ext cx="5408876" cy="23919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The Target and Equifax breaches offer valuable insights into the role of reconnaissance in modern cyberattacks .</a:t>
            </a:r>
          </a:p>
          <a:p>
            <a:pPr marL="139700" lvl="0" indent="0" algn="l" rtl="0">
              <a:spcBef>
                <a:spcPts val="0"/>
              </a:spcBef>
              <a:spcAft>
                <a:spcPts val="0"/>
              </a:spcAft>
              <a:buSzPts val="1400"/>
              <a:buNone/>
            </a:pPr>
            <a:r>
              <a:rPr lang="en-US" b="1" dirty="0"/>
              <a:t>Key Reconnaissance Techniques:</a:t>
            </a:r>
          </a:p>
          <a:p>
            <a:pPr marL="139700" lvl="0" indent="0" algn="l" rtl="0">
              <a:spcBef>
                <a:spcPts val="0"/>
              </a:spcBef>
              <a:spcAft>
                <a:spcPts val="0"/>
              </a:spcAft>
              <a:buSzPts val="1400"/>
              <a:buNone/>
            </a:pPr>
            <a:r>
              <a:rPr lang="en-US" dirty="0"/>
              <a:t>• </a:t>
            </a:r>
            <a:r>
              <a:rPr lang="en-US" b="1" dirty="0"/>
              <a:t>Third-Party Vendor Exploitation:</a:t>
            </a:r>
            <a:r>
              <a:rPr lang="en-US" dirty="0"/>
              <a:t> Both breaches involved compromising third-party vendors to gain initial access.</a:t>
            </a:r>
          </a:p>
          <a:p>
            <a:pPr marL="139700" lvl="0" indent="0" algn="l" rtl="0">
              <a:spcBef>
                <a:spcPts val="0"/>
              </a:spcBef>
              <a:spcAft>
                <a:spcPts val="0"/>
              </a:spcAft>
              <a:buSzPts val="1400"/>
              <a:buNone/>
            </a:pPr>
            <a:r>
              <a:rPr lang="en-US" dirty="0"/>
              <a:t>• </a:t>
            </a:r>
            <a:r>
              <a:rPr lang="en-US" b="1" dirty="0"/>
              <a:t>Credential Harvesting:</a:t>
            </a:r>
            <a:r>
              <a:rPr lang="en-US" dirty="0"/>
              <a:t> Stolen credentials provided a way to bypass security controls.</a:t>
            </a:r>
          </a:p>
          <a:p>
            <a:pPr marL="139700" lvl="0" indent="0" algn="l" rtl="0">
              <a:spcBef>
                <a:spcPts val="0"/>
              </a:spcBef>
              <a:spcAft>
                <a:spcPts val="0"/>
              </a:spcAft>
              <a:buSzPts val="1400"/>
              <a:buNone/>
            </a:pPr>
            <a:r>
              <a:rPr lang="en-US" dirty="0"/>
              <a:t>• Lateral Movement: Attackers used stolen credentials to move laterally within the networks, gaining access to sensitive systems.</a:t>
            </a:r>
          </a:p>
          <a:p>
            <a:pPr marL="139700" lvl="0" indent="0" algn="l" rtl="0">
              <a:spcBef>
                <a:spcPts val="0"/>
              </a:spcBef>
              <a:spcAft>
                <a:spcPts val="0"/>
              </a:spcAft>
              <a:buSzPts val="1400"/>
              <a:buNone/>
            </a:pPr>
            <a:r>
              <a:rPr lang="en-US" dirty="0"/>
              <a:t>• </a:t>
            </a:r>
            <a:r>
              <a:rPr lang="en-US" b="1" dirty="0"/>
              <a:t>Data Mapping:</a:t>
            </a:r>
            <a:r>
              <a:rPr lang="en-US" dirty="0"/>
              <a:t> Attackers identified valuable data and exfiltrated it.</a:t>
            </a:r>
            <a:endParaRPr dirty="0"/>
          </a:p>
        </p:txBody>
      </p:sp>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Target and Equifax Breaches</a:t>
            </a:r>
            <a:endParaRPr dirty="0"/>
          </a:p>
        </p:txBody>
      </p:sp>
      <p:grpSp>
        <p:nvGrpSpPr>
          <p:cNvPr id="2333" name="Google Shape;2333;p54"/>
          <p:cNvGrpSpPr/>
          <p:nvPr/>
        </p:nvGrpSpPr>
        <p:grpSpPr>
          <a:xfrm>
            <a:off x="5649556" y="1368092"/>
            <a:ext cx="3057473" cy="2749789"/>
            <a:chOff x="910725" y="305150"/>
            <a:chExt cx="5738575" cy="5171625"/>
          </a:xfrm>
        </p:grpSpPr>
        <p:sp>
          <p:nvSpPr>
            <p:cNvPr id="2334" name="Google Shape;2334;p54"/>
            <p:cNvSpPr/>
            <p:nvPr/>
          </p:nvSpPr>
          <p:spPr>
            <a:xfrm>
              <a:off x="910725" y="305150"/>
              <a:ext cx="5738575" cy="5171625"/>
            </a:xfrm>
            <a:custGeom>
              <a:avLst/>
              <a:gdLst/>
              <a:ahLst/>
              <a:cxnLst/>
              <a:rect l="l" t="t" r="r" b="b"/>
              <a:pathLst>
                <a:path w="229543" h="206865" extrusionOk="0">
                  <a:moveTo>
                    <a:pt x="143620" y="0"/>
                  </a:moveTo>
                  <a:cubicBezTo>
                    <a:pt x="130205" y="0"/>
                    <a:pt x="116938" y="4603"/>
                    <a:pt x="105815" y="13117"/>
                  </a:cubicBezTo>
                  <a:cubicBezTo>
                    <a:pt x="80705" y="32337"/>
                    <a:pt x="62430" y="58549"/>
                    <a:pt x="34953" y="75203"/>
                  </a:cubicBezTo>
                  <a:cubicBezTo>
                    <a:pt x="12012" y="89108"/>
                    <a:pt x="0" y="111569"/>
                    <a:pt x="7717" y="143314"/>
                  </a:cubicBezTo>
                  <a:cubicBezTo>
                    <a:pt x="15007" y="173304"/>
                    <a:pt x="38401" y="191467"/>
                    <a:pt x="64728" y="191467"/>
                  </a:cubicBezTo>
                  <a:cubicBezTo>
                    <a:pt x="66267" y="191467"/>
                    <a:pt x="67817" y="191405"/>
                    <a:pt x="69375" y="191279"/>
                  </a:cubicBezTo>
                  <a:cubicBezTo>
                    <a:pt x="74315" y="190881"/>
                    <a:pt x="79303" y="190656"/>
                    <a:pt x="84288" y="190656"/>
                  </a:cubicBezTo>
                  <a:cubicBezTo>
                    <a:pt x="102953" y="190656"/>
                    <a:pt x="121582" y="193806"/>
                    <a:pt x="137570" y="202784"/>
                  </a:cubicBezTo>
                  <a:cubicBezTo>
                    <a:pt x="142416" y="205504"/>
                    <a:pt x="148258" y="206865"/>
                    <a:pt x="154722" y="206865"/>
                  </a:cubicBezTo>
                  <a:cubicBezTo>
                    <a:pt x="172405" y="206865"/>
                    <a:pt x="194749" y="196686"/>
                    <a:pt x="214129" y="176340"/>
                  </a:cubicBezTo>
                  <a:cubicBezTo>
                    <a:pt x="229542" y="160157"/>
                    <a:pt x="228050" y="139582"/>
                    <a:pt x="223027" y="120341"/>
                  </a:cubicBezTo>
                  <a:cubicBezTo>
                    <a:pt x="219931" y="108481"/>
                    <a:pt x="217912" y="96332"/>
                    <a:pt x="215508" y="84284"/>
                  </a:cubicBezTo>
                  <a:cubicBezTo>
                    <a:pt x="213814" y="75793"/>
                    <a:pt x="211930" y="67350"/>
                    <a:pt x="209343" y="59095"/>
                  </a:cubicBezTo>
                  <a:cubicBezTo>
                    <a:pt x="201836" y="35128"/>
                    <a:pt x="186890" y="10878"/>
                    <a:pt x="161224" y="2726"/>
                  </a:cubicBezTo>
                  <a:cubicBezTo>
                    <a:pt x="155440" y="889"/>
                    <a:pt x="149516" y="0"/>
                    <a:pt x="143620"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4"/>
            <p:cNvSpPr/>
            <p:nvPr/>
          </p:nvSpPr>
          <p:spPr>
            <a:xfrm>
              <a:off x="3106875" y="1384475"/>
              <a:ext cx="487175" cy="502725"/>
            </a:xfrm>
            <a:custGeom>
              <a:avLst/>
              <a:gdLst/>
              <a:ahLst/>
              <a:cxnLst/>
              <a:rect l="l" t="t" r="r" b="b"/>
              <a:pathLst>
                <a:path w="19487" h="20109" extrusionOk="0">
                  <a:moveTo>
                    <a:pt x="19421" y="0"/>
                  </a:moveTo>
                  <a:lnTo>
                    <a:pt x="19421" y="0"/>
                  </a:lnTo>
                  <a:cubicBezTo>
                    <a:pt x="19421" y="0"/>
                    <a:pt x="10690" y="268"/>
                    <a:pt x="5346" y="5820"/>
                  </a:cubicBezTo>
                  <a:cubicBezTo>
                    <a:pt x="1" y="11374"/>
                    <a:pt x="67" y="20108"/>
                    <a:pt x="67" y="20108"/>
                  </a:cubicBezTo>
                  <a:cubicBezTo>
                    <a:pt x="67" y="20108"/>
                    <a:pt x="8798" y="19840"/>
                    <a:pt x="14143" y="14288"/>
                  </a:cubicBezTo>
                  <a:cubicBezTo>
                    <a:pt x="19487" y="8735"/>
                    <a:pt x="19421" y="0"/>
                    <a:pt x="194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4"/>
            <p:cNvSpPr/>
            <p:nvPr/>
          </p:nvSpPr>
          <p:spPr>
            <a:xfrm>
              <a:off x="2446725" y="1374100"/>
              <a:ext cx="475450" cy="529225"/>
            </a:xfrm>
            <a:custGeom>
              <a:avLst/>
              <a:gdLst/>
              <a:ahLst/>
              <a:cxnLst/>
              <a:rect l="l" t="t" r="r" b="b"/>
              <a:pathLst>
                <a:path w="19018" h="21169" extrusionOk="0">
                  <a:moveTo>
                    <a:pt x="411" y="1"/>
                  </a:moveTo>
                  <a:lnTo>
                    <a:pt x="1" y="367"/>
                  </a:lnTo>
                  <a:lnTo>
                    <a:pt x="6211" y="7310"/>
                  </a:lnTo>
                  <a:lnTo>
                    <a:pt x="2280" y="7358"/>
                  </a:lnTo>
                  <a:lnTo>
                    <a:pt x="2286" y="7907"/>
                  </a:lnTo>
                  <a:lnTo>
                    <a:pt x="6697" y="7854"/>
                  </a:lnTo>
                  <a:lnTo>
                    <a:pt x="11052" y="12721"/>
                  </a:lnTo>
                  <a:lnTo>
                    <a:pt x="4903" y="12729"/>
                  </a:lnTo>
                  <a:lnTo>
                    <a:pt x="4905" y="13279"/>
                  </a:lnTo>
                  <a:lnTo>
                    <a:pt x="11544" y="13271"/>
                  </a:lnTo>
                  <a:lnTo>
                    <a:pt x="15503" y="17698"/>
                  </a:lnTo>
                  <a:lnTo>
                    <a:pt x="11166" y="17959"/>
                  </a:lnTo>
                  <a:lnTo>
                    <a:pt x="11199" y="18507"/>
                  </a:lnTo>
                  <a:lnTo>
                    <a:pt x="15970" y="18220"/>
                  </a:lnTo>
                  <a:lnTo>
                    <a:pt x="18608" y="21168"/>
                  </a:lnTo>
                  <a:lnTo>
                    <a:pt x="19018" y="20802"/>
                  </a:lnTo>
                  <a:lnTo>
                    <a:pt x="14374" y="15609"/>
                  </a:lnTo>
                  <a:lnTo>
                    <a:pt x="15122" y="9016"/>
                  </a:lnTo>
                  <a:lnTo>
                    <a:pt x="14576" y="8954"/>
                  </a:lnTo>
                  <a:lnTo>
                    <a:pt x="13882" y="15060"/>
                  </a:lnTo>
                  <a:lnTo>
                    <a:pt x="10201" y="10945"/>
                  </a:lnTo>
                  <a:lnTo>
                    <a:pt x="10207" y="10943"/>
                  </a:lnTo>
                  <a:lnTo>
                    <a:pt x="9274" y="3553"/>
                  </a:lnTo>
                  <a:lnTo>
                    <a:pt x="8729" y="3622"/>
                  </a:lnTo>
                  <a:lnTo>
                    <a:pt x="9563" y="10232"/>
                  </a:lnTo>
                  <a:lnTo>
                    <a:pt x="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4"/>
            <p:cNvSpPr/>
            <p:nvPr/>
          </p:nvSpPr>
          <p:spPr>
            <a:xfrm>
              <a:off x="3103600" y="1379700"/>
              <a:ext cx="493750" cy="512250"/>
            </a:xfrm>
            <a:custGeom>
              <a:avLst/>
              <a:gdLst/>
              <a:ahLst/>
              <a:cxnLst/>
              <a:rect l="l" t="t" r="r" b="b"/>
              <a:pathLst>
                <a:path w="19750" h="20490" extrusionOk="0">
                  <a:moveTo>
                    <a:pt x="19354" y="1"/>
                  </a:moveTo>
                  <a:lnTo>
                    <a:pt x="12895" y="6713"/>
                  </a:lnTo>
                  <a:lnTo>
                    <a:pt x="12553" y="2794"/>
                  </a:lnTo>
                  <a:lnTo>
                    <a:pt x="12006" y="2842"/>
                  </a:lnTo>
                  <a:lnTo>
                    <a:pt x="12388" y="7238"/>
                  </a:lnTo>
                  <a:lnTo>
                    <a:pt x="7859" y="11944"/>
                  </a:lnTo>
                  <a:lnTo>
                    <a:pt x="7392" y="5813"/>
                  </a:lnTo>
                  <a:lnTo>
                    <a:pt x="6844" y="5854"/>
                  </a:lnTo>
                  <a:lnTo>
                    <a:pt x="7348" y="12475"/>
                  </a:lnTo>
                  <a:lnTo>
                    <a:pt x="3229" y="16753"/>
                  </a:lnTo>
                  <a:lnTo>
                    <a:pt x="2645" y="12449"/>
                  </a:lnTo>
                  <a:lnTo>
                    <a:pt x="2100" y="12523"/>
                  </a:lnTo>
                  <a:lnTo>
                    <a:pt x="2742" y="17260"/>
                  </a:lnTo>
                  <a:lnTo>
                    <a:pt x="0" y="20109"/>
                  </a:lnTo>
                  <a:lnTo>
                    <a:pt x="395" y="20490"/>
                  </a:lnTo>
                  <a:lnTo>
                    <a:pt x="5226" y="15472"/>
                  </a:lnTo>
                  <a:lnTo>
                    <a:pt x="11858" y="15725"/>
                  </a:lnTo>
                  <a:lnTo>
                    <a:pt x="11879" y="15176"/>
                  </a:lnTo>
                  <a:lnTo>
                    <a:pt x="5737" y="14940"/>
                  </a:lnTo>
                  <a:lnTo>
                    <a:pt x="9567" y="10962"/>
                  </a:lnTo>
                  <a:lnTo>
                    <a:pt x="9569" y="10969"/>
                  </a:lnTo>
                  <a:lnTo>
                    <a:pt x="16869" y="9486"/>
                  </a:lnTo>
                  <a:lnTo>
                    <a:pt x="16760" y="8947"/>
                  </a:lnTo>
                  <a:lnTo>
                    <a:pt x="10229" y="10273"/>
                  </a:lnTo>
                  <a:lnTo>
                    <a:pt x="10229" y="10273"/>
                  </a:lnTo>
                  <a:lnTo>
                    <a:pt x="19749" y="383"/>
                  </a:lnTo>
                  <a:lnTo>
                    <a:pt x="193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4"/>
            <p:cNvSpPr/>
            <p:nvPr/>
          </p:nvSpPr>
          <p:spPr>
            <a:xfrm>
              <a:off x="3306500" y="859800"/>
              <a:ext cx="259275" cy="261925"/>
            </a:xfrm>
            <a:custGeom>
              <a:avLst/>
              <a:gdLst/>
              <a:ahLst/>
              <a:cxnLst/>
              <a:rect l="l" t="t" r="r" b="b"/>
              <a:pathLst>
                <a:path w="10371" h="10477" extrusionOk="0">
                  <a:moveTo>
                    <a:pt x="5185" y="0"/>
                  </a:moveTo>
                  <a:cubicBezTo>
                    <a:pt x="2321" y="0"/>
                    <a:pt x="1" y="2345"/>
                    <a:pt x="1" y="5238"/>
                  </a:cubicBezTo>
                  <a:cubicBezTo>
                    <a:pt x="1" y="6627"/>
                    <a:pt x="547" y="7960"/>
                    <a:pt x="1519" y="8942"/>
                  </a:cubicBezTo>
                  <a:cubicBezTo>
                    <a:pt x="2492" y="9924"/>
                    <a:pt x="3810" y="10477"/>
                    <a:pt x="5185" y="10477"/>
                  </a:cubicBezTo>
                  <a:cubicBezTo>
                    <a:pt x="6561" y="10477"/>
                    <a:pt x="7879" y="9924"/>
                    <a:pt x="8852" y="8942"/>
                  </a:cubicBezTo>
                  <a:cubicBezTo>
                    <a:pt x="9824" y="7960"/>
                    <a:pt x="10371" y="6627"/>
                    <a:pt x="10371" y="5238"/>
                  </a:cubicBezTo>
                  <a:cubicBezTo>
                    <a:pt x="10371" y="3849"/>
                    <a:pt x="9824" y="2517"/>
                    <a:pt x="8852" y="1535"/>
                  </a:cubicBezTo>
                  <a:cubicBezTo>
                    <a:pt x="7879" y="552"/>
                    <a:pt x="6561" y="0"/>
                    <a:pt x="51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4"/>
            <p:cNvSpPr/>
            <p:nvPr/>
          </p:nvSpPr>
          <p:spPr>
            <a:xfrm>
              <a:off x="3298850" y="852150"/>
              <a:ext cx="274575" cy="277225"/>
            </a:xfrm>
            <a:custGeom>
              <a:avLst/>
              <a:gdLst/>
              <a:ahLst/>
              <a:cxnLst/>
              <a:rect l="l" t="t" r="r" b="b"/>
              <a:pathLst>
                <a:path w="10983" h="11089" extrusionOk="0">
                  <a:moveTo>
                    <a:pt x="5491" y="612"/>
                  </a:moveTo>
                  <a:lnTo>
                    <a:pt x="5491" y="613"/>
                  </a:lnTo>
                  <a:cubicBezTo>
                    <a:pt x="8182" y="613"/>
                    <a:pt x="10371" y="2824"/>
                    <a:pt x="10371" y="5544"/>
                  </a:cubicBezTo>
                  <a:cubicBezTo>
                    <a:pt x="10371" y="8263"/>
                    <a:pt x="8182" y="10476"/>
                    <a:pt x="5491" y="10476"/>
                  </a:cubicBezTo>
                  <a:cubicBezTo>
                    <a:pt x="2801" y="10476"/>
                    <a:pt x="612" y="8263"/>
                    <a:pt x="612" y="5544"/>
                  </a:cubicBezTo>
                  <a:cubicBezTo>
                    <a:pt x="612" y="2824"/>
                    <a:pt x="2801" y="612"/>
                    <a:pt x="5491" y="612"/>
                  </a:cubicBezTo>
                  <a:close/>
                  <a:moveTo>
                    <a:pt x="5491" y="1"/>
                  </a:moveTo>
                  <a:cubicBezTo>
                    <a:pt x="2464" y="1"/>
                    <a:pt x="1" y="2486"/>
                    <a:pt x="1" y="5544"/>
                  </a:cubicBezTo>
                  <a:cubicBezTo>
                    <a:pt x="1" y="8601"/>
                    <a:pt x="2464" y="11088"/>
                    <a:pt x="5491" y="11088"/>
                  </a:cubicBezTo>
                  <a:cubicBezTo>
                    <a:pt x="8520" y="11088"/>
                    <a:pt x="10982" y="8600"/>
                    <a:pt x="10982" y="5544"/>
                  </a:cubicBezTo>
                  <a:cubicBezTo>
                    <a:pt x="10982" y="2488"/>
                    <a:pt x="8519" y="1"/>
                    <a:pt x="549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4"/>
            <p:cNvSpPr/>
            <p:nvPr/>
          </p:nvSpPr>
          <p:spPr>
            <a:xfrm>
              <a:off x="3728725" y="1349175"/>
              <a:ext cx="233850" cy="646550"/>
            </a:xfrm>
            <a:custGeom>
              <a:avLst/>
              <a:gdLst/>
              <a:ahLst/>
              <a:cxnLst/>
              <a:rect l="l" t="t" r="r" b="b"/>
              <a:pathLst>
                <a:path w="9354" h="25862" extrusionOk="0">
                  <a:moveTo>
                    <a:pt x="2702" y="1"/>
                  </a:moveTo>
                  <a:cubicBezTo>
                    <a:pt x="2692" y="1"/>
                    <a:pt x="2687" y="1"/>
                    <a:pt x="2687" y="1"/>
                  </a:cubicBezTo>
                  <a:lnTo>
                    <a:pt x="1" y="9226"/>
                  </a:lnTo>
                  <a:cubicBezTo>
                    <a:pt x="1" y="9226"/>
                    <a:pt x="2052" y="22116"/>
                    <a:pt x="2264" y="23174"/>
                  </a:cubicBezTo>
                  <a:cubicBezTo>
                    <a:pt x="2446" y="24086"/>
                    <a:pt x="3414" y="25862"/>
                    <a:pt x="5168" y="25862"/>
                  </a:cubicBezTo>
                  <a:cubicBezTo>
                    <a:pt x="5449" y="25862"/>
                    <a:pt x="5751" y="25816"/>
                    <a:pt x="6074" y="25713"/>
                  </a:cubicBezTo>
                  <a:cubicBezTo>
                    <a:pt x="8401" y="24973"/>
                    <a:pt x="9354" y="23068"/>
                    <a:pt x="9142" y="21481"/>
                  </a:cubicBezTo>
                  <a:cubicBezTo>
                    <a:pt x="8931" y="19894"/>
                    <a:pt x="6390" y="8572"/>
                    <a:pt x="5756" y="4234"/>
                  </a:cubicBezTo>
                  <a:cubicBezTo>
                    <a:pt x="5150" y="96"/>
                    <a:pt x="2909" y="1"/>
                    <a:pt x="2702"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4"/>
            <p:cNvSpPr/>
            <p:nvPr/>
          </p:nvSpPr>
          <p:spPr>
            <a:xfrm>
              <a:off x="3721000" y="1341525"/>
              <a:ext cx="249275" cy="661900"/>
            </a:xfrm>
            <a:custGeom>
              <a:avLst/>
              <a:gdLst/>
              <a:ahLst/>
              <a:cxnLst/>
              <a:rect l="l" t="t" r="r" b="b"/>
              <a:pathLst>
                <a:path w="9971" h="26476" extrusionOk="0">
                  <a:moveTo>
                    <a:pt x="3220" y="635"/>
                  </a:moveTo>
                  <a:cubicBezTo>
                    <a:pt x="3778" y="737"/>
                    <a:pt x="5284" y="1316"/>
                    <a:pt x="5762" y="4584"/>
                  </a:cubicBezTo>
                  <a:cubicBezTo>
                    <a:pt x="6144" y="7198"/>
                    <a:pt x="7203" y="12274"/>
                    <a:pt x="8053" y="16353"/>
                  </a:cubicBezTo>
                  <a:cubicBezTo>
                    <a:pt x="8596" y="18956"/>
                    <a:pt x="9065" y="21204"/>
                    <a:pt x="9148" y="21828"/>
                  </a:cubicBezTo>
                  <a:cubicBezTo>
                    <a:pt x="9332" y="23210"/>
                    <a:pt x="8516" y="25020"/>
                    <a:pt x="6290" y="25728"/>
                  </a:cubicBezTo>
                  <a:cubicBezTo>
                    <a:pt x="6010" y="25817"/>
                    <a:pt x="5739" y="25861"/>
                    <a:pt x="5478" y="25861"/>
                  </a:cubicBezTo>
                  <a:cubicBezTo>
                    <a:pt x="5082" y="25861"/>
                    <a:pt x="4709" y="25759"/>
                    <a:pt x="4362" y="25554"/>
                  </a:cubicBezTo>
                  <a:cubicBezTo>
                    <a:pt x="3479" y="25035"/>
                    <a:pt x="2988" y="23993"/>
                    <a:pt x="2873" y="23421"/>
                  </a:cubicBezTo>
                  <a:cubicBezTo>
                    <a:pt x="2673" y="22419"/>
                    <a:pt x="784" y="10564"/>
                    <a:pt x="622" y="9552"/>
                  </a:cubicBezTo>
                  <a:lnTo>
                    <a:pt x="3220" y="635"/>
                  </a:lnTo>
                  <a:close/>
                  <a:moveTo>
                    <a:pt x="3007" y="1"/>
                  </a:moveTo>
                  <a:cubicBezTo>
                    <a:pt x="2995" y="1"/>
                    <a:pt x="2987" y="1"/>
                    <a:pt x="2983" y="1"/>
                  </a:cubicBezTo>
                  <a:cubicBezTo>
                    <a:pt x="2852" y="7"/>
                    <a:pt x="2739" y="95"/>
                    <a:pt x="2703" y="222"/>
                  </a:cubicBezTo>
                  <a:lnTo>
                    <a:pt x="16" y="9447"/>
                  </a:lnTo>
                  <a:cubicBezTo>
                    <a:pt x="3" y="9490"/>
                    <a:pt x="1" y="9536"/>
                    <a:pt x="7" y="9580"/>
                  </a:cubicBezTo>
                  <a:cubicBezTo>
                    <a:pt x="92" y="10107"/>
                    <a:pt x="2062" y="22488"/>
                    <a:pt x="2273" y="23540"/>
                  </a:cubicBezTo>
                  <a:cubicBezTo>
                    <a:pt x="2436" y="24356"/>
                    <a:pt x="3062" y="25500"/>
                    <a:pt x="4051" y="26083"/>
                  </a:cubicBezTo>
                  <a:cubicBezTo>
                    <a:pt x="4495" y="26344"/>
                    <a:pt x="4970" y="26476"/>
                    <a:pt x="5473" y="26476"/>
                  </a:cubicBezTo>
                  <a:cubicBezTo>
                    <a:pt x="5797" y="26476"/>
                    <a:pt x="6131" y="26420"/>
                    <a:pt x="6475" y="26312"/>
                  </a:cubicBezTo>
                  <a:cubicBezTo>
                    <a:pt x="9037" y="25497"/>
                    <a:pt x="9971" y="23374"/>
                    <a:pt x="9755" y="21747"/>
                  </a:cubicBezTo>
                  <a:cubicBezTo>
                    <a:pt x="9668" y="21102"/>
                    <a:pt x="9220" y="18951"/>
                    <a:pt x="8652" y="16228"/>
                  </a:cubicBezTo>
                  <a:cubicBezTo>
                    <a:pt x="7803" y="12157"/>
                    <a:pt x="6747" y="7092"/>
                    <a:pt x="6367" y="4495"/>
                  </a:cubicBezTo>
                  <a:cubicBezTo>
                    <a:pt x="5726" y="112"/>
                    <a:pt x="3295" y="1"/>
                    <a:pt x="30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4"/>
            <p:cNvSpPr/>
            <p:nvPr/>
          </p:nvSpPr>
          <p:spPr>
            <a:xfrm>
              <a:off x="2932025" y="1529925"/>
              <a:ext cx="876550" cy="681125"/>
            </a:xfrm>
            <a:custGeom>
              <a:avLst/>
              <a:gdLst/>
              <a:ahLst/>
              <a:cxnLst/>
              <a:rect l="l" t="t" r="r" b="b"/>
              <a:pathLst>
                <a:path w="35062" h="27245" extrusionOk="0">
                  <a:moveTo>
                    <a:pt x="25097" y="0"/>
                  </a:moveTo>
                  <a:cubicBezTo>
                    <a:pt x="21863" y="0"/>
                    <a:pt x="17233" y="782"/>
                    <a:pt x="10726" y="3321"/>
                  </a:cubicBezTo>
                  <a:cubicBezTo>
                    <a:pt x="10726" y="3321"/>
                    <a:pt x="0" y="7859"/>
                    <a:pt x="0" y="9508"/>
                  </a:cubicBezTo>
                  <a:cubicBezTo>
                    <a:pt x="0" y="11159"/>
                    <a:pt x="6600" y="27245"/>
                    <a:pt x="6600" y="27245"/>
                  </a:cubicBezTo>
                  <a:lnTo>
                    <a:pt x="35061" y="19822"/>
                  </a:lnTo>
                  <a:lnTo>
                    <a:pt x="31869" y="1997"/>
                  </a:lnTo>
                  <a:cubicBezTo>
                    <a:pt x="31869" y="1997"/>
                    <a:pt x="30267" y="0"/>
                    <a:pt x="250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4"/>
            <p:cNvSpPr/>
            <p:nvPr/>
          </p:nvSpPr>
          <p:spPr>
            <a:xfrm>
              <a:off x="2924375" y="1521975"/>
              <a:ext cx="892450" cy="696750"/>
            </a:xfrm>
            <a:custGeom>
              <a:avLst/>
              <a:gdLst/>
              <a:ahLst/>
              <a:cxnLst/>
              <a:rect l="l" t="t" r="r" b="b"/>
              <a:pathLst>
                <a:path w="35698" h="27870" extrusionOk="0">
                  <a:moveTo>
                    <a:pt x="25369" y="639"/>
                  </a:moveTo>
                  <a:cubicBezTo>
                    <a:pt x="29860" y="639"/>
                    <a:pt x="31593" y="2158"/>
                    <a:pt x="31890" y="2456"/>
                  </a:cubicBezTo>
                  <a:lnTo>
                    <a:pt x="35016" y="19914"/>
                  </a:lnTo>
                  <a:lnTo>
                    <a:pt x="7088" y="27199"/>
                  </a:lnTo>
                  <a:cubicBezTo>
                    <a:pt x="4446" y="20750"/>
                    <a:pt x="612" y="10977"/>
                    <a:pt x="612" y="9826"/>
                  </a:cubicBezTo>
                  <a:cubicBezTo>
                    <a:pt x="612" y="8933"/>
                    <a:pt x="6079" y="6066"/>
                    <a:pt x="11147" y="3923"/>
                  </a:cubicBezTo>
                  <a:cubicBezTo>
                    <a:pt x="17596" y="1406"/>
                    <a:pt x="22179" y="639"/>
                    <a:pt x="25369" y="639"/>
                  </a:cubicBezTo>
                  <a:close/>
                  <a:moveTo>
                    <a:pt x="25433" y="1"/>
                  </a:moveTo>
                  <a:cubicBezTo>
                    <a:pt x="22155" y="1"/>
                    <a:pt x="17479" y="795"/>
                    <a:pt x="10921" y="3355"/>
                  </a:cubicBezTo>
                  <a:lnTo>
                    <a:pt x="10912" y="3357"/>
                  </a:lnTo>
                  <a:cubicBezTo>
                    <a:pt x="8352" y="4440"/>
                    <a:pt x="1" y="8107"/>
                    <a:pt x="1" y="9826"/>
                  </a:cubicBezTo>
                  <a:cubicBezTo>
                    <a:pt x="1" y="11489"/>
                    <a:pt x="5946" y="26027"/>
                    <a:pt x="6624" y="27679"/>
                  </a:cubicBezTo>
                  <a:cubicBezTo>
                    <a:pt x="6671" y="27794"/>
                    <a:pt x="6782" y="27869"/>
                    <a:pt x="6906" y="27870"/>
                  </a:cubicBezTo>
                  <a:cubicBezTo>
                    <a:pt x="6933" y="27869"/>
                    <a:pt x="6959" y="27865"/>
                    <a:pt x="6984" y="27860"/>
                  </a:cubicBezTo>
                  <a:lnTo>
                    <a:pt x="35445" y="20434"/>
                  </a:lnTo>
                  <a:cubicBezTo>
                    <a:pt x="35600" y="20393"/>
                    <a:pt x="35698" y="20241"/>
                    <a:pt x="35669" y="20084"/>
                  </a:cubicBezTo>
                  <a:lnTo>
                    <a:pt x="32476" y="2260"/>
                  </a:lnTo>
                  <a:cubicBezTo>
                    <a:pt x="32467" y="2210"/>
                    <a:pt x="32445" y="2163"/>
                    <a:pt x="32413" y="2123"/>
                  </a:cubicBezTo>
                  <a:cubicBezTo>
                    <a:pt x="32304" y="1986"/>
                    <a:pt x="30615" y="1"/>
                    <a:pt x="254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4"/>
            <p:cNvSpPr/>
            <p:nvPr/>
          </p:nvSpPr>
          <p:spPr>
            <a:xfrm>
              <a:off x="3153575" y="1347275"/>
              <a:ext cx="693100" cy="849350"/>
            </a:xfrm>
            <a:custGeom>
              <a:avLst/>
              <a:gdLst/>
              <a:ahLst/>
              <a:cxnLst/>
              <a:rect l="l" t="t" r="r" b="b"/>
              <a:pathLst>
                <a:path w="27724" h="33974" extrusionOk="0">
                  <a:moveTo>
                    <a:pt x="20132" y="0"/>
                  </a:moveTo>
                  <a:cubicBezTo>
                    <a:pt x="17271" y="0"/>
                    <a:pt x="13861" y="179"/>
                    <a:pt x="11640" y="893"/>
                  </a:cubicBezTo>
                  <a:cubicBezTo>
                    <a:pt x="11640" y="893"/>
                    <a:pt x="8571" y="2798"/>
                    <a:pt x="6138" y="4173"/>
                  </a:cubicBezTo>
                  <a:cubicBezTo>
                    <a:pt x="3704" y="5549"/>
                    <a:pt x="1" y="7453"/>
                    <a:pt x="1" y="11263"/>
                  </a:cubicBezTo>
                  <a:cubicBezTo>
                    <a:pt x="1" y="15073"/>
                    <a:pt x="2752" y="30204"/>
                    <a:pt x="2752" y="31791"/>
                  </a:cubicBezTo>
                  <a:cubicBezTo>
                    <a:pt x="2752" y="33156"/>
                    <a:pt x="2830" y="33973"/>
                    <a:pt x="2852" y="33973"/>
                  </a:cubicBezTo>
                  <a:cubicBezTo>
                    <a:pt x="2855" y="33973"/>
                    <a:pt x="2857" y="33952"/>
                    <a:pt x="2857" y="33907"/>
                  </a:cubicBezTo>
                  <a:cubicBezTo>
                    <a:pt x="2857" y="33589"/>
                    <a:pt x="21480" y="27452"/>
                    <a:pt x="21480" y="27452"/>
                  </a:cubicBezTo>
                  <a:cubicBezTo>
                    <a:pt x="21480" y="27452"/>
                    <a:pt x="22645" y="22585"/>
                    <a:pt x="23597" y="20257"/>
                  </a:cubicBezTo>
                  <a:cubicBezTo>
                    <a:pt x="24549" y="17930"/>
                    <a:pt x="23597" y="15919"/>
                    <a:pt x="24655" y="12109"/>
                  </a:cubicBezTo>
                  <a:cubicBezTo>
                    <a:pt x="25713" y="8300"/>
                    <a:pt x="27724" y="5761"/>
                    <a:pt x="26877" y="2904"/>
                  </a:cubicBezTo>
                  <a:cubicBezTo>
                    <a:pt x="26031" y="47"/>
                    <a:pt x="25819" y="152"/>
                    <a:pt x="22751" y="47"/>
                  </a:cubicBezTo>
                  <a:cubicBezTo>
                    <a:pt x="21982" y="20"/>
                    <a:pt x="21088" y="0"/>
                    <a:pt x="20132" y="0"/>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4"/>
            <p:cNvSpPr/>
            <p:nvPr/>
          </p:nvSpPr>
          <p:spPr>
            <a:xfrm>
              <a:off x="3145925" y="1339600"/>
              <a:ext cx="701900" cy="864675"/>
            </a:xfrm>
            <a:custGeom>
              <a:avLst/>
              <a:gdLst/>
              <a:ahLst/>
              <a:cxnLst/>
              <a:rect l="l" t="t" r="r" b="b"/>
              <a:pathLst>
                <a:path w="28076" h="34587" extrusionOk="0">
                  <a:moveTo>
                    <a:pt x="20491" y="614"/>
                  </a:moveTo>
                  <a:cubicBezTo>
                    <a:pt x="21446" y="614"/>
                    <a:pt x="22323" y="634"/>
                    <a:pt x="23047" y="659"/>
                  </a:cubicBezTo>
                  <a:lnTo>
                    <a:pt x="23387" y="671"/>
                  </a:lnTo>
                  <a:cubicBezTo>
                    <a:pt x="26088" y="759"/>
                    <a:pt x="26139" y="762"/>
                    <a:pt x="26891" y="3297"/>
                  </a:cubicBezTo>
                  <a:cubicBezTo>
                    <a:pt x="27428" y="5111"/>
                    <a:pt x="26752" y="6780"/>
                    <a:pt x="25897" y="8894"/>
                  </a:cubicBezTo>
                  <a:cubicBezTo>
                    <a:pt x="25486" y="9911"/>
                    <a:pt x="25020" y="11063"/>
                    <a:pt x="24666" y="12334"/>
                  </a:cubicBezTo>
                  <a:cubicBezTo>
                    <a:pt x="24115" y="14322"/>
                    <a:pt x="24100" y="15814"/>
                    <a:pt x="24086" y="17130"/>
                  </a:cubicBezTo>
                  <a:cubicBezTo>
                    <a:pt x="24074" y="18330"/>
                    <a:pt x="24064" y="19366"/>
                    <a:pt x="23621" y="20448"/>
                  </a:cubicBezTo>
                  <a:cubicBezTo>
                    <a:pt x="22758" y="22556"/>
                    <a:pt x="21745" y="26636"/>
                    <a:pt x="21529" y="27522"/>
                  </a:cubicBezTo>
                  <a:cubicBezTo>
                    <a:pt x="8640" y="31770"/>
                    <a:pt x="4648" y="33205"/>
                    <a:pt x="3412" y="33789"/>
                  </a:cubicBezTo>
                  <a:cubicBezTo>
                    <a:pt x="3388" y="33436"/>
                    <a:pt x="3364" y="32867"/>
                    <a:pt x="3364" y="32097"/>
                  </a:cubicBezTo>
                  <a:cubicBezTo>
                    <a:pt x="3364" y="31451"/>
                    <a:pt x="2949" y="28795"/>
                    <a:pt x="2422" y="25431"/>
                  </a:cubicBezTo>
                  <a:cubicBezTo>
                    <a:pt x="1616" y="20276"/>
                    <a:pt x="613" y="13861"/>
                    <a:pt x="613" y="11570"/>
                  </a:cubicBezTo>
                  <a:cubicBezTo>
                    <a:pt x="613" y="8108"/>
                    <a:pt x="3879" y="6273"/>
                    <a:pt x="6264" y="4933"/>
                  </a:cubicBezTo>
                  <a:lnTo>
                    <a:pt x="6595" y="4747"/>
                  </a:lnTo>
                  <a:cubicBezTo>
                    <a:pt x="8873" y="3459"/>
                    <a:pt x="11740" y="1688"/>
                    <a:pt x="12076" y="1481"/>
                  </a:cubicBezTo>
                  <a:cubicBezTo>
                    <a:pt x="14284" y="781"/>
                    <a:pt x="17714" y="614"/>
                    <a:pt x="20491" y="614"/>
                  </a:cubicBezTo>
                  <a:close/>
                  <a:moveTo>
                    <a:pt x="20390" y="0"/>
                  </a:moveTo>
                  <a:cubicBezTo>
                    <a:pt x="17381" y="0"/>
                    <a:pt x="14063" y="198"/>
                    <a:pt x="11853" y="909"/>
                  </a:cubicBezTo>
                  <a:cubicBezTo>
                    <a:pt x="11829" y="917"/>
                    <a:pt x="11806" y="927"/>
                    <a:pt x="11785" y="940"/>
                  </a:cubicBezTo>
                  <a:cubicBezTo>
                    <a:pt x="11754" y="960"/>
                    <a:pt x="8694" y="2857"/>
                    <a:pt x="6293" y="4215"/>
                  </a:cubicBezTo>
                  <a:lnTo>
                    <a:pt x="5964" y="4400"/>
                  </a:lnTo>
                  <a:cubicBezTo>
                    <a:pt x="3447" y="5813"/>
                    <a:pt x="1" y="7749"/>
                    <a:pt x="1" y="11570"/>
                  </a:cubicBezTo>
                  <a:cubicBezTo>
                    <a:pt x="1" y="13909"/>
                    <a:pt x="1008" y="20350"/>
                    <a:pt x="1818" y="25526"/>
                  </a:cubicBezTo>
                  <a:cubicBezTo>
                    <a:pt x="2318" y="28731"/>
                    <a:pt x="2751" y="31499"/>
                    <a:pt x="2751" y="32098"/>
                  </a:cubicBezTo>
                  <a:cubicBezTo>
                    <a:pt x="2751" y="34586"/>
                    <a:pt x="2862" y="34586"/>
                    <a:pt x="3158" y="34586"/>
                  </a:cubicBezTo>
                  <a:cubicBezTo>
                    <a:pt x="3281" y="34586"/>
                    <a:pt x="3389" y="34504"/>
                    <a:pt x="3440" y="34394"/>
                  </a:cubicBezTo>
                  <a:cubicBezTo>
                    <a:pt x="4559" y="33830"/>
                    <a:pt x="14964" y="30330"/>
                    <a:pt x="21883" y="28050"/>
                  </a:cubicBezTo>
                  <a:cubicBezTo>
                    <a:pt x="21983" y="28017"/>
                    <a:pt x="22060" y="27934"/>
                    <a:pt x="22084" y="27830"/>
                  </a:cubicBezTo>
                  <a:cubicBezTo>
                    <a:pt x="22095" y="27782"/>
                    <a:pt x="23254" y="22960"/>
                    <a:pt x="24187" y="20680"/>
                  </a:cubicBezTo>
                  <a:cubicBezTo>
                    <a:pt x="24674" y="19489"/>
                    <a:pt x="24685" y="18400"/>
                    <a:pt x="24698" y="17138"/>
                  </a:cubicBezTo>
                  <a:cubicBezTo>
                    <a:pt x="24711" y="15858"/>
                    <a:pt x="24726" y="14409"/>
                    <a:pt x="25257" y="12498"/>
                  </a:cubicBezTo>
                  <a:cubicBezTo>
                    <a:pt x="25600" y="11261"/>
                    <a:pt x="26040" y="10174"/>
                    <a:pt x="26464" y="9124"/>
                  </a:cubicBezTo>
                  <a:cubicBezTo>
                    <a:pt x="27328" y="6987"/>
                    <a:pt x="28075" y="5143"/>
                    <a:pt x="27477" y="3123"/>
                  </a:cubicBezTo>
                  <a:cubicBezTo>
                    <a:pt x="26628" y="261"/>
                    <a:pt x="26284" y="155"/>
                    <a:pt x="23406" y="59"/>
                  </a:cubicBezTo>
                  <a:lnTo>
                    <a:pt x="23067" y="48"/>
                  </a:lnTo>
                  <a:cubicBezTo>
                    <a:pt x="22233" y="19"/>
                    <a:pt x="21326" y="0"/>
                    <a:pt x="20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4"/>
            <p:cNvSpPr/>
            <p:nvPr/>
          </p:nvSpPr>
          <p:spPr>
            <a:xfrm>
              <a:off x="3348825" y="1312750"/>
              <a:ext cx="338650" cy="322150"/>
            </a:xfrm>
            <a:custGeom>
              <a:avLst/>
              <a:gdLst/>
              <a:ahLst/>
              <a:cxnLst/>
              <a:rect l="l" t="t" r="r" b="b"/>
              <a:pathLst>
                <a:path w="13546" h="12886" extrusionOk="0">
                  <a:moveTo>
                    <a:pt x="4473" y="1"/>
                  </a:moveTo>
                  <a:cubicBezTo>
                    <a:pt x="3541" y="1"/>
                    <a:pt x="2787" y="200"/>
                    <a:pt x="2434" y="611"/>
                  </a:cubicBezTo>
                  <a:cubicBezTo>
                    <a:pt x="2434" y="611"/>
                    <a:pt x="1058" y="1351"/>
                    <a:pt x="530" y="4738"/>
                  </a:cubicBezTo>
                  <a:cubicBezTo>
                    <a:pt x="0" y="8123"/>
                    <a:pt x="0" y="12886"/>
                    <a:pt x="0" y="12886"/>
                  </a:cubicBezTo>
                  <a:cubicBezTo>
                    <a:pt x="0" y="12886"/>
                    <a:pt x="5714" y="9711"/>
                    <a:pt x="6561" y="9606"/>
                  </a:cubicBezTo>
                  <a:cubicBezTo>
                    <a:pt x="6578" y="9603"/>
                    <a:pt x="6598" y="9602"/>
                    <a:pt x="6619" y="9602"/>
                  </a:cubicBezTo>
                  <a:cubicBezTo>
                    <a:pt x="7657" y="9602"/>
                    <a:pt x="13545" y="12039"/>
                    <a:pt x="13545" y="12039"/>
                  </a:cubicBezTo>
                  <a:cubicBezTo>
                    <a:pt x="13545" y="12039"/>
                    <a:pt x="12699" y="7172"/>
                    <a:pt x="11428" y="3786"/>
                  </a:cubicBezTo>
                  <a:cubicBezTo>
                    <a:pt x="10512" y="1342"/>
                    <a:pt x="6893" y="1"/>
                    <a:pt x="44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4"/>
            <p:cNvSpPr/>
            <p:nvPr/>
          </p:nvSpPr>
          <p:spPr>
            <a:xfrm>
              <a:off x="3341175" y="1305025"/>
              <a:ext cx="354675" cy="337525"/>
            </a:xfrm>
            <a:custGeom>
              <a:avLst/>
              <a:gdLst/>
              <a:ahLst/>
              <a:cxnLst/>
              <a:rect l="l" t="t" r="r" b="b"/>
              <a:pathLst>
                <a:path w="14187" h="13501" extrusionOk="0">
                  <a:moveTo>
                    <a:pt x="4784" y="616"/>
                  </a:moveTo>
                  <a:cubicBezTo>
                    <a:pt x="5202" y="616"/>
                    <a:pt x="5664" y="658"/>
                    <a:pt x="6149" y="743"/>
                  </a:cubicBezTo>
                  <a:cubicBezTo>
                    <a:pt x="8282" y="1120"/>
                    <a:pt x="10748" y="2336"/>
                    <a:pt x="11448" y="4203"/>
                  </a:cubicBezTo>
                  <a:cubicBezTo>
                    <a:pt x="12445" y="6860"/>
                    <a:pt x="13188" y="10487"/>
                    <a:pt x="13448" y="11852"/>
                  </a:cubicBezTo>
                  <a:cubicBezTo>
                    <a:pt x="11819" y="11188"/>
                    <a:pt x="7840" y="9607"/>
                    <a:pt x="6903" y="9607"/>
                  </a:cubicBezTo>
                  <a:cubicBezTo>
                    <a:pt x="6875" y="9607"/>
                    <a:pt x="6851" y="9608"/>
                    <a:pt x="6829" y="9611"/>
                  </a:cubicBezTo>
                  <a:cubicBezTo>
                    <a:pt x="6067" y="9706"/>
                    <a:pt x="2056" y="11883"/>
                    <a:pt x="618" y="12674"/>
                  </a:cubicBezTo>
                  <a:cubicBezTo>
                    <a:pt x="635" y="11348"/>
                    <a:pt x="721" y="7767"/>
                    <a:pt x="1138" y="5095"/>
                  </a:cubicBezTo>
                  <a:cubicBezTo>
                    <a:pt x="1629" y="1956"/>
                    <a:pt x="2864" y="1202"/>
                    <a:pt x="2889" y="1189"/>
                  </a:cubicBezTo>
                  <a:cubicBezTo>
                    <a:pt x="2921" y="1171"/>
                    <a:pt x="2949" y="1148"/>
                    <a:pt x="2973" y="1120"/>
                  </a:cubicBezTo>
                  <a:cubicBezTo>
                    <a:pt x="3254" y="792"/>
                    <a:pt x="3924" y="616"/>
                    <a:pt x="4784" y="616"/>
                  </a:cubicBezTo>
                  <a:close/>
                  <a:moveTo>
                    <a:pt x="4772" y="0"/>
                  </a:moveTo>
                  <a:cubicBezTo>
                    <a:pt x="3748" y="0"/>
                    <a:pt x="2956" y="236"/>
                    <a:pt x="2541" y="683"/>
                  </a:cubicBezTo>
                  <a:cubicBezTo>
                    <a:pt x="2264" y="865"/>
                    <a:pt x="1028" y="1838"/>
                    <a:pt x="533" y="4999"/>
                  </a:cubicBezTo>
                  <a:cubicBezTo>
                    <a:pt x="7" y="8370"/>
                    <a:pt x="1" y="13147"/>
                    <a:pt x="1" y="13195"/>
                  </a:cubicBezTo>
                  <a:cubicBezTo>
                    <a:pt x="1" y="13364"/>
                    <a:pt x="138" y="13500"/>
                    <a:pt x="306" y="13500"/>
                  </a:cubicBezTo>
                  <a:cubicBezTo>
                    <a:pt x="358" y="13500"/>
                    <a:pt x="409" y="13487"/>
                    <a:pt x="455" y="13462"/>
                  </a:cubicBezTo>
                  <a:cubicBezTo>
                    <a:pt x="2644" y="12245"/>
                    <a:pt x="6330" y="10290"/>
                    <a:pt x="6904" y="10218"/>
                  </a:cubicBezTo>
                  <a:cubicBezTo>
                    <a:pt x="6917" y="10216"/>
                    <a:pt x="6932" y="10215"/>
                    <a:pt x="6949" y="10215"/>
                  </a:cubicBezTo>
                  <a:cubicBezTo>
                    <a:pt x="7565" y="10215"/>
                    <a:pt x="10833" y="11430"/>
                    <a:pt x="13734" y="12631"/>
                  </a:cubicBezTo>
                  <a:cubicBezTo>
                    <a:pt x="13773" y="12647"/>
                    <a:pt x="13813" y="12654"/>
                    <a:pt x="13851" y="12654"/>
                  </a:cubicBezTo>
                  <a:cubicBezTo>
                    <a:pt x="14031" y="12654"/>
                    <a:pt x="14186" y="12491"/>
                    <a:pt x="14152" y="12295"/>
                  </a:cubicBezTo>
                  <a:cubicBezTo>
                    <a:pt x="14144" y="12247"/>
                    <a:pt x="13286" y="7361"/>
                    <a:pt x="12021" y="3987"/>
                  </a:cubicBezTo>
                  <a:cubicBezTo>
                    <a:pt x="11182" y="1752"/>
                    <a:pt x="8391" y="518"/>
                    <a:pt x="6255" y="141"/>
                  </a:cubicBezTo>
                  <a:cubicBezTo>
                    <a:pt x="5724" y="46"/>
                    <a:pt x="5225" y="0"/>
                    <a:pt x="47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4"/>
            <p:cNvSpPr/>
            <p:nvPr/>
          </p:nvSpPr>
          <p:spPr>
            <a:xfrm>
              <a:off x="3383225" y="1306875"/>
              <a:ext cx="179900" cy="351850"/>
            </a:xfrm>
            <a:custGeom>
              <a:avLst/>
              <a:gdLst/>
              <a:ahLst/>
              <a:cxnLst/>
              <a:rect l="l" t="t" r="r" b="b"/>
              <a:pathLst>
                <a:path w="7196" h="14074" extrusionOk="0">
                  <a:moveTo>
                    <a:pt x="0" y="0"/>
                  </a:moveTo>
                  <a:cubicBezTo>
                    <a:pt x="0" y="0"/>
                    <a:pt x="38" y="130"/>
                    <a:pt x="104" y="362"/>
                  </a:cubicBezTo>
                  <a:cubicBezTo>
                    <a:pt x="516" y="1794"/>
                    <a:pt x="2053" y="7095"/>
                    <a:pt x="2964" y="9735"/>
                  </a:cubicBezTo>
                  <a:cubicBezTo>
                    <a:pt x="4021" y="12804"/>
                    <a:pt x="5608" y="14073"/>
                    <a:pt x="5608" y="14073"/>
                  </a:cubicBezTo>
                  <a:lnTo>
                    <a:pt x="7195" y="7725"/>
                  </a:lnTo>
                  <a:cubicBezTo>
                    <a:pt x="7195" y="7725"/>
                    <a:pt x="953" y="1693"/>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4"/>
            <p:cNvSpPr/>
            <p:nvPr/>
          </p:nvSpPr>
          <p:spPr>
            <a:xfrm>
              <a:off x="3374800" y="1299200"/>
              <a:ext cx="196400" cy="367200"/>
            </a:xfrm>
            <a:custGeom>
              <a:avLst/>
              <a:gdLst/>
              <a:ahLst/>
              <a:cxnLst/>
              <a:rect l="l" t="t" r="r" b="b"/>
              <a:pathLst>
                <a:path w="7856" h="14688" extrusionOk="0">
                  <a:moveTo>
                    <a:pt x="1089" y="1808"/>
                  </a:moveTo>
                  <a:lnTo>
                    <a:pt x="1089" y="1808"/>
                  </a:lnTo>
                  <a:cubicBezTo>
                    <a:pt x="2944" y="3983"/>
                    <a:pt x="6461" y="7418"/>
                    <a:pt x="7193" y="8128"/>
                  </a:cubicBezTo>
                  <a:lnTo>
                    <a:pt x="5777" y="13790"/>
                  </a:lnTo>
                  <a:cubicBezTo>
                    <a:pt x="5262" y="13236"/>
                    <a:pt x="4301" y="12004"/>
                    <a:pt x="3590" y="9943"/>
                  </a:cubicBezTo>
                  <a:cubicBezTo>
                    <a:pt x="2856" y="7816"/>
                    <a:pt x="1700" y="3903"/>
                    <a:pt x="1089" y="1808"/>
                  </a:cubicBezTo>
                  <a:close/>
                  <a:moveTo>
                    <a:pt x="338" y="1"/>
                  </a:moveTo>
                  <a:cubicBezTo>
                    <a:pt x="298" y="1"/>
                    <a:pt x="258" y="9"/>
                    <a:pt x="220" y="25"/>
                  </a:cubicBezTo>
                  <a:cubicBezTo>
                    <a:pt x="77" y="83"/>
                    <a:pt x="0" y="242"/>
                    <a:pt x="43" y="390"/>
                  </a:cubicBezTo>
                  <a:lnTo>
                    <a:pt x="148" y="755"/>
                  </a:lnTo>
                  <a:cubicBezTo>
                    <a:pt x="589" y="2288"/>
                    <a:pt x="2099" y="7498"/>
                    <a:pt x="3011" y="10142"/>
                  </a:cubicBezTo>
                  <a:cubicBezTo>
                    <a:pt x="4085" y="13258"/>
                    <a:pt x="5687" y="14565"/>
                    <a:pt x="5754" y="14620"/>
                  </a:cubicBezTo>
                  <a:cubicBezTo>
                    <a:pt x="5809" y="14663"/>
                    <a:pt x="5876" y="14686"/>
                    <a:pt x="5945" y="14686"/>
                  </a:cubicBezTo>
                  <a:lnTo>
                    <a:pt x="5946" y="14687"/>
                  </a:lnTo>
                  <a:cubicBezTo>
                    <a:pt x="6087" y="14687"/>
                    <a:pt x="6208" y="14591"/>
                    <a:pt x="6243" y="14456"/>
                  </a:cubicBezTo>
                  <a:lnTo>
                    <a:pt x="7829" y="8105"/>
                  </a:lnTo>
                  <a:cubicBezTo>
                    <a:pt x="7856" y="8000"/>
                    <a:pt x="7824" y="7887"/>
                    <a:pt x="7745" y="7811"/>
                  </a:cubicBezTo>
                  <a:cubicBezTo>
                    <a:pt x="7683" y="7751"/>
                    <a:pt x="1524" y="1792"/>
                    <a:pt x="604" y="156"/>
                  </a:cubicBezTo>
                  <a:cubicBezTo>
                    <a:pt x="548" y="58"/>
                    <a:pt x="445" y="1"/>
                    <a:pt x="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4"/>
            <p:cNvSpPr/>
            <p:nvPr/>
          </p:nvSpPr>
          <p:spPr>
            <a:xfrm>
              <a:off x="3303850" y="967400"/>
              <a:ext cx="410075" cy="571100"/>
            </a:xfrm>
            <a:custGeom>
              <a:avLst/>
              <a:gdLst/>
              <a:ahLst/>
              <a:cxnLst/>
              <a:rect l="l" t="t" r="r" b="b"/>
              <a:pathLst>
                <a:path w="16403" h="22844" extrusionOk="0">
                  <a:moveTo>
                    <a:pt x="8230" y="1"/>
                  </a:moveTo>
                  <a:cubicBezTo>
                    <a:pt x="6845" y="1"/>
                    <a:pt x="3239" y="542"/>
                    <a:pt x="1799" y="5960"/>
                  </a:cubicBezTo>
                  <a:cubicBezTo>
                    <a:pt x="0" y="12733"/>
                    <a:pt x="5821" y="18552"/>
                    <a:pt x="7513" y="20774"/>
                  </a:cubicBezTo>
                  <a:cubicBezTo>
                    <a:pt x="8496" y="22063"/>
                    <a:pt x="9729" y="22843"/>
                    <a:pt x="10859" y="22843"/>
                  </a:cubicBezTo>
                  <a:cubicBezTo>
                    <a:pt x="11677" y="22843"/>
                    <a:pt x="12441" y="22435"/>
                    <a:pt x="13016" y="21515"/>
                  </a:cubicBezTo>
                  <a:cubicBezTo>
                    <a:pt x="15133" y="18129"/>
                    <a:pt x="15767" y="16436"/>
                    <a:pt x="16084" y="11992"/>
                  </a:cubicBezTo>
                  <a:cubicBezTo>
                    <a:pt x="16402" y="7547"/>
                    <a:pt x="15873" y="4585"/>
                    <a:pt x="13862" y="2258"/>
                  </a:cubicBezTo>
                  <a:cubicBezTo>
                    <a:pt x="12019" y="122"/>
                    <a:pt x="9285" y="34"/>
                    <a:pt x="8845" y="34"/>
                  </a:cubicBezTo>
                  <a:cubicBezTo>
                    <a:pt x="8805" y="34"/>
                    <a:pt x="8784" y="34"/>
                    <a:pt x="8784" y="34"/>
                  </a:cubicBezTo>
                  <a:cubicBezTo>
                    <a:pt x="8784" y="34"/>
                    <a:pt x="8577" y="1"/>
                    <a:pt x="82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4"/>
            <p:cNvSpPr/>
            <p:nvPr/>
          </p:nvSpPr>
          <p:spPr>
            <a:xfrm>
              <a:off x="3300900" y="959900"/>
              <a:ext cx="421275" cy="586250"/>
            </a:xfrm>
            <a:custGeom>
              <a:avLst/>
              <a:gdLst/>
              <a:ahLst/>
              <a:cxnLst/>
              <a:rect l="l" t="t" r="r" b="b"/>
              <a:pathLst>
                <a:path w="16851" h="23450" extrusionOk="0">
                  <a:moveTo>
                    <a:pt x="8307" y="601"/>
                  </a:moveTo>
                  <a:lnTo>
                    <a:pt x="8307" y="602"/>
                  </a:lnTo>
                  <a:cubicBezTo>
                    <a:pt x="8616" y="602"/>
                    <a:pt x="8815" y="631"/>
                    <a:pt x="8852" y="637"/>
                  </a:cubicBezTo>
                  <a:cubicBezTo>
                    <a:pt x="8867" y="639"/>
                    <a:pt x="8882" y="641"/>
                    <a:pt x="8897" y="641"/>
                  </a:cubicBezTo>
                  <a:cubicBezTo>
                    <a:pt x="8902" y="641"/>
                    <a:pt x="8907" y="640"/>
                    <a:pt x="8912" y="640"/>
                  </a:cubicBezTo>
                  <a:cubicBezTo>
                    <a:pt x="8914" y="640"/>
                    <a:pt x="8928" y="640"/>
                    <a:pt x="8952" y="640"/>
                  </a:cubicBezTo>
                  <a:cubicBezTo>
                    <a:pt x="9311" y="640"/>
                    <a:pt x="11977" y="705"/>
                    <a:pt x="13748" y="2757"/>
                  </a:cubicBezTo>
                  <a:cubicBezTo>
                    <a:pt x="15604" y="4905"/>
                    <a:pt x="16226" y="7661"/>
                    <a:pt x="15897" y="12270"/>
                  </a:cubicBezTo>
                  <a:cubicBezTo>
                    <a:pt x="15578" y="16729"/>
                    <a:pt x="14933" y="18360"/>
                    <a:pt x="12874" y="21652"/>
                  </a:cubicBezTo>
                  <a:cubicBezTo>
                    <a:pt x="12405" y="22403"/>
                    <a:pt x="11800" y="22801"/>
                    <a:pt x="11075" y="22835"/>
                  </a:cubicBezTo>
                  <a:cubicBezTo>
                    <a:pt x="11045" y="22837"/>
                    <a:pt x="11015" y="22837"/>
                    <a:pt x="10985" y="22837"/>
                  </a:cubicBezTo>
                  <a:cubicBezTo>
                    <a:pt x="9968" y="22837"/>
                    <a:pt x="8812" y="22119"/>
                    <a:pt x="7875" y="20889"/>
                  </a:cubicBezTo>
                  <a:cubicBezTo>
                    <a:pt x="7668" y="20617"/>
                    <a:pt x="7400" y="20291"/>
                    <a:pt x="7092" y="19918"/>
                  </a:cubicBezTo>
                  <a:cubicBezTo>
                    <a:pt x="4849" y="17199"/>
                    <a:pt x="673" y="12138"/>
                    <a:pt x="2214" y="6339"/>
                  </a:cubicBezTo>
                  <a:cubicBezTo>
                    <a:pt x="3596" y="1136"/>
                    <a:pt x="6975" y="601"/>
                    <a:pt x="8307" y="601"/>
                  </a:cubicBezTo>
                  <a:close/>
                  <a:moveTo>
                    <a:pt x="8393" y="1"/>
                  </a:moveTo>
                  <a:cubicBezTo>
                    <a:pt x="6952" y="1"/>
                    <a:pt x="3117" y="552"/>
                    <a:pt x="1622" y="6181"/>
                  </a:cubicBezTo>
                  <a:cubicBezTo>
                    <a:pt x="1" y="12285"/>
                    <a:pt x="4307" y="17504"/>
                    <a:pt x="6619" y="20308"/>
                  </a:cubicBezTo>
                  <a:cubicBezTo>
                    <a:pt x="6922" y="20674"/>
                    <a:pt x="7185" y="20993"/>
                    <a:pt x="7388" y="21260"/>
                  </a:cubicBezTo>
                  <a:cubicBezTo>
                    <a:pt x="8439" y="22639"/>
                    <a:pt x="9773" y="23449"/>
                    <a:pt x="10981" y="23449"/>
                  </a:cubicBezTo>
                  <a:cubicBezTo>
                    <a:pt x="11022" y="23449"/>
                    <a:pt x="11063" y="23448"/>
                    <a:pt x="11104" y="23446"/>
                  </a:cubicBezTo>
                  <a:cubicBezTo>
                    <a:pt x="12028" y="23403"/>
                    <a:pt x="12819" y="22895"/>
                    <a:pt x="13393" y="21977"/>
                  </a:cubicBezTo>
                  <a:cubicBezTo>
                    <a:pt x="15481" y="18638"/>
                    <a:pt x="16182" y="16869"/>
                    <a:pt x="16508" y="12313"/>
                  </a:cubicBezTo>
                  <a:cubicBezTo>
                    <a:pt x="16850" y="7525"/>
                    <a:pt x="16184" y="4641"/>
                    <a:pt x="14211" y="2357"/>
                  </a:cubicBezTo>
                  <a:cubicBezTo>
                    <a:pt x="12261" y="97"/>
                    <a:pt x="9413" y="29"/>
                    <a:pt x="8950" y="29"/>
                  </a:cubicBezTo>
                  <a:cubicBezTo>
                    <a:pt x="8937" y="29"/>
                    <a:pt x="8926" y="29"/>
                    <a:pt x="8917" y="29"/>
                  </a:cubicBezTo>
                  <a:cubicBezTo>
                    <a:pt x="8845" y="20"/>
                    <a:pt x="8660" y="1"/>
                    <a:pt x="8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4"/>
            <p:cNvSpPr/>
            <p:nvPr/>
          </p:nvSpPr>
          <p:spPr>
            <a:xfrm>
              <a:off x="3335175" y="967400"/>
              <a:ext cx="369675" cy="315775"/>
            </a:xfrm>
            <a:custGeom>
              <a:avLst/>
              <a:gdLst/>
              <a:ahLst/>
              <a:cxnLst/>
              <a:rect l="l" t="t" r="r" b="b"/>
              <a:pathLst>
                <a:path w="14787" h="12631" extrusionOk="0">
                  <a:moveTo>
                    <a:pt x="6977" y="1"/>
                  </a:moveTo>
                  <a:cubicBezTo>
                    <a:pt x="5592" y="1"/>
                    <a:pt x="1986" y="542"/>
                    <a:pt x="546" y="5960"/>
                  </a:cubicBezTo>
                  <a:cubicBezTo>
                    <a:pt x="0" y="8017"/>
                    <a:pt x="159" y="9986"/>
                    <a:pt x="689" y="11792"/>
                  </a:cubicBezTo>
                  <a:cubicBezTo>
                    <a:pt x="878" y="11308"/>
                    <a:pt x="1163" y="10934"/>
                    <a:pt x="1604" y="10934"/>
                  </a:cubicBezTo>
                  <a:cubicBezTo>
                    <a:pt x="2838" y="10934"/>
                    <a:pt x="2973" y="12631"/>
                    <a:pt x="3368" y="12631"/>
                  </a:cubicBezTo>
                  <a:cubicBezTo>
                    <a:pt x="3379" y="12631"/>
                    <a:pt x="3391" y="12630"/>
                    <a:pt x="3403" y="12626"/>
                  </a:cubicBezTo>
                  <a:cubicBezTo>
                    <a:pt x="3826" y="12521"/>
                    <a:pt x="5520" y="11040"/>
                    <a:pt x="5202" y="9664"/>
                  </a:cubicBezTo>
                  <a:cubicBezTo>
                    <a:pt x="4886" y="8288"/>
                    <a:pt x="5309" y="7654"/>
                    <a:pt x="7531" y="7654"/>
                  </a:cubicBezTo>
                  <a:cubicBezTo>
                    <a:pt x="9530" y="7654"/>
                    <a:pt x="10159" y="8425"/>
                    <a:pt x="10805" y="8425"/>
                  </a:cubicBezTo>
                  <a:cubicBezTo>
                    <a:pt x="10877" y="8425"/>
                    <a:pt x="10949" y="8416"/>
                    <a:pt x="11023" y="8395"/>
                  </a:cubicBezTo>
                  <a:cubicBezTo>
                    <a:pt x="11763" y="8183"/>
                    <a:pt x="12292" y="6701"/>
                    <a:pt x="13033" y="6701"/>
                  </a:cubicBezTo>
                  <a:cubicBezTo>
                    <a:pt x="13502" y="6701"/>
                    <a:pt x="14141" y="6873"/>
                    <a:pt x="14787" y="7507"/>
                  </a:cubicBezTo>
                  <a:cubicBezTo>
                    <a:pt x="14526" y="5382"/>
                    <a:pt x="13853" y="3697"/>
                    <a:pt x="12609" y="2257"/>
                  </a:cubicBezTo>
                  <a:cubicBezTo>
                    <a:pt x="10766" y="122"/>
                    <a:pt x="8033" y="34"/>
                    <a:pt x="7592" y="34"/>
                  </a:cubicBezTo>
                  <a:cubicBezTo>
                    <a:pt x="7552" y="34"/>
                    <a:pt x="7531" y="34"/>
                    <a:pt x="7531" y="34"/>
                  </a:cubicBezTo>
                  <a:cubicBezTo>
                    <a:pt x="7531" y="34"/>
                    <a:pt x="7324" y="1"/>
                    <a:pt x="69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4"/>
            <p:cNvSpPr/>
            <p:nvPr/>
          </p:nvSpPr>
          <p:spPr>
            <a:xfrm>
              <a:off x="3328725" y="959875"/>
              <a:ext cx="384125" cy="331000"/>
            </a:xfrm>
            <a:custGeom>
              <a:avLst/>
              <a:gdLst/>
              <a:ahLst/>
              <a:cxnLst/>
              <a:rect l="l" t="t" r="r" b="b"/>
              <a:pathLst>
                <a:path w="15365" h="13240" extrusionOk="0">
                  <a:moveTo>
                    <a:pt x="7218" y="606"/>
                  </a:moveTo>
                  <a:cubicBezTo>
                    <a:pt x="7539" y="606"/>
                    <a:pt x="7749" y="635"/>
                    <a:pt x="7799" y="642"/>
                  </a:cubicBezTo>
                  <a:cubicBezTo>
                    <a:pt x="7801" y="642"/>
                    <a:pt x="7815" y="642"/>
                    <a:pt x="7840" y="642"/>
                  </a:cubicBezTo>
                  <a:cubicBezTo>
                    <a:pt x="8204" y="642"/>
                    <a:pt x="10866" y="708"/>
                    <a:pt x="12635" y="2758"/>
                  </a:cubicBezTo>
                  <a:cubicBezTo>
                    <a:pt x="13670" y="3956"/>
                    <a:pt x="14311" y="5347"/>
                    <a:pt x="14628" y="7092"/>
                  </a:cubicBezTo>
                  <a:cubicBezTo>
                    <a:pt x="14111" y="6776"/>
                    <a:pt x="13637" y="6696"/>
                    <a:pt x="13291" y="6696"/>
                  </a:cubicBezTo>
                  <a:cubicBezTo>
                    <a:pt x="12749" y="6696"/>
                    <a:pt x="12361" y="7185"/>
                    <a:pt x="11984" y="7656"/>
                  </a:cubicBezTo>
                  <a:cubicBezTo>
                    <a:pt x="11720" y="7987"/>
                    <a:pt x="11448" y="8329"/>
                    <a:pt x="11196" y="8401"/>
                  </a:cubicBezTo>
                  <a:cubicBezTo>
                    <a:pt x="11152" y="8414"/>
                    <a:pt x="11108" y="8420"/>
                    <a:pt x="11062" y="8420"/>
                  </a:cubicBezTo>
                  <a:cubicBezTo>
                    <a:pt x="10902" y="8420"/>
                    <a:pt x="10720" y="8344"/>
                    <a:pt x="10424" y="8215"/>
                  </a:cubicBezTo>
                  <a:cubicBezTo>
                    <a:pt x="9877" y="7977"/>
                    <a:pt x="9128" y="7649"/>
                    <a:pt x="7789" y="7649"/>
                  </a:cubicBezTo>
                  <a:cubicBezTo>
                    <a:pt x="6485" y="7649"/>
                    <a:pt x="5732" y="7864"/>
                    <a:pt x="5347" y="8347"/>
                  </a:cubicBezTo>
                  <a:cubicBezTo>
                    <a:pt x="4953" y="8843"/>
                    <a:pt x="5042" y="9509"/>
                    <a:pt x="5162" y="10034"/>
                  </a:cubicBezTo>
                  <a:cubicBezTo>
                    <a:pt x="5414" y="11125"/>
                    <a:pt x="4113" y="12360"/>
                    <a:pt x="3670" y="12595"/>
                  </a:cubicBezTo>
                  <a:cubicBezTo>
                    <a:pt x="3623" y="12520"/>
                    <a:pt x="3559" y="12392"/>
                    <a:pt x="3511" y="12293"/>
                  </a:cubicBezTo>
                  <a:cubicBezTo>
                    <a:pt x="3260" y="11783"/>
                    <a:pt x="2842" y="10929"/>
                    <a:pt x="1863" y="10929"/>
                  </a:cubicBezTo>
                  <a:cubicBezTo>
                    <a:pt x="1626" y="10929"/>
                    <a:pt x="1329" y="11008"/>
                    <a:pt x="1057" y="11307"/>
                  </a:cubicBezTo>
                  <a:cubicBezTo>
                    <a:pt x="664" y="9597"/>
                    <a:pt x="678" y="7930"/>
                    <a:pt x="1101" y="6341"/>
                  </a:cubicBezTo>
                  <a:cubicBezTo>
                    <a:pt x="2480" y="1148"/>
                    <a:pt x="5849" y="606"/>
                    <a:pt x="7218" y="606"/>
                  </a:cubicBezTo>
                  <a:close/>
                  <a:moveTo>
                    <a:pt x="7281" y="1"/>
                  </a:moveTo>
                  <a:cubicBezTo>
                    <a:pt x="5842" y="1"/>
                    <a:pt x="2005" y="550"/>
                    <a:pt x="509" y="6182"/>
                  </a:cubicBezTo>
                  <a:cubicBezTo>
                    <a:pt x="0" y="8099"/>
                    <a:pt x="49" y="10117"/>
                    <a:pt x="654" y="12179"/>
                  </a:cubicBezTo>
                  <a:cubicBezTo>
                    <a:pt x="690" y="12305"/>
                    <a:pt x="803" y="12392"/>
                    <a:pt x="935" y="12399"/>
                  </a:cubicBezTo>
                  <a:cubicBezTo>
                    <a:pt x="941" y="12399"/>
                    <a:pt x="947" y="12400"/>
                    <a:pt x="954" y="12400"/>
                  </a:cubicBezTo>
                  <a:cubicBezTo>
                    <a:pt x="1072" y="12400"/>
                    <a:pt x="1188" y="12320"/>
                    <a:pt x="1233" y="12203"/>
                  </a:cubicBezTo>
                  <a:cubicBezTo>
                    <a:pt x="1404" y="11763"/>
                    <a:pt x="1615" y="11541"/>
                    <a:pt x="1863" y="11541"/>
                  </a:cubicBezTo>
                  <a:cubicBezTo>
                    <a:pt x="2416" y="11541"/>
                    <a:pt x="2676" y="11983"/>
                    <a:pt x="2961" y="12562"/>
                  </a:cubicBezTo>
                  <a:cubicBezTo>
                    <a:pt x="3117" y="12882"/>
                    <a:pt x="3294" y="13240"/>
                    <a:pt x="3616" y="13240"/>
                  </a:cubicBezTo>
                  <a:cubicBezTo>
                    <a:pt x="3656" y="13239"/>
                    <a:pt x="3697" y="13234"/>
                    <a:pt x="3736" y="13224"/>
                  </a:cubicBezTo>
                  <a:cubicBezTo>
                    <a:pt x="4246" y="13096"/>
                    <a:pt x="6128" y="11498"/>
                    <a:pt x="5758" y="9895"/>
                  </a:cubicBezTo>
                  <a:cubicBezTo>
                    <a:pt x="5626" y="9323"/>
                    <a:pt x="5648" y="8952"/>
                    <a:pt x="5826" y="8728"/>
                  </a:cubicBezTo>
                  <a:cubicBezTo>
                    <a:pt x="6076" y="8412"/>
                    <a:pt x="6718" y="8260"/>
                    <a:pt x="7788" y="8260"/>
                  </a:cubicBezTo>
                  <a:cubicBezTo>
                    <a:pt x="9000" y="8260"/>
                    <a:pt x="9681" y="8558"/>
                    <a:pt x="10178" y="8776"/>
                  </a:cubicBezTo>
                  <a:cubicBezTo>
                    <a:pt x="10487" y="8911"/>
                    <a:pt x="10765" y="9032"/>
                    <a:pt x="11063" y="9032"/>
                  </a:cubicBezTo>
                  <a:cubicBezTo>
                    <a:pt x="11161" y="9032"/>
                    <a:pt x="11260" y="9019"/>
                    <a:pt x="11364" y="8989"/>
                  </a:cubicBezTo>
                  <a:cubicBezTo>
                    <a:pt x="11805" y="8863"/>
                    <a:pt x="12139" y="8443"/>
                    <a:pt x="12463" y="8037"/>
                  </a:cubicBezTo>
                  <a:cubicBezTo>
                    <a:pt x="12735" y="7695"/>
                    <a:pt x="13044" y="7308"/>
                    <a:pt x="13291" y="7308"/>
                  </a:cubicBezTo>
                  <a:cubicBezTo>
                    <a:pt x="13659" y="7308"/>
                    <a:pt x="14226" y="7432"/>
                    <a:pt x="14831" y="8026"/>
                  </a:cubicBezTo>
                  <a:cubicBezTo>
                    <a:pt x="14890" y="8083"/>
                    <a:pt x="14967" y="8113"/>
                    <a:pt x="15045" y="8113"/>
                  </a:cubicBezTo>
                  <a:cubicBezTo>
                    <a:pt x="15091" y="8113"/>
                    <a:pt x="15138" y="8102"/>
                    <a:pt x="15181" y="8081"/>
                  </a:cubicBezTo>
                  <a:cubicBezTo>
                    <a:pt x="15297" y="8023"/>
                    <a:pt x="15365" y="7899"/>
                    <a:pt x="15349" y="7770"/>
                  </a:cubicBezTo>
                  <a:cubicBezTo>
                    <a:pt x="15076" y="5537"/>
                    <a:pt x="14360" y="3818"/>
                    <a:pt x="13098" y="2357"/>
                  </a:cubicBezTo>
                  <a:cubicBezTo>
                    <a:pt x="11192" y="150"/>
                    <a:pt x="8428" y="31"/>
                    <a:pt x="7919" y="31"/>
                  </a:cubicBezTo>
                  <a:cubicBezTo>
                    <a:pt x="7872" y="31"/>
                    <a:pt x="7844" y="32"/>
                    <a:pt x="7838" y="33"/>
                  </a:cubicBezTo>
                  <a:cubicBezTo>
                    <a:pt x="7827" y="31"/>
                    <a:pt x="7621" y="1"/>
                    <a:pt x="7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4"/>
            <p:cNvSpPr/>
            <p:nvPr/>
          </p:nvSpPr>
          <p:spPr>
            <a:xfrm>
              <a:off x="3339850" y="1239750"/>
              <a:ext cx="80425" cy="120025"/>
            </a:xfrm>
            <a:custGeom>
              <a:avLst/>
              <a:gdLst/>
              <a:ahLst/>
              <a:cxnLst/>
              <a:rect l="l" t="t" r="r" b="b"/>
              <a:pathLst>
                <a:path w="3217" h="4801" extrusionOk="0">
                  <a:moveTo>
                    <a:pt x="1089" y="1"/>
                  </a:moveTo>
                  <a:cubicBezTo>
                    <a:pt x="352" y="1"/>
                    <a:pt x="1" y="683"/>
                    <a:pt x="466" y="2262"/>
                  </a:cubicBezTo>
                  <a:cubicBezTo>
                    <a:pt x="995" y="4061"/>
                    <a:pt x="1735" y="4801"/>
                    <a:pt x="2158" y="4801"/>
                  </a:cubicBezTo>
                  <a:cubicBezTo>
                    <a:pt x="2582" y="4801"/>
                    <a:pt x="2793" y="4166"/>
                    <a:pt x="2793" y="4166"/>
                  </a:cubicBezTo>
                  <a:lnTo>
                    <a:pt x="3216" y="2367"/>
                  </a:lnTo>
                  <a:cubicBezTo>
                    <a:pt x="3216" y="2367"/>
                    <a:pt x="2370" y="251"/>
                    <a:pt x="1417" y="40"/>
                  </a:cubicBezTo>
                  <a:cubicBezTo>
                    <a:pt x="1301" y="14"/>
                    <a:pt x="1191" y="1"/>
                    <a:pt x="10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4"/>
            <p:cNvSpPr/>
            <p:nvPr/>
          </p:nvSpPr>
          <p:spPr>
            <a:xfrm>
              <a:off x="3335925" y="1232100"/>
              <a:ext cx="92950" cy="135350"/>
            </a:xfrm>
            <a:custGeom>
              <a:avLst/>
              <a:gdLst/>
              <a:ahLst/>
              <a:cxnLst/>
              <a:rect l="l" t="t" r="r" b="b"/>
              <a:pathLst>
                <a:path w="3718" h="5414" extrusionOk="0">
                  <a:moveTo>
                    <a:pt x="1242" y="1"/>
                  </a:moveTo>
                  <a:cubicBezTo>
                    <a:pt x="837" y="1"/>
                    <a:pt x="587" y="165"/>
                    <a:pt x="438" y="325"/>
                  </a:cubicBezTo>
                  <a:cubicBezTo>
                    <a:pt x="37" y="753"/>
                    <a:pt x="0" y="1537"/>
                    <a:pt x="329" y="2654"/>
                  </a:cubicBezTo>
                  <a:cubicBezTo>
                    <a:pt x="822" y="4330"/>
                    <a:pt x="1602" y="5414"/>
                    <a:pt x="2315" y="5414"/>
                  </a:cubicBezTo>
                  <a:cubicBezTo>
                    <a:pt x="2941" y="5414"/>
                    <a:pt x="3212" y="4656"/>
                    <a:pt x="3240" y="4569"/>
                  </a:cubicBezTo>
                  <a:cubicBezTo>
                    <a:pt x="3288" y="4410"/>
                    <a:pt x="3202" y="4243"/>
                    <a:pt x="3044" y="4191"/>
                  </a:cubicBezTo>
                  <a:cubicBezTo>
                    <a:pt x="3012" y="4180"/>
                    <a:pt x="2980" y="4175"/>
                    <a:pt x="2947" y="4175"/>
                  </a:cubicBezTo>
                  <a:cubicBezTo>
                    <a:pt x="2823" y="4175"/>
                    <a:pt x="2706" y="4251"/>
                    <a:pt x="2661" y="4375"/>
                  </a:cubicBezTo>
                  <a:cubicBezTo>
                    <a:pt x="2601" y="4549"/>
                    <a:pt x="2444" y="4801"/>
                    <a:pt x="2315" y="4801"/>
                  </a:cubicBezTo>
                  <a:cubicBezTo>
                    <a:pt x="2124" y="4801"/>
                    <a:pt x="1437" y="4251"/>
                    <a:pt x="916" y="2482"/>
                  </a:cubicBezTo>
                  <a:cubicBezTo>
                    <a:pt x="558" y="1264"/>
                    <a:pt x="776" y="860"/>
                    <a:pt x="885" y="742"/>
                  </a:cubicBezTo>
                  <a:cubicBezTo>
                    <a:pt x="966" y="655"/>
                    <a:pt x="1086" y="612"/>
                    <a:pt x="1243" y="612"/>
                  </a:cubicBezTo>
                  <a:cubicBezTo>
                    <a:pt x="1323" y="612"/>
                    <a:pt x="1411" y="623"/>
                    <a:pt x="1509" y="645"/>
                  </a:cubicBezTo>
                  <a:cubicBezTo>
                    <a:pt x="2086" y="773"/>
                    <a:pt x="2785" y="2027"/>
                    <a:pt x="3090" y="2787"/>
                  </a:cubicBezTo>
                  <a:cubicBezTo>
                    <a:pt x="3139" y="2905"/>
                    <a:pt x="3252" y="2976"/>
                    <a:pt x="3372" y="2976"/>
                  </a:cubicBezTo>
                  <a:cubicBezTo>
                    <a:pt x="3410" y="2976"/>
                    <a:pt x="3448" y="2969"/>
                    <a:pt x="3485" y="2955"/>
                  </a:cubicBezTo>
                  <a:cubicBezTo>
                    <a:pt x="3641" y="2893"/>
                    <a:pt x="3718" y="2716"/>
                    <a:pt x="3658" y="2560"/>
                  </a:cubicBezTo>
                  <a:cubicBezTo>
                    <a:pt x="3565" y="2329"/>
                    <a:pt x="2720" y="287"/>
                    <a:pt x="1641" y="48"/>
                  </a:cubicBezTo>
                  <a:cubicBezTo>
                    <a:pt x="1493" y="15"/>
                    <a:pt x="1361" y="1"/>
                    <a:pt x="12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4"/>
            <p:cNvSpPr/>
            <p:nvPr/>
          </p:nvSpPr>
          <p:spPr>
            <a:xfrm>
              <a:off x="3218925" y="1833550"/>
              <a:ext cx="225975" cy="160275"/>
            </a:xfrm>
            <a:custGeom>
              <a:avLst/>
              <a:gdLst/>
              <a:ahLst/>
              <a:cxnLst/>
              <a:rect l="l" t="t" r="r" b="b"/>
              <a:pathLst>
                <a:path w="9039" h="6411" extrusionOk="0">
                  <a:moveTo>
                    <a:pt x="333" y="1"/>
                  </a:moveTo>
                  <a:cubicBezTo>
                    <a:pt x="316" y="1"/>
                    <a:pt x="299" y="2"/>
                    <a:pt x="281" y="5"/>
                  </a:cubicBezTo>
                  <a:cubicBezTo>
                    <a:pt x="115" y="31"/>
                    <a:pt x="1" y="187"/>
                    <a:pt x="26" y="354"/>
                  </a:cubicBezTo>
                  <a:cubicBezTo>
                    <a:pt x="49" y="498"/>
                    <a:pt x="605" y="3895"/>
                    <a:pt x="3022" y="5433"/>
                  </a:cubicBezTo>
                  <a:cubicBezTo>
                    <a:pt x="4250" y="6214"/>
                    <a:pt x="5682" y="6410"/>
                    <a:pt x="6807" y="6410"/>
                  </a:cubicBezTo>
                  <a:cubicBezTo>
                    <a:pt x="7890" y="6410"/>
                    <a:pt x="8692" y="6229"/>
                    <a:pt x="8758" y="6213"/>
                  </a:cubicBezTo>
                  <a:cubicBezTo>
                    <a:pt x="8928" y="6180"/>
                    <a:pt x="9038" y="6012"/>
                    <a:pt x="8999" y="5842"/>
                  </a:cubicBezTo>
                  <a:cubicBezTo>
                    <a:pt x="8966" y="5700"/>
                    <a:pt x="8840" y="5606"/>
                    <a:pt x="8701" y="5606"/>
                  </a:cubicBezTo>
                  <a:cubicBezTo>
                    <a:pt x="8674" y="5606"/>
                    <a:pt x="8646" y="5610"/>
                    <a:pt x="8618" y="5617"/>
                  </a:cubicBezTo>
                  <a:cubicBezTo>
                    <a:pt x="8603" y="5621"/>
                    <a:pt x="7841" y="5793"/>
                    <a:pt x="6808" y="5793"/>
                  </a:cubicBezTo>
                  <a:cubicBezTo>
                    <a:pt x="5767" y="5793"/>
                    <a:pt x="4452" y="5618"/>
                    <a:pt x="3351" y="4917"/>
                  </a:cubicBezTo>
                  <a:cubicBezTo>
                    <a:pt x="1170" y="3529"/>
                    <a:pt x="637" y="292"/>
                    <a:pt x="631" y="260"/>
                  </a:cubicBezTo>
                  <a:cubicBezTo>
                    <a:pt x="607" y="110"/>
                    <a:pt x="478" y="1"/>
                    <a:pt x="3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4"/>
            <p:cNvSpPr/>
            <p:nvPr/>
          </p:nvSpPr>
          <p:spPr>
            <a:xfrm>
              <a:off x="3514925" y="1651050"/>
              <a:ext cx="53225" cy="216375"/>
            </a:xfrm>
            <a:custGeom>
              <a:avLst/>
              <a:gdLst/>
              <a:ahLst/>
              <a:cxnLst/>
              <a:rect l="l" t="t" r="r" b="b"/>
              <a:pathLst>
                <a:path w="2129" h="8655" extrusionOk="0">
                  <a:moveTo>
                    <a:pt x="340" y="0"/>
                  </a:moveTo>
                  <a:cubicBezTo>
                    <a:pt x="315" y="0"/>
                    <a:pt x="288" y="4"/>
                    <a:pt x="262" y="11"/>
                  </a:cubicBezTo>
                  <a:cubicBezTo>
                    <a:pt x="98" y="54"/>
                    <a:pt x="1" y="221"/>
                    <a:pt x="44" y="385"/>
                  </a:cubicBezTo>
                  <a:cubicBezTo>
                    <a:pt x="59" y="440"/>
                    <a:pt x="1507" y="5962"/>
                    <a:pt x="1201" y="8309"/>
                  </a:cubicBezTo>
                  <a:cubicBezTo>
                    <a:pt x="1179" y="8476"/>
                    <a:pt x="1297" y="8630"/>
                    <a:pt x="1465" y="8651"/>
                  </a:cubicBezTo>
                  <a:cubicBezTo>
                    <a:pt x="1479" y="8653"/>
                    <a:pt x="1492" y="8655"/>
                    <a:pt x="1505" y="8655"/>
                  </a:cubicBezTo>
                  <a:cubicBezTo>
                    <a:pt x="1658" y="8653"/>
                    <a:pt x="1788" y="8540"/>
                    <a:pt x="1808" y="8388"/>
                  </a:cubicBezTo>
                  <a:cubicBezTo>
                    <a:pt x="2129" y="5923"/>
                    <a:pt x="698" y="459"/>
                    <a:pt x="636" y="228"/>
                  </a:cubicBezTo>
                  <a:cubicBezTo>
                    <a:pt x="599" y="91"/>
                    <a:pt x="476" y="0"/>
                    <a:pt x="3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4"/>
            <p:cNvSpPr/>
            <p:nvPr/>
          </p:nvSpPr>
          <p:spPr>
            <a:xfrm>
              <a:off x="2641850" y="1621350"/>
              <a:ext cx="267825" cy="546700"/>
            </a:xfrm>
            <a:custGeom>
              <a:avLst/>
              <a:gdLst/>
              <a:ahLst/>
              <a:cxnLst/>
              <a:rect l="l" t="t" r="r" b="b"/>
              <a:pathLst>
                <a:path w="10713" h="21868" extrusionOk="0">
                  <a:moveTo>
                    <a:pt x="3260" y="0"/>
                  </a:moveTo>
                  <a:cubicBezTo>
                    <a:pt x="2177" y="0"/>
                    <a:pt x="1014" y="1589"/>
                    <a:pt x="535" y="4461"/>
                  </a:cubicBezTo>
                  <a:cubicBezTo>
                    <a:pt x="0" y="7675"/>
                    <a:pt x="1071" y="13673"/>
                    <a:pt x="1500" y="14316"/>
                  </a:cubicBezTo>
                  <a:cubicBezTo>
                    <a:pt x="1908" y="14929"/>
                    <a:pt x="4652" y="21867"/>
                    <a:pt x="7320" y="21867"/>
                  </a:cubicBezTo>
                  <a:cubicBezTo>
                    <a:pt x="7451" y="21867"/>
                    <a:pt x="7582" y="21850"/>
                    <a:pt x="7712" y="21815"/>
                  </a:cubicBezTo>
                  <a:cubicBezTo>
                    <a:pt x="10497" y="21065"/>
                    <a:pt x="10712" y="18067"/>
                    <a:pt x="10070" y="15709"/>
                  </a:cubicBezTo>
                  <a:cubicBezTo>
                    <a:pt x="9426" y="13352"/>
                    <a:pt x="6856" y="7246"/>
                    <a:pt x="5891" y="3925"/>
                  </a:cubicBezTo>
                  <a:cubicBezTo>
                    <a:pt x="4927" y="604"/>
                    <a:pt x="3642" y="69"/>
                    <a:pt x="3642" y="69"/>
                  </a:cubicBezTo>
                  <a:cubicBezTo>
                    <a:pt x="3517" y="23"/>
                    <a:pt x="3389" y="0"/>
                    <a:pt x="32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4"/>
            <p:cNvSpPr/>
            <p:nvPr/>
          </p:nvSpPr>
          <p:spPr>
            <a:xfrm>
              <a:off x="2634300" y="1613675"/>
              <a:ext cx="279225" cy="562000"/>
            </a:xfrm>
            <a:custGeom>
              <a:avLst/>
              <a:gdLst/>
              <a:ahLst/>
              <a:cxnLst/>
              <a:rect l="l" t="t" r="r" b="b"/>
              <a:pathLst>
                <a:path w="11169" h="22480" extrusionOk="0">
                  <a:moveTo>
                    <a:pt x="3561" y="614"/>
                  </a:moveTo>
                  <a:cubicBezTo>
                    <a:pt x="3652" y="614"/>
                    <a:pt x="3742" y="629"/>
                    <a:pt x="3827" y="659"/>
                  </a:cubicBezTo>
                  <a:cubicBezTo>
                    <a:pt x="3917" y="706"/>
                    <a:pt x="5036" y="1340"/>
                    <a:pt x="5900" y="4318"/>
                  </a:cubicBezTo>
                  <a:cubicBezTo>
                    <a:pt x="6404" y="6055"/>
                    <a:pt x="7325" y="8497"/>
                    <a:pt x="8217" y="10858"/>
                  </a:cubicBezTo>
                  <a:cubicBezTo>
                    <a:pt x="9016" y="12977"/>
                    <a:pt x="9771" y="14978"/>
                    <a:pt x="10076" y="16096"/>
                  </a:cubicBezTo>
                  <a:cubicBezTo>
                    <a:pt x="10536" y="17780"/>
                    <a:pt x="10452" y="19351"/>
                    <a:pt x="9846" y="20406"/>
                  </a:cubicBezTo>
                  <a:cubicBezTo>
                    <a:pt x="9438" y="21118"/>
                    <a:pt x="8795" y="21595"/>
                    <a:pt x="7935" y="21827"/>
                  </a:cubicBezTo>
                  <a:cubicBezTo>
                    <a:pt x="7829" y="21855"/>
                    <a:pt x="7722" y="21869"/>
                    <a:pt x="7614" y="21869"/>
                  </a:cubicBezTo>
                  <a:cubicBezTo>
                    <a:pt x="5613" y="21869"/>
                    <a:pt x="3361" y="17146"/>
                    <a:pt x="2487" y="15310"/>
                  </a:cubicBezTo>
                  <a:cubicBezTo>
                    <a:pt x="2252" y="14815"/>
                    <a:pt x="2135" y="14573"/>
                    <a:pt x="2056" y="14453"/>
                  </a:cubicBezTo>
                  <a:cubicBezTo>
                    <a:pt x="1714" y="13941"/>
                    <a:pt x="602" y="8039"/>
                    <a:pt x="1140" y="4818"/>
                  </a:cubicBezTo>
                  <a:cubicBezTo>
                    <a:pt x="1538" y="2422"/>
                    <a:pt x="2389" y="1153"/>
                    <a:pt x="3053" y="767"/>
                  </a:cubicBezTo>
                  <a:cubicBezTo>
                    <a:pt x="3226" y="665"/>
                    <a:pt x="3396" y="614"/>
                    <a:pt x="3561" y="614"/>
                  </a:cubicBezTo>
                  <a:close/>
                  <a:moveTo>
                    <a:pt x="3562" y="1"/>
                  </a:moveTo>
                  <a:cubicBezTo>
                    <a:pt x="3289" y="1"/>
                    <a:pt x="3013" y="80"/>
                    <a:pt x="2744" y="237"/>
                  </a:cubicBezTo>
                  <a:cubicBezTo>
                    <a:pt x="1714" y="838"/>
                    <a:pt x="909" y="2470"/>
                    <a:pt x="536" y="4717"/>
                  </a:cubicBezTo>
                  <a:cubicBezTo>
                    <a:pt x="1" y="7925"/>
                    <a:pt x="1022" y="14007"/>
                    <a:pt x="1546" y="14792"/>
                  </a:cubicBezTo>
                  <a:cubicBezTo>
                    <a:pt x="1605" y="14881"/>
                    <a:pt x="1758" y="15201"/>
                    <a:pt x="1934" y="15572"/>
                  </a:cubicBezTo>
                  <a:cubicBezTo>
                    <a:pt x="2943" y="17690"/>
                    <a:pt x="5222" y="22479"/>
                    <a:pt x="7627" y="22479"/>
                  </a:cubicBezTo>
                  <a:cubicBezTo>
                    <a:pt x="7784" y="22479"/>
                    <a:pt x="7941" y="22458"/>
                    <a:pt x="8094" y="22417"/>
                  </a:cubicBezTo>
                  <a:cubicBezTo>
                    <a:pt x="9118" y="22141"/>
                    <a:pt x="9885" y="21567"/>
                    <a:pt x="10376" y="20710"/>
                  </a:cubicBezTo>
                  <a:cubicBezTo>
                    <a:pt x="11063" y="19514"/>
                    <a:pt x="11168" y="17773"/>
                    <a:pt x="10666" y="15934"/>
                  </a:cubicBezTo>
                  <a:cubicBezTo>
                    <a:pt x="10354" y="14789"/>
                    <a:pt x="9594" y="12774"/>
                    <a:pt x="8789" y="10641"/>
                  </a:cubicBezTo>
                  <a:cubicBezTo>
                    <a:pt x="7903" y="8292"/>
                    <a:pt x="6985" y="5861"/>
                    <a:pt x="6487" y="4146"/>
                  </a:cubicBezTo>
                  <a:cubicBezTo>
                    <a:pt x="5494" y="725"/>
                    <a:pt x="4119" y="117"/>
                    <a:pt x="4062" y="93"/>
                  </a:cubicBezTo>
                  <a:cubicBezTo>
                    <a:pt x="4057" y="91"/>
                    <a:pt x="4053" y="90"/>
                    <a:pt x="4049" y="88"/>
                  </a:cubicBezTo>
                  <a:cubicBezTo>
                    <a:pt x="3889" y="30"/>
                    <a:pt x="3726" y="1"/>
                    <a:pt x="3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4"/>
            <p:cNvSpPr/>
            <p:nvPr/>
          </p:nvSpPr>
          <p:spPr>
            <a:xfrm>
              <a:off x="1933175" y="1901175"/>
              <a:ext cx="693750" cy="1025525"/>
            </a:xfrm>
            <a:custGeom>
              <a:avLst/>
              <a:gdLst/>
              <a:ahLst/>
              <a:cxnLst/>
              <a:rect l="l" t="t" r="r" b="b"/>
              <a:pathLst>
                <a:path w="27750" h="41021" extrusionOk="0">
                  <a:moveTo>
                    <a:pt x="16732" y="1"/>
                  </a:moveTo>
                  <a:cubicBezTo>
                    <a:pt x="16732" y="1"/>
                    <a:pt x="0" y="16324"/>
                    <a:pt x="0" y="18772"/>
                  </a:cubicBezTo>
                  <a:cubicBezTo>
                    <a:pt x="0" y="21193"/>
                    <a:pt x="9627" y="41021"/>
                    <a:pt x="12505" y="41021"/>
                  </a:cubicBezTo>
                  <a:cubicBezTo>
                    <a:pt x="12538" y="41021"/>
                    <a:pt x="12569" y="41018"/>
                    <a:pt x="12600" y="41013"/>
                  </a:cubicBezTo>
                  <a:cubicBezTo>
                    <a:pt x="15354" y="40554"/>
                    <a:pt x="27750" y="27342"/>
                    <a:pt x="27750" y="27342"/>
                  </a:cubicBezTo>
                  <a:lnTo>
                    <a:pt x="167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4"/>
            <p:cNvSpPr/>
            <p:nvPr/>
          </p:nvSpPr>
          <p:spPr>
            <a:xfrm>
              <a:off x="1925500" y="1893525"/>
              <a:ext cx="709625" cy="1040825"/>
            </a:xfrm>
            <a:custGeom>
              <a:avLst/>
              <a:gdLst/>
              <a:ahLst/>
              <a:cxnLst/>
              <a:rect l="l" t="t" r="r" b="b"/>
              <a:pathLst>
                <a:path w="28385" h="41633" extrusionOk="0">
                  <a:moveTo>
                    <a:pt x="16926" y="845"/>
                  </a:moveTo>
                  <a:lnTo>
                    <a:pt x="27700" y="27582"/>
                  </a:lnTo>
                  <a:cubicBezTo>
                    <a:pt x="24169" y="31335"/>
                    <a:pt x="15005" y="40659"/>
                    <a:pt x="12857" y="41018"/>
                  </a:cubicBezTo>
                  <a:cubicBezTo>
                    <a:pt x="12847" y="41019"/>
                    <a:pt x="12834" y="41020"/>
                    <a:pt x="12818" y="41020"/>
                  </a:cubicBezTo>
                  <a:cubicBezTo>
                    <a:pt x="12708" y="41020"/>
                    <a:pt x="12466" y="40965"/>
                    <a:pt x="12036" y="40602"/>
                  </a:cubicBezTo>
                  <a:cubicBezTo>
                    <a:pt x="8304" y="37440"/>
                    <a:pt x="614" y="21037"/>
                    <a:pt x="614" y="19078"/>
                  </a:cubicBezTo>
                  <a:cubicBezTo>
                    <a:pt x="614" y="17404"/>
                    <a:pt x="10245" y="7382"/>
                    <a:pt x="16926" y="845"/>
                  </a:cubicBezTo>
                  <a:close/>
                  <a:moveTo>
                    <a:pt x="17038" y="1"/>
                  </a:moveTo>
                  <a:cubicBezTo>
                    <a:pt x="16962" y="1"/>
                    <a:pt x="16886" y="28"/>
                    <a:pt x="16825" y="88"/>
                  </a:cubicBezTo>
                  <a:cubicBezTo>
                    <a:pt x="15103" y="1767"/>
                    <a:pt x="0" y="16572"/>
                    <a:pt x="0" y="19078"/>
                  </a:cubicBezTo>
                  <a:cubicBezTo>
                    <a:pt x="0" y="20360"/>
                    <a:pt x="2234" y="25426"/>
                    <a:pt x="4440" y="29767"/>
                  </a:cubicBezTo>
                  <a:cubicBezTo>
                    <a:pt x="7348" y="35488"/>
                    <a:pt x="10040" y="39713"/>
                    <a:pt x="11641" y="41069"/>
                  </a:cubicBezTo>
                  <a:cubicBezTo>
                    <a:pt x="12087" y="41446"/>
                    <a:pt x="12472" y="41633"/>
                    <a:pt x="12811" y="41633"/>
                  </a:cubicBezTo>
                  <a:cubicBezTo>
                    <a:pt x="12859" y="41633"/>
                    <a:pt x="12908" y="41628"/>
                    <a:pt x="12957" y="41620"/>
                  </a:cubicBezTo>
                  <a:cubicBezTo>
                    <a:pt x="15781" y="41150"/>
                    <a:pt x="27771" y="28400"/>
                    <a:pt x="28280" y="27857"/>
                  </a:cubicBezTo>
                  <a:cubicBezTo>
                    <a:pt x="28362" y="27771"/>
                    <a:pt x="28385" y="27645"/>
                    <a:pt x="28341" y="27534"/>
                  </a:cubicBezTo>
                  <a:lnTo>
                    <a:pt x="17323" y="192"/>
                  </a:lnTo>
                  <a:cubicBezTo>
                    <a:pt x="17273" y="69"/>
                    <a:pt x="17156" y="1"/>
                    <a:pt x="170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4"/>
            <p:cNvSpPr/>
            <p:nvPr/>
          </p:nvSpPr>
          <p:spPr>
            <a:xfrm>
              <a:off x="2044600" y="1622200"/>
              <a:ext cx="669575" cy="1206875"/>
            </a:xfrm>
            <a:custGeom>
              <a:avLst/>
              <a:gdLst/>
              <a:ahLst/>
              <a:cxnLst/>
              <a:rect l="l" t="t" r="r" b="b"/>
              <a:pathLst>
                <a:path w="26783" h="48275" extrusionOk="0">
                  <a:moveTo>
                    <a:pt x="20989" y="1"/>
                  </a:moveTo>
                  <a:cubicBezTo>
                    <a:pt x="18243" y="1"/>
                    <a:pt x="13589" y="1953"/>
                    <a:pt x="12749" y="2606"/>
                  </a:cubicBezTo>
                  <a:cubicBezTo>
                    <a:pt x="12749" y="2606"/>
                    <a:pt x="7499" y="7213"/>
                    <a:pt x="3751" y="11604"/>
                  </a:cubicBezTo>
                  <a:cubicBezTo>
                    <a:pt x="1" y="15995"/>
                    <a:pt x="322" y="23388"/>
                    <a:pt x="1501" y="28422"/>
                  </a:cubicBezTo>
                  <a:cubicBezTo>
                    <a:pt x="2680" y="33456"/>
                    <a:pt x="4822" y="47704"/>
                    <a:pt x="7499" y="48239"/>
                  </a:cubicBezTo>
                  <a:cubicBezTo>
                    <a:pt x="7618" y="48263"/>
                    <a:pt x="7736" y="48275"/>
                    <a:pt x="7853" y="48275"/>
                  </a:cubicBezTo>
                  <a:cubicBezTo>
                    <a:pt x="10373" y="48275"/>
                    <a:pt x="12530" y="42918"/>
                    <a:pt x="17034" y="39027"/>
                  </a:cubicBezTo>
                  <a:cubicBezTo>
                    <a:pt x="21748" y="34956"/>
                    <a:pt x="25496" y="31529"/>
                    <a:pt x="25818" y="28851"/>
                  </a:cubicBezTo>
                  <a:cubicBezTo>
                    <a:pt x="26139" y="26173"/>
                    <a:pt x="25711" y="17603"/>
                    <a:pt x="25925" y="16960"/>
                  </a:cubicBezTo>
                  <a:cubicBezTo>
                    <a:pt x="26139" y="16317"/>
                    <a:pt x="26782" y="10532"/>
                    <a:pt x="26782" y="7426"/>
                  </a:cubicBezTo>
                  <a:cubicBezTo>
                    <a:pt x="26782" y="4319"/>
                    <a:pt x="24425" y="891"/>
                    <a:pt x="22069" y="141"/>
                  </a:cubicBezTo>
                  <a:cubicBezTo>
                    <a:pt x="21764" y="44"/>
                    <a:pt x="21397" y="1"/>
                    <a:pt x="209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4"/>
            <p:cNvSpPr/>
            <p:nvPr/>
          </p:nvSpPr>
          <p:spPr>
            <a:xfrm>
              <a:off x="2017575" y="1614650"/>
              <a:ext cx="704250" cy="1222100"/>
            </a:xfrm>
            <a:custGeom>
              <a:avLst/>
              <a:gdLst/>
              <a:ahLst/>
              <a:cxnLst/>
              <a:rect l="l" t="t" r="r" b="b"/>
              <a:pathLst>
                <a:path w="28170" h="48884" extrusionOk="0">
                  <a:moveTo>
                    <a:pt x="22071" y="608"/>
                  </a:moveTo>
                  <a:cubicBezTo>
                    <a:pt x="22446" y="608"/>
                    <a:pt x="22780" y="647"/>
                    <a:pt x="23057" y="735"/>
                  </a:cubicBezTo>
                  <a:cubicBezTo>
                    <a:pt x="25370" y="1471"/>
                    <a:pt x="27557" y="4870"/>
                    <a:pt x="27557" y="7728"/>
                  </a:cubicBezTo>
                  <a:cubicBezTo>
                    <a:pt x="27557" y="10802"/>
                    <a:pt x="26910" y="16583"/>
                    <a:pt x="26716" y="17165"/>
                  </a:cubicBezTo>
                  <a:cubicBezTo>
                    <a:pt x="26615" y="17467"/>
                    <a:pt x="26625" y="18666"/>
                    <a:pt x="26672" y="21535"/>
                  </a:cubicBezTo>
                  <a:cubicBezTo>
                    <a:pt x="26717" y="24253"/>
                    <a:pt x="26772" y="27635"/>
                    <a:pt x="26595" y="29117"/>
                  </a:cubicBezTo>
                  <a:cubicBezTo>
                    <a:pt x="26288" y="31680"/>
                    <a:pt x="22482" y="35154"/>
                    <a:pt x="17916" y="39098"/>
                  </a:cubicBezTo>
                  <a:cubicBezTo>
                    <a:pt x="15923" y="40819"/>
                    <a:pt x="14415" y="42782"/>
                    <a:pt x="13086" y="44515"/>
                  </a:cubicBezTo>
                  <a:cubicBezTo>
                    <a:pt x="11486" y="46598"/>
                    <a:pt x="10196" y="48270"/>
                    <a:pt x="8922" y="48270"/>
                  </a:cubicBezTo>
                  <a:cubicBezTo>
                    <a:pt x="8829" y="48270"/>
                    <a:pt x="8735" y="48261"/>
                    <a:pt x="8641" y="48242"/>
                  </a:cubicBezTo>
                  <a:cubicBezTo>
                    <a:pt x="6724" y="47858"/>
                    <a:pt x="4859" y="38451"/>
                    <a:pt x="3745" y="32831"/>
                  </a:cubicBezTo>
                  <a:cubicBezTo>
                    <a:pt x="3415" y="31158"/>
                    <a:pt x="3128" y="29714"/>
                    <a:pt x="2880" y="28655"/>
                  </a:cubicBezTo>
                  <a:cubicBezTo>
                    <a:pt x="2277" y="26078"/>
                    <a:pt x="653" y="17272"/>
                    <a:pt x="5064" y="12104"/>
                  </a:cubicBezTo>
                  <a:cubicBezTo>
                    <a:pt x="8693" y="7854"/>
                    <a:pt x="13803" y="3340"/>
                    <a:pt x="14025" y="3144"/>
                  </a:cubicBezTo>
                  <a:cubicBezTo>
                    <a:pt x="14822" y="2534"/>
                    <a:pt x="19445" y="608"/>
                    <a:pt x="22071" y="608"/>
                  </a:cubicBezTo>
                  <a:close/>
                  <a:moveTo>
                    <a:pt x="22083" y="1"/>
                  </a:moveTo>
                  <a:cubicBezTo>
                    <a:pt x="19224" y="1"/>
                    <a:pt x="14506" y="1993"/>
                    <a:pt x="13642" y="2666"/>
                  </a:cubicBezTo>
                  <a:cubicBezTo>
                    <a:pt x="13637" y="2670"/>
                    <a:pt x="13633" y="2673"/>
                    <a:pt x="13629" y="2677"/>
                  </a:cubicBezTo>
                  <a:cubicBezTo>
                    <a:pt x="13577" y="2724"/>
                    <a:pt x="8319" y="7349"/>
                    <a:pt x="4598" y="11707"/>
                  </a:cubicBezTo>
                  <a:cubicBezTo>
                    <a:pt x="1" y="17093"/>
                    <a:pt x="1665" y="26147"/>
                    <a:pt x="2284" y="28793"/>
                  </a:cubicBezTo>
                  <a:cubicBezTo>
                    <a:pt x="2529" y="29843"/>
                    <a:pt x="2814" y="31282"/>
                    <a:pt x="3145" y="32949"/>
                  </a:cubicBezTo>
                  <a:cubicBezTo>
                    <a:pt x="4817" y="41391"/>
                    <a:pt x="6377" y="48414"/>
                    <a:pt x="8521" y="48842"/>
                  </a:cubicBezTo>
                  <a:cubicBezTo>
                    <a:pt x="8657" y="48869"/>
                    <a:pt x="8796" y="48884"/>
                    <a:pt x="8936" y="48884"/>
                  </a:cubicBezTo>
                  <a:cubicBezTo>
                    <a:pt x="10504" y="48884"/>
                    <a:pt x="11873" y="47099"/>
                    <a:pt x="13571" y="44887"/>
                  </a:cubicBezTo>
                  <a:cubicBezTo>
                    <a:pt x="14884" y="43178"/>
                    <a:pt x="16370" y="41240"/>
                    <a:pt x="18316" y="39561"/>
                  </a:cubicBezTo>
                  <a:cubicBezTo>
                    <a:pt x="23147" y="35389"/>
                    <a:pt x="26869" y="31975"/>
                    <a:pt x="27203" y="29189"/>
                  </a:cubicBezTo>
                  <a:cubicBezTo>
                    <a:pt x="27386" y="27668"/>
                    <a:pt x="27330" y="24261"/>
                    <a:pt x="27284" y="21524"/>
                  </a:cubicBezTo>
                  <a:cubicBezTo>
                    <a:pt x="27252" y="19609"/>
                    <a:pt x="27220" y="17628"/>
                    <a:pt x="27296" y="17359"/>
                  </a:cubicBezTo>
                  <a:cubicBezTo>
                    <a:pt x="27530" y="16657"/>
                    <a:pt x="28169" y="10765"/>
                    <a:pt x="28169" y="7728"/>
                  </a:cubicBezTo>
                  <a:cubicBezTo>
                    <a:pt x="28169" y="4583"/>
                    <a:pt x="25821" y="972"/>
                    <a:pt x="23242" y="152"/>
                  </a:cubicBezTo>
                  <a:cubicBezTo>
                    <a:pt x="22912" y="47"/>
                    <a:pt x="22520" y="1"/>
                    <a:pt x="220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4"/>
            <p:cNvSpPr/>
            <p:nvPr/>
          </p:nvSpPr>
          <p:spPr>
            <a:xfrm>
              <a:off x="2133825" y="4160525"/>
              <a:ext cx="772050" cy="747925"/>
            </a:xfrm>
            <a:custGeom>
              <a:avLst/>
              <a:gdLst/>
              <a:ahLst/>
              <a:cxnLst/>
              <a:rect l="l" t="t" r="r" b="b"/>
              <a:pathLst>
                <a:path w="30882" h="29917" extrusionOk="0">
                  <a:moveTo>
                    <a:pt x="25503" y="0"/>
                  </a:moveTo>
                  <a:cubicBezTo>
                    <a:pt x="22546" y="0"/>
                    <a:pt x="19978" y="1301"/>
                    <a:pt x="19437" y="1841"/>
                  </a:cubicBezTo>
                  <a:cubicBezTo>
                    <a:pt x="18573" y="2706"/>
                    <a:pt x="8638" y="18902"/>
                    <a:pt x="6047" y="21495"/>
                  </a:cubicBezTo>
                  <a:cubicBezTo>
                    <a:pt x="3455" y="24086"/>
                    <a:pt x="0" y="27325"/>
                    <a:pt x="216" y="28621"/>
                  </a:cubicBezTo>
                  <a:cubicBezTo>
                    <a:pt x="432" y="29917"/>
                    <a:pt x="3887" y="29917"/>
                    <a:pt x="9287" y="29917"/>
                  </a:cubicBezTo>
                  <a:cubicBezTo>
                    <a:pt x="14685" y="29917"/>
                    <a:pt x="17060" y="29268"/>
                    <a:pt x="19004" y="28405"/>
                  </a:cubicBezTo>
                  <a:cubicBezTo>
                    <a:pt x="20947" y="27541"/>
                    <a:pt x="21379" y="26677"/>
                    <a:pt x="19652" y="26461"/>
                  </a:cubicBezTo>
                  <a:cubicBezTo>
                    <a:pt x="17924" y="26245"/>
                    <a:pt x="9717" y="23654"/>
                    <a:pt x="9717" y="23654"/>
                  </a:cubicBezTo>
                  <a:cubicBezTo>
                    <a:pt x="9717" y="23654"/>
                    <a:pt x="17492" y="18039"/>
                    <a:pt x="22459" y="13504"/>
                  </a:cubicBezTo>
                  <a:cubicBezTo>
                    <a:pt x="27426" y="8969"/>
                    <a:pt x="30881" y="1841"/>
                    <a:pt x="30881" y="1841"/>
                  </a:cubicBezTo>
                  <a:cubicBezTo>
                    <a:pt x="29183" y="467"/>
                    <a:pt x="27273" y="0"/>
                    <a:pt x="255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4"/>
            <p:cNvSpPr/>
            <p:nvPr/>
          </p:nvSpPr>
          <p:spPr>
            <a:xfrm>
              <a:off x="2126575" y="4152525"/>
              <a:ext cx="787750" cy="763575"/>
            </a:xfrm>
            <a:custGeom>
              <a:avLst/>
              <a:gdLst/>
              <a:ahLst/>
              <a:cxnLst/>
              <a:rect l="l" t="t" r="r" b="b"/>
              <a:pathLst>
                <a:path w="31510" h="30543" extrusionOk="0">
                  <a:moveTo>
                    <a:pt x="25799" y="625"/>
                  </a:moveTo>
                  <a:cubicBezTo>
                    <a:pt x="27434" y="625"/>
                    <a:pt x="29196" y="1038"/>
                    <a:pt x="30786" y="2248"/>
                  </a:cubicBezTo>
                  <a:cubicBezTo>
                    <a:pt x="30159" y="3479"/>
                    <a:pt x="26925" y="9596"/>
                    <a:pt x="22543" y="13598"/>
                  </a:cubicBezTo>
                  <a:cubicBezTo>
                    <a:pt x="17647" y="18068"/>
                    <a:pt x="9907" y="23670"/>
                    <a:pt x="9828" y="23725"/>
                  </a:cubicBezTo>
                  <a:cubicBezTo>
                    <a:pt x="9624" y="23873"/>
                    <a:pt x="9675" y="24191"/>
                    <a:pt x="9916" y="24266"/>
                  </a:cubicBezTo>
                  <a:cubicBezTo>
                    <a:pt x="10251" y="24372"/>
                    <a:pt x="18168" y="26868"/>
                    <a:pt x="19904" y="27085"/>
                  </a:cubicBezTo>
                  <a:cubicBezTo>
                    <a:pt x="20633" y="27176"/>
                    <a:pt x="20719" y="27358"/>
                    <a:pt x="20719" y="27360"/>
                  </a:cubicBezTo>
                  <a:cubicBezTo>
                    <a:pt x="20730" y="27439"/>
                    <a:pt x="20501" y="27854"/>
                    <a:pt x="19170" y="28446"/>
                  </a:cubicBezTo>
                  <a:cubicBezTo>
                    <a:pt x="17165" y="29336"/>
                    <a:pt x="14765" y="29930"/>
                    <a:pt x="9575" y="29930"/>
                  </a:cubicBezTo>
                  <a:cubicBezTo>
                    <a:pt x="4774" y="29930"/>
                    <a:pt x="981" y="29930"/>
                    <a:pt x="807" y="28891"/>
                  </a:cubicBezTo>
                  <a:cubicBezTo>
                    <a:pt x="641" y="27893"/>
                    <a:pt x="3551" y="25007"/>
                    <a:pt x="5677" y="22901"/>
                  </a:cubicBezTo>
                  <a:lnTo>
                    <a:pt x="6553" y="22031"/>
                  </a:lnTo>
                  <a:cubicBezTo>
                    <a:pt x="8218" y="20364"/>
                    <a:pt x="12828" y="13229"/>
                    <a:pt x="16194" y="8021"/>
                  </a:cubicBezTo>
                  <a:cubicBezTo>
                    <a:pt x="18048" y="5150"/>
                    <a:pt x="19650" y="2671"/>
                    <a:pt x="19942" y="2379"/>
                  </a:cubicBezTo>
                  <a:cubicBezTo>
                    <a:pt x="20403" y="1918"/>
                    <a:pt x="22904" y="625"/>
                    <a:pt x="25799" y="625"/>
                  </a:cubicBezTo>
                  <a:close/>
                  <a:moveTo>
                    <a:pt x="25792" y="0"/>
                  </a:moveTo>
                  <a:cubicBezTo>
                    <a:pt x="22723" y="0"/>
                    <a:pt x="20076" y="1381"/>
                    <a:pt x="19510" y="1945"/>
                  </a:cubicBezTo>
                  <a:cubicBezTo>
                    <a:pt x="19186" y="2269"/>
                    <a:pt x="17909" y="4237"/>
                    <a:pt x="15680" y="7688"/>
                  </a:cubicBezTo>
                  <a:cubicBezTo>
                    <a:pt x="12329" y="12875"/>
                    <a:pt x="7741" y="19978"/>
                    <a:pt x="6120" y="21599"/>
                  </a:cubicBezTo>
                  <a:lnTo>
                    <a:pt x="5246" y="22467"/>
                  </a:lnTo>
                  <a:cubicBezTo>
                    <a:pt x="2068" y="25616"/>
                    <a:pt x="1" y="27772"/>
                    <a:pt x="204" y="28992"/>
                  </a:cubicBezTo>
                  <a:cubicBezTo>
                    <a:pt x="463" y="30543"/>
                    <a:pt x="3700" y="30543"/>
                    <a:pt x="9577" y="30543"/>
                  </a:cubicBezTo>
                  <a:cubicBezTo>
                    <a:pt x="14873" y="30543"/>
                    <a:pt x="17341" y="29928"/>
                    <a:pt x="19418" y="29005"/>
                  </a:cubicBezTo>
                  <a:cubicBezTo>
                    <a:pt x="20765" y="28407"/>
                    <a:pt x="21405" y="27823"/>
                    <a:pt x="21323" y="27270"/>
                  </a:cubicBezTo>
                  <a:cubicBezTo>
                    <a:pt x="21230" y="26634"/>
                    <a:pt x="20290" y="26517"/>
                    <a:pt x="19981" y="26478"/>
                  </a:cubicBezTo>
                  <a:cubicBezTo>
                    <a:pt x="18564" y="26301"/>
                    <a:pt x="12576" y="24455"/>
                    <a:pt x="10679" y="23864"/>
                  </a:cubicBezTo>
                  <a:cubicBezTo>
                    <a:pt x="12470" y="22551"/>
                    <a:pt x="18751" y="17890"/>
                    <a:pt x="22956" y="14050"/>
                  </a:cubicBezTo>
                  <a:cubicBezTo>
                    <a:pt x="27909" y="9527"/>
                    <a:pt x="31413" y="2368"/>
                    <a:pt x="31447" y="2296"/>
                  </a:cubicBezTo>
                  <a:cubicBezTo>
                    <a:pt x="31509" y="2167"/>
                    <a:pt x="31475" y="2014"/>
                    <a:pt x="31364" y="1924"/>
                  </a:cubicBezTo>
                  <a:cubicBezTo>
                    <a:pt x="29590" y="488"/>
                    <a:pt x="27617" y="0"/>
                    <a:pt x="257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4"/>
            <p:cNvSpPr/>
            <p:nvPr/>
          </p:nvSpPr>
          <p:spPr>
            <a:xfrm>
              <a:off x="2136300" y="4757250"/>
              <a:ext cx="532025" cy="151200"/>
            </a:xfrm>
            <a:custGeom>
              <a:avLst/>
              <a:gdLst/>
              <a:ahLst/>
              <a:cxnLst/>
              <a:rect l="l" t="t" r="r" b="b"/>
              <a:pathLst>
                <a:path w="21281" h="6048" extrusionOk="0">
                  <a:moveTo>
                    <a:pt x="10310" y="1"/>
                  </a:moveTo>
                  <a:lnTo>
                    <a:pt x="8754" y="3456"/>
                  </a:lnTo>
                  <a:cubicBezTo>
                    <a:pt x="8754" y="3456"/>
                    <a:pt x="8300" y="3554"/>
                    <a:pt x="7582" y="3554"/>
                  </a:cubicBezTo>
                  <a:cubicBezTo>
                    <a:pt x="6281" y="3554"/>
                    <a:pt x="4114" y="3230"/>
                    <a:pt x="2223" y="1407"/>
                  </a:cubicBezTo>
                  <a:cubicBezTo>
                    <a:pt x="935" y="2813"/>
                    <a:pt x="1" y="4059"/>
                    <a:pt x="116" y="4752"/>
                  </a:cubicBezTo>
                  <a:cubicBezTo>
                    <a:pt x="332" y="6048"/>
                    <a:pt x="3787" y="6048"/>
                    <a:pt x="9186" y="6048"/>
                  </a:cubicBezTo>
                  <a:cubicBezTo>
                    <a:pt x="14585" y="6048"/>
                    <a:pt x="16961" y="5400"/>
                    <a:pt x="18905" y="4536"/>
                  </a:cubicBezTo>
                  <a:cubicBezTo>
                    <a:pt x="20848" y="3672"/>
                    <a:pt x="21280" y="2808"/>
                    <a:pt x="19553" y="2592"/>
                  </a:cubicBezTo>
                  <a:cubicBezTo>
                    <a:pt x="18131" y="2414"/>
                    <a:pt x="12319" y="628"/>
                    <a:pt x="103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4"/>
            <p:cNvSpPr/>
            <p:nvPr/>
          </p:nvSpPr>
          <p:spPr>
            <a:xfrm>
              <a:off x="2128625" y="4749600"/>
              <a:ext cx="533100" cy="166500"/>
            </a:xfrm>
            <a:custGeom>
              <a:avLst/>
              <a:gdLst/>
              <a:ahLst/>
              <a:cxnLst/>
              <a:rect l="l" t="t" r="r" b="b"/>
              <a:pathLst>
                <a:path w="21324" h="6660" extrusionOk="0">
                  <a:moveTo>
                    <a:pt x="10785" y="680"/>
                  </a:moveTo>
                  <a:cubicBezTo>
                    <a:pt x="13235" y="1441"/>
                    <a:pt x="18449" y="3031"/>
                    <a:pt x="19822" y="3202"/>
                  </a:cubicBezTo>
                  <a:cubicBezTo>
                    <a:pt x="20551" y="3293"/>
                    <a:pt x="20637" y="3475"/>
                    <a:pt x="20637" y="3477"/>
                  </a:cubicBezTo>
                  <a:cubicBezTo>
                    <a:pt x="20648" y="3556"/>
                    <a:pt x="20419" y="3971"/>
                    <a:pt x="19088" y="4563"/>
                  </a:cubicBezTo>
                  <a:cubicBezTo>
                    <a:pt x="17083" y="5453"/>
                    <a:pt x="14683" y="6047"/>
                    <a:pt x="9495" y="6047"/>
                  </a:cubicBezTo>
                  <a:cubicBezTo>
                    <a:pt x="4692" y="6047"/>
                    <a:pt x="899" y="6047"/>
                    <a:pt x="725" y="5008"/>
                  </a:cubicBezTo>
                  <a:cubicBezTo>
                    <a:pt x="672" y="4685"/>
                    <a:pt x="952" y="3928"/>
                    <a:pt x="2549" y="2149"/>
                  </a:cubicBezTo>
                  <a:cubicBezTo>
                    <a:pt x="4455" y="3854"/>
                    <a:pt x="6564" y="4171"/>
                    <a:pt x="7868" y="4171"/>
                  </a:cubicBezTo>
                  <a:cubicBezTo>
                    <a:pt x="8595" y="4171"/>
                    <a:pt x="9073" y="4073"/>
                    <a:pt x="9127" y="4061"/>
                  </a:cubicBezTo>
                  <a:cubicBezTo>
                    <a:pt x="9222" y="4040"/>
                    <a:pt x="9302" y="3976"/>
                    <a:pt x="9342" y="3888"/>
                  </a:cubicBezTo>
                  <a:lnTo>
                    <a:pt x="10785" y="680"/>
                  </a:lnTo>
                  <a:close/>
                  <a:moveTo>
                    <a:pt x="10615" y="1"/>
                  </a:moveTo>
                  <a:cubicBezTo>
                    <a:pt x="10498" y="1"/>
                    <a:pt x="10388" y="69"/>
                    <a:pt x="10338" y="181"/>
                  </a:cubicBezTo>
                  <a:lnTo>
                    <a:pt x="8850" y="3488"/>
                  </a:lnTo>
                  <a:cubicBezTo>
                    <a:pt x="8672" y="3514"/>
                    <a:pt x="8344" y="3551"/>
                    <a:pt x="7911" y="3551"/>
                  </a:cubicBezTo>
                  <a:cubicBezTo>
                    <a:pt x="6665" y="3551"/>
                    <a:pt x="4561" y="3245"/>
                    <a:pt x="2743" y="1493"/>
                  </a:cubicBezTo>
                  <a:cubicBezTo>
                    <a:pt x="2683" y="1435"/>
                    <a:pt x="2606" y="1410"/>
                    <a:pt x="2521" y="1408"/>
                  </a:cubicBezTo>
                  <a:cubicBezTo>
                    <a:pt x="2438" y="1410"/>
                    <a:pt x="2360" y="1446"/>
                    <a:pt x="2305" y="1507"/>
                  </a:cubicBezTo>
                  <a:cubicBezTo>
                    <a:pt x="655" y="3310"/>
                    <a:pt x="1" y="4387"/>
                    <a:pt x="122" y="5109"/>
                  </a:cubicBezTo>
                  <a:cubicBezTo>
                    <a:pt x="380" y="6660"/>
                    <a:pt x="3618" y="6660"/>
                    <a:pt x="9495" y="6660"/>
                  </a:cubicBezTo>
                  <a:cubicBezTo>
                    <a:pt x="14791" y="6660"/>
                    <a:pt x="17259" y="6045"/>
                    <a:pt x="19336" y="5122"/>
                  </a:cubicBezTo>
                  <a:cubicBezTo>
                    <a:pt x="20682" y="4524"/>
                    <a:pt x="21323" y="3940"/>
                    <a:pt x="21241" y="3387"/>
                  </a:cubicBezTo>
                  <a:cubicBezTo>
                    <a:pt x="21147" y="2751"/>
                    <a:pt x="20207" y="2634"/>
                    <a:pt x="19898" y="2595"/>
                  </a:cubicBezTo>
                  <a:cubicBezTo>
                    <a:pt x="18484" y="2419"/>
                    <a:pt x="12507" y="576"/>
                    <a:pt x="10708" y="15"/>
                  </a:cubicBezTo>
                  <a:cubicBezTo>
                    <a:pt x="10677" y="5"/>
                    <a:pt x="10646" y="1"/>
                    <a:pt x="106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4"/>
            <p:cNvSpPr/>
            <p:nvPr/>
          </p:nvSpPr>
          <p:spPr>
            <a:xfrm>
              <a:off x="4454825" y="4160525"/>
              <a:ext cx="772050" cy="747925"/>
            </a:xfrm>
            <a:custGeom>
              <a:avLst/>
              <a:gdLst/>
              <a:ahLst/>
              <a:cxnLst/>
              <a:rect l="l" t="t" r="r" b="b"/>
              <a:pathLst>
                <a:path w="30882" h="29917" extrusionOk="0">
                  <a:moveTo>
                    <a:pt x="5379" y="0"/>
                  </a:moveTo>
                  <a:cubicBezTo>
                    <a:pt x="3609" y="0"/>
                    <a:pt x="1698" y="467"/>
                    <a:pt x="0" y="1841"/>
                  </a:cubicBezTo>
                  <a:cubicBezTo>
                    <a:pt x="0" y="1841"/>
                    <a:pt x="3456" y="8969"/>
                    <a:pt x="8423" y="13504"/>
                  </a:cubicBezTo>
                  <a:cubicBezTo>
                    <a:pt x="13389" y="18039"/>
                    <a:pt x="21164" y="23654"/>
                    <a:pt x="21164" y="23654"/>
                  </a:cubicBezTo>
                  <a:cubicBezTo>
                    <a:pt x="21164" y="23654"/>
                    <a:pt x="12958" y="26245"/>
                    <a:pt x="11230" y="26461"/>
                  </a:cubicBezTo>
                  <a:cubicBezTo>
                    <a:pt x="9503" y="26677"/>
                    <a:pt x="9934" y="27541"/>
                    <a:pt x="11878" y="28405"/>
                  </a:cubicBezTo>
                  <a:cubicBezTo>
                    <a:pt x="13821" y="29268"/>
                    <a:pt x="16197" y="29917"/>
                    <a:pt x="21596" y="29917"/>
                  </a:cubicBezTo>
                  <a:cubicBezTo>
                    <a:pt x="26996" y="29917"/>
                    <a:pt x="30451" y="29917"/>
                    <a:pt x="30666" y="28621"/>
                  </a:cubicBezTo>
                  <a:cubicBezTo>
                    <a:pt x="30882" y="27325"/>
                    <a:pt x="27427" y="24086"/>
                    <a:pt x="24836" y="21495"/>
                  </a:cubicBezTo>
                  <a:cubicBezTo>
                    <a:pt x="22243" y="18902"/>
                    <a:pt x="12309" y="2706"/>
                    <a:pt x="11445" y="1841"/>
                  </a:cubicBezTo>
                  <a:cubicBezTo>
                    <a:pt x="10904" y="1301"/>
                    <a:pt x="8336" y="0"/>
                    <a:pt x="5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4"/>
            <p:cNvSpPr/>
            <p:nvPr/>
          </p:nvSpPr>
          <p:spPr>
            <a:xfrm>
              <a:off x="4446375" y="4152525"/>
              <a:ext cx="787775" cy="763575"/>
            </a:xfrm>
            <a:custGeom>
              <a:avLst/>
              <a:gdLst/>
              <a:ahLst/>
              <a:cxnLst/>
              <a:rect l="l" t="t" r="r" b="b"/>
              <a:pathLst>
                <a:path w="31511" h="30543" extrusionOk="0">
                  <a:moveTo>
                    <a:pt x="5712" y="625"/>
                  </a:moveTo>
                  <a:cubicBezTo>
                    <a:pt x="8606" y="625"/>
                    <a:pt x="11107" y="1918"/>
                    <a:pt x="11568" y="2379"/>
                  </a:cubicBezTo>
                  <a:cubicBezTo>
                    <a:pt x="11860" y="2672"/>
                    <a:pt x="13462" y="5151"/>
                    <a:pt x="15317" y="8022"/>
                  </a:cubicBezTo>
                  <a:cubicBezTo>
                    <a:pt x="18682" y="13230"/>
                    <a:pt x="23292" y="20366"/>
                    <a:pt x="24956" y="22032"/>
                  </a:cubicBezTo>
                  <a:lnTo>
                    <a:pt x="25835" y="22903"/>
                  </a:lnTo>
                  <a:cubicBezTo>
                    <a:pt x="27960" y="25009"/>
                    <a:pt x="30869" y="27894"/>
                    <a:pt x="30703" y="28891"/>
                  </a:cubicBezTo>
                  <a:cubicBezTo>
                    <a:pt x="30529" y="29930"/>
                    <a:pt x="26736" y="29930"/>
                    <a:pt x="21934" y="29930"/>
                  </a:cubicBezTo>
                  <a:cubicBezTo>
                    <a:pt x="16745" y="29930"/>
                    <a:pt x="14345" y="29337"/>
                    <a:pt x="12340" y="28446"/>
                  </a:cubicBezTo>
                  <a:cubicBezTo>
                    <a:pt x="11009" y="27854"/>
                    <a:pt x="10780" y="27439"/>
                    <a:pt x="10791" y="27360"/>
                  </a:cubicBezTo>
                  <a:cubicBezTo>
                    <a:pt x="10792" y="27358"/>
                    <a:pt x="10877" y="27176"/>
                    <a:pt x="11606" y="27085"/>
                  </a:cubicBezTo>
                  <a:cubicBezTo>
                    <a:pt x="13341" y="26868"/>
                    <a:pt x="21258" y="24372"/>
                    <a:pt x="21594" y="24266"/>
                  </a:cubicBezTo>
                  <a:cubicBezTo>
                    <a:pt x="21834" y="24191"/>
                    <a:pt x="21885" y="23874"/>
                    <a:pt x="21681" y="23727"/>
                  </a:cubicBezTo>
                  <a:cubicBezTo>
                    <a:pt x="21603" y="23670"/>
                    <a:pt x="13863" y="18069"/>
                    <a:pt x="8967" y="13598"/>
                  </a:cubicBezTo>
                  <a:cubicBezTo>
                    <a:pt x="4587" y="9599"/>
                    <a:pt x="1350" y="3481"/>
                    <a:pt x="723" y="2248"/>
                  </a:cubicBezTo>
                  <a:cubicBezTo>
                    <a:pt x="2313" y="1038"/>
                    <a:pt x="4075" y="625"/>
                    <a:pt x="5712" y="625"/>
                  </a:cubicBezTo>
                  <a:close/>
                  <a:moveTo>
                    <a:pt x="5718" y="0"/>
                  </a:moveTo>
                  <a:cubicBezTo>
                    <a:pt x="3893" y="0"/>
                    <a:pt x="1920" y="488"/>
                    <a:pt x="146" y="1924"/>
                  </a:cubicBezTo>
                  <a:cubicBezTo>
                    <a:pt x="35" y="2014"/>
                    <a:pt x="1" y="2168"/>
                    <a:pt x="63" y="2296"/>
                  </a:cubicBezTo>
                  <a:cubicBezTo>
                    <a:pt x="97" y="2368"/>
                    <a:pt x="3601" y="9527"/>
                    <a:pt x="8554" y="14050"/>
                  </a:cubicBezTo>
                  <a:cubicBezTo>
                    <a:pt x="12760" y="17890"/>
                    <a:pt x="19041" y="22551"/>
                    <a:pt x="20831" y="23864"/>
                  </a:cubicBezTo>
                  <a:cubicBezTo>
                    <a:pt x="18934" y="24457"/>
                    <a:pt x="12946" y="26301"/>
                    <a:pt x="11530" y="26478"/>
                  </a:cubicBezTo>
                  <a:cubicBezTo>
                    <a:pt x="11221" y="26517"/>
                    <a:pt x="10281" y="26634"/>
                    <a:pt x="10187" y="27270"/>
                  </a:cubicBezTo>
                  <a:cubicBezTo>
                    <a:pt x="10105" y="27823"/>
                    <a:pt x="10745" y="28407"/>
                    <a:pt x="12091" y="29005"/>
                  </a:cubicBezTo>
                  <a:cubicBezTo>
                    <a:pt x="14168" y="29928"/>
                    <a:pt x="16637" y="30543"/>
                    <a:pt x="21934" y="30543"/>
                  </a:cubicBezTo>
                  <a:cubicBezTo>
                    <a:pt x="27811" y="30543"/>
                    <a:pt x="31048" y="30543"/>
                    <a:pt x="31306" y="28992"/>
                  </a:cubicBezTo>
                  <a:cubicBezTo>
                    <a:pt x="31510" y="27773"/>
                    <a:pt x="29443" y="25618"/>
                    <a:pt x="26266" y="22469"/>
                  </a:cubicBezTo>
                  <a:lnTo>
                    <a:pt x="25390" y="21599"/>
                  </a:lnTo>
                  <a:cubicBezTo>
                    <a:pt x="23770" y="19979"/>
                    <a:pt x="19182" y="12876"/>
                    <a:pt x="15831" y="7689"/>
                  </a:cubicBezTo>
                  <a:cubicBezTo>
                    <a:pt x="13601" y="4237"/>
                    <a:pt x="12323" y="2269"/>
                    <a:pt x="12000" y="1947"/>
                  </a:cubicBezTo>
                  <a:cubicBezTo>
                    <a:pt x="11434" y="1380"/>
                    <a:pt x="8787" y="0"/>
                    <a:pt x="57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4"/>
            <p:cNvSpPr/>
            <p:nvPr/>
          </p:nvSpPr>
          <p:spPr>
            <a:xfrm>
              <a:off x="4692350" y="4757250"/>
              <a:ext cx="532050" cy="151200"/>
            </a:xfrm>
            <a:custGeom>
              <a:avLst/>
              <a:gdLst/>
              <a:ahLst/>
              <a:cxnLst/>
              <a:rect l="l" t="t" r="r" b="b"/>
              <a:pathLst>
                <a:path w="21282" h="6048" extrusionOk="0">
                  <a:moveTo>
                    <a:pt x="10972" y="1"/>
                  </a:moveTo>
                  <a:cubicBezTo>
                    <a:pt x="8963" y="628"/>
                    <a:pt x="3151" y="2414"/>
                    <a:pt x="1729" y="2592"/>
                  </a:cubicBezTo>
                  <a:cubicBezTo>
                    <a:pt x="1" y="2808"/>
                    <a:pt x="434" y="3672"/>
                    <a:pt x="2377" y="4536"/>
                  </a:cubicBezTo>
                  <a:cubicBezTo>
                    <a:pt x="4321" y="5400"/>
                    <a:pt x="6697" y="6048"/>
                    <a:pt x="12095" y="6048"/>
                  </a:cubicBezTo>
                  <a:cubicBezTo>
                    <a:pt x="17494" y="6048"/>
                    <a:pt x="20950" y="6048"/>
                    <a:pt x="21166" y="4752"/>
                  </a:cubicBezTo>
                  <a:cubicBezTo>
                    <a:pt x="21281" y="4059"/>
                    <a:pt x="20346" y="2813"/>
                    <a:pt x="19059" y="1407"/>
                  </a:cubicBezTo>
                  <a:cubicBezTo>
                    <a:pt x="17167" y="3230"/>
                    <a:pt x="15000" y="3554"/>
                    <a:pt x="13699" y="3554"/>
                  </a:cubicBezTo>
                  <a:cubicBezTo>
                    <a:pt x="12982" y="3554"/>
                    <a:pt x="12528" y="3456"/>
                    <a:pt x="12528" y="3456"/>
                  </a:cubicBezTo>
                  <a:lnTo>
                    <a:pt x="109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4"/>
            <p:cNvSpPr/>
            <p:nvPr/>
          </p:nvSpPr>
          <p:spPr>
            <a:xfrm>
              <a:off x="4698975" y="4749625"/>
              <a:ext cx="533075" cy="166475"/>
            </a:xfrm>
            <a:custGeom>
              <a:avLst/>
              <a:gdLst/>
              <a:ahLst/>
              <a:cxnLst/>
              <a:rect l="l" t="t" r="r" b="b"/>
              <a:pathLst>
                <a:path w="21323" h="6659" extrusionOk="0">
                  <a:moveTo>
                    <a:pt x="10540" y="679"/>
                  </a:moveTo>
                  <a:lnTo>
                    <a:pt x="11983" y="3887"/>
                  </a:lnTo>
                  <a:cubicBezTo>
                    <a:pt x="12023" y="3975"/>
                    <a:pt x="12103" y="4039"/>
                    <a:pt x="12197" y="4060"/>
                  </a:cubicBezTo>
                  <a:cubicBezTo>
                    <a:pt x="12250" y="4072"/>
                    <a:pt x="12728" y="4170"/>
                    <a:pt x="13455" y="4170"/>
                  </a:cubicBezTo>
                  <a:cubicBezTo>
                    <a:pt x="14759" y="4170"/>
                    <a:pt x="16869" y="3853"/>
                    <a:pt x="18775" y="2148"/>
                  </a:cubicBezTo>
                  <a:cubicBezTo>
                    <a:pt x="20371" y="3926"/>
                    <a:pt x="20652" y="4684"/>
                    <a:pt x="20599" y="5007"/>
                  </a:cubicBezTo>
                  <a:cubicBezTo>
                    <a:pt x="20425" y="6046"/>
                    <a:pt x="16632" y="6046"/>
                    <a:pt x="11830" y="6046"/>
                  </a:cubicBezTo>
                  <a:cubicBezTo>
                    <a:pt x="6641" y="6046"/>
                    <a:pt x="4241" y="5452"/>
                    <a:pt x="2236" y="4562"/>
                  </a:cubicBezTo>
                  <a:cubicBezTo>
                    <a:pt x="905" y="3970"/>
                    <a:pt x="676" y="3555"/>
                    <a:pt x="687" y="3476"/>
                  </a:cubicBezTo>
                  <a:cubicBezTo>
                    <a:pt x="688" y="3474"/>
                    <a:pt x="773" y="3292"/>
                    <a:pt x="1502" y="3201"/>
                  </a:cubicBezTo>
                  <a:lnTo>
                    <a:pt x="1503" y="3201"/>
                  </a:lnTo>
                  <a:cubicBezTo>
                    <a:pt x="2876" y="3030"/>
                    <a:pt x="8088" y="1440"/>
                    <a:pt x="10540" y="679"/>
                  </a:cubicBezTo>
                  <a:close/>
                  <a:moveTo>
                    <a:pt x="10708" y="0"/>
                  </a:moveTo>
                  <a:cubicBezTo>
                    <a:pt x="10677" y="0"/>
                    <a:pt x="10647" y="5"/>
                    <a:pt x="10616" y="14"/>
                  </a:cubicBezTo>
                  <a:cubicBezTo>
                    <a:pt x="8817" y="575"/>
                    <a:pt x="2840" y="2418"/>
                    <a:pt x="1426" y="2594"/>
                  </a:cubicBezTo>
                  <a:cubicBezTo>
                    <a:pt x="1117" y="2633"/>
                    <a:pt x="177" y="2750"/>
                    <a:pt x="83" y="3386"/>
                  </a:cubicBezTo>
                  <a:cubicBezTo>
                    <a:pt x="1" y="3939"/>
                    <a:pt x="641" y="4523"/>
                    <a:pt x="1987" y="5121"/>
                  </a:cubicBezTo>
                  <a:cubicBezTo>
                    <a:pt x="4064" y="6044"/>
                    <a:pt x="6533" y="6659"/>
                    <a:pt x="11830" y="6659"/>
                  </a:cubicBezTo>
                  <a:cubicBezTo>
                    <a:pt x="17707" y="6659"/>
                    <a:pt x="20944" y="6659"/>
                    <a:pt x="21202" y="5107"/>
                  </a:cubicBezTo>
                  <a:cubicBezTo>
                    <a:pt x="21323" y="4384"/>
                    <a:pt x="20669" y="3307"/>
                    <a:pt x="19019" y="1505"/>
                  </a:cubicBezTo>
                  <a:cubicBezTo>
                    <a:pt x="18963" y="1444"/>
                    <a:pt x="18885" y="1409"/>
                    <a:pt x="18803" y="1406"/>
                  </a:cubicBezTo>
                  <a:cubicBezTo>
                    <a:pt x="18800" y="1406"/>
                    <a:pt x="18797" y="1405"/>
                    <a:pt x="18795" y="1405"/>
                  </a:cubicBezTo>
                  <a:cubicBezTo>
                    <a:pt x="18716" y="1405"/>
                    <a:pt x="18639" y="1436"/>
                    <a:pt x="18581" y="1491"/>
                  </a:cubicBezTo>
                  <a:cubicBezTo>
                    <a:pt x="16764" y="3243"/>
                    <a:pt x="14660" y="3549"/>
                    <a:pt x="13414" y="3549"/>
                  </a:cubicBezTo>
                  <a:cubicBezTo>
                    <a:pt x="12981" y="3549"/>
                    <a:pt x="12652" y="3512"/>
                    <a:pt x="12474" y="3486"/>
                  </a:cubicBezTo>
                  <a:lnTo>
                    <a:pt x="10986" y="180"/>
                  </a:lnTo>
                  <a:cubicBezTo>
                    <a:pt x="10935" y="69"/>
                    <a:pt x="10825" y="0"/>
                    <a:pt x="107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4"/>
            <p:cNvSpPr/>
            <p:nvPr/>
          </p:nvSpPr>
          <p:spPr>
            <a:xfrm>
              <a:off x="1589875" y="4217350"/>
              <a:ext cx="1146850" cy="742900"/>
            </a:xfrm>
            <a:custGeom>
              <a:avLst/>
              <a:gdLst/>
              <a:ahLst/>
              <a:cxnLst/>
              <a:rect l="l" t="t" r="r" b="b"/>
              <a:pathLst>
                <a:path w="45874" h="29716" extrusionOk="0">
                  <a:moveTo>
                    <a:pt x="3832" y="1"/>
                  </a:moveTo>
                  <a:cubicBezTo>
                    <a:pt x="3832" y="1"/>
                    <a:pt x="2537" y="1"/>
                    <a:pt x="2753" y="2592"/>
                  </a:cubicBezTo>
                  <a:cubicBezTo>
                    <a:pt x="2753" y="2592"/>
                    <a:pt x="5776" y="8207"/>
                    <a:pt x="5560" y="10151"/>
                  </a:cubicBezTo>
                  <a:cubicBezTo>
                    <a:pt x="5384" y="11739"/>
                    <a:pt x="1605" y="23842"/>
                    <a:pt x="227" y="28226"/>
                  </a:cubicBezTo>
                  <a:cubicBezTo>
                    <a:pt x="1" y="28943"/>
                    <a:pt x="544" y="29658"/>
                    <a:pt x="1277" y="29658"/>
                  </a:cubicBezTo>
                  <a:cubicBezTo>
                    <a:pt x="1311" y="29658"/>
                    <a:pt x="1346" y="29657"/>
                    <a:pt x="1381" y="29653"/>
                  </a:cubicBezTo>
                  <a:cubicBezTo>
                    <a:pt x="1820" y="29614"/>
                    <a:pt x="2194" y="29316"/>
                    <a:pt x="2330" y="28896"/>
                  </a:cubicBezTo>
                  <a:lnTo>
                    <a:pt x="8367" y="10367"/>
                  </a:lnTo>
                  <a:cubicBezTo>
                    <a:pt x="8367" y="10367"/>
                    <a:pt x="9447" y="9071"/>
                    <a:pt x="12903" y="8423"/>
                  </a:cubicBezTo>
                  <a:cubicBezTo>
                    <a:pt x="15550" y="7927"/>
                    <a:pt x="28720" y="7303"/>
                    <a:pt x="34735" y="7039"/>
                  </a:cubicBezTo>
                  <a:cubicBezTo>
                    <a:pt x="34799" y="7036"/>
                    <a:pt x="34864" y="7035"/>
                    <a:pt x="34929" y="7035"/>
                  </a:cubicBezTo>
                  <a:cubicBezTo>
                    <a:pt x="37143" y="7035"/>
                    <a:pt x="39053" y="8703"/>
                    <a:pt x="39243" y="10929"/>
                  </a:cubicBezTo>
                  <a:cubicBezTo>
                    <a:pt x="39245" y="10956"/>
                    <a:pt x="39248" y="10985"/>
                    <a:pt x="39250" y="11015"/>
                  </a:cubicBezTo>
                  <a:cubicBezTo>
                    <a:pt x="39441" y="13508"/>
                    <a:pt x="43551" y="26391"/>
                    <a:pt x="44469" y="29244"/>
                  </a:cubicBezTo>
                  <a:cubicBezTo>
                    <a:pt x="44561" y="29528"/>
                    <a:pt x="44825" y="29715"/>
                    <a:pt x="45116" y="29715"/>
                  </a:cubicBezTo>
                  <a:cubicBezTo>
                    <a:pt x="45154" y="29715"/>
                    <a:pt x="45193" y="29712"/>
                    <a:pt x="45232" y="29705"/>
                  </a:cubicBezTo>
                  <a:cubicBezTo>
                    <a:pt x="45618" y="29643"/>
                    <a:pt x="45873" y="29269"/>
                    <a:pt x="45790" y="28886"/>
                  </a:cubicBezTo>
                  <a:cubicBezTo>
                    <a:pt x="45055" y="25547"/>
                    <a:pt x="41903" y="11116"/>
                    <a:pt x="40762" y="3888"/>
                  </a:cubicBezTo>
                  <a:cubicBezTo>
                    <a:pt x="40762" y="3888"/>
                    <a:pt x="31820" y="4310"/>
                    <a:pt x="23848" y="4310"/>
                  </a:cubicBezTo>
                  <a:cubicBezTo>
                    <a:pt x="19064" y="4310"/>
                    <a:pt x="14630" y="4158"/>
                    <a:pt x="12687" y="3672"/>
                  </a:cubicBezTo>
                  <a:cubicBezTo>
                    <a:pt x="7503" y="2376"/>
                    <a:pt x="3832" y="1"/>
                    <a:pt x="3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4"/>
            <p:cNvSpPr/>
            <p:nvPr/>
          </p:nvSpPr>
          <p:spPr>
            <a:xfrm>
              <a:off x="1584700" y="4209700"/>
              <a:ext cx="1158875" cy="758225"/>
            </a:xfrm>
            <a:custGeom>
              <a:avLst/>
              <a:gdLst/>
              <a:ahLst/>
              <a:cxnLst/>
              <a:rect l="l" t="t" r="r" b="b"/>
              <a:pathLst>
                <a:path w="46355" h="30329" extrusionOk="0">
                  <a:moveTo>
                    <a:pt x="3973" y="626"/>
                  </a:moveTo>
                  <a:cubicBezTo>
                    <a:pt x="4598" y="1012"/>
                    <a:pt x="8115" y="3098"/>
                    <a:pt x="12819" y="4276"/>
                  </a:cubicBezTo>
                  <a:cubicBezTo>
                    <a:pt x="14802" y="4771"/>
                    <a:pt x="19272" y="4926"/>
                    <a:pt x="24082" y="4926"/>
                  </a:cubicBezTo>
                  <a:cubicBezTo>
                    <a:pt x="31209" y="4926"/>
                    <a:pt x="39081" y="4586"/>
                    <a:pt x="40710" y="4513"/>
                  </a:cubicBezTo>
                  <a:cubicBezTo>
                    <a:pt x="41899" y="11909"/>
                    <a:pt x="45068" y="26398"/>
                    <a:pt x="45698" y="29257"/>
                  </a:cubicBezTo>
                  <a:cubicBezTo>
                    <a:pt x="45721" y="29358"/>
                    <a:pt x="45700" y="29463"/>
                    <a:pt x="45643" y="29548"/>
                  </a:cubicBezTo>
                  <a:cubicBezTo>
                    <a:pt x="45566" y="29662"/>
                    <a:pt x="45447" y="29715"/>
                    <a:pt x="45329" y="29715"/>
                  </a:cubicBezTo>
                  <a:cubicBezTo>
                    <a:pt x="45176" y="29715"/>
                    <a:pt x="45023" y="29624"/>
                    <a:pt x="44967" y="29455"/>
                  </a:cubicBezTo>
                  <a:cubicBezTo>
                    <a:pt x="44131" y="26857"/>
                    <a:pt x="39952" y="13766"/>
                    <a:pt x="39763" y="11298"/>
                  </a:cubicBezTo>
                  <a:lnTo>
                    <a:pt x="39755" y="11208"/>
                  </a:lnTo>
                  <a:cubicBezTo>
                    <a:pt x="39551" y="8831"/>
                    <a:pt x="37545" y="7035"/>
                    <a:pt x="35141" y="7035"/>
                  </a:cubicBezTo>
                  <a:cubicBezTo>
                    <a:pt x="35070" y="7035"/>
                    <a:pt x="34999" y="7036"/>
                    <a:pt x="34927" y="7040"/>
                  </a:cubicBezTo>
                  <a:cubicBezTo>
                    <a:pt x="29246" y="7289"/>
                    <a:pt x="15744" y="7925"/>
                    <a:pt x="13052" y="8429"/>
                  </a:cubicBezTo>
                  <a:cubicBezTo>
                    <a:pt x="9529" y="9089"/>
                    <a:pt x="8386" y="10421"/>
                    <a:pt x="8338" y="10477"/>
                  </a:cubicBezTo>
                  <a:cubicBezTo>
                    <a:pt x="8314" y="10507"/>
                    <a:pt x="8295" y="10541"/>
                    <a:pt x="8283" y="10578"/>
                  </a:cubicBezTo>
                  <a:lnTo>
                    <a:pt x="2246" y="29108"/>
                  </a:lnTo>
                  <a:cubicBezTo>
                    <a:pt x="2147" y="29411"/>
                    <a:pt x="1877" y="29626"/>
                    <a:pt x="1560" y="29655"/>
                  </a:cubicBezTo>
                  <a:cubicBezTo>
                    <a:pt x="1534" y="29657"/>
                    <a:pt x="1508" y="29658"/>
                    <a:pt x="1483" y="29658"/>
                  </a:cubicBezTo>
                  <a:cubicBezTo>
                    <a:pt x="954" y="29658"/>
                    <a:pt x="563" y="29141"/>
                    <a:pt x="726" y="28623"/>
                  </a:cubicBezTo>
                  <a:cubicBezTo>
                    <a:pt x="2273" y="23702"/>
                    <a:pt x="5893" y="12082"/>
                    <a:pt x="6071" y="10491"/>
                  </a:cubicBezTo>
                  <a:cubicBezTo>
                    <a:pt x="6286" y="8561"/>
                    <a:pt x="3597" y="3444"/>
                    <a:pt x="3260" y="2810"/>
                  </a:cubicBezTo>
                  <a:cubicBezTo>
                    <a:pt x="3173" y="1644"/>
                    <a:pt x="3412" y="1102"/>
                    <a:pt x="3630" y="853"/>
                  </a:cubicBezTo>
                  <a:cubicBezTo>
                    <a:pt x="3761" y="704"/>
                    <a:pt x="3895" y="648"/>
                    <a:pt x="3973" y="626"/>
                  </a:cubicBezTo>
                  <a:close/>
                  <a:moveTo>
                    <a:pt x="4039" y="1"/>
                  </a:moveTo>
                  <a:cubicBezTo>
                    <a:pt x="3993" y="1"/>
                    <a:pt x="3572" y="12"/>
                    <a:pt x="3195" y="422"/>
                  </a:cubicBezTo>
                  <a:cubicBezTo>
                    <a:pt x="2740" y="917"/>
                    <a:pt x="2558" y="1759"/>
                    <a:pt x="2654" y="2923"/>
                  </a:cubicBezTo>
                  <a:cubicBezTo>
                    <a:pt x="2658" y="2965"/>
                    <a:pt x="2670" y="3006"/>
                    <a:pt x="2690" y="3043"/>
                  </a:cubicBezTo>
                  <a:cubicBezTo>
                    <a:pt x="3518" y="4581"/>
                    <a:pt x="5631" y="8907"/>
                    <a:pt x="5463" y="10423"/>
                  </a:cubicBezTo>
                  <a:cubicBezTo>
                    <a:pt x="5288" y="12004"/>
                    <a:pt x="1346" y="24612"/>
                    <a:pt x="142" y="28438"/>
                  </a:cubicBezTo>
                  <a:cubicBezTo>
                    <a:pt x="0" y="28888"/>
                    <a:pt x="93" y="29378"/>
                    <a:pt x="388" y="29745"/>
                  </a:cubicBezTo>
                  <a:cubicBezTo>
                    <a:pt x="659" y="30080"/>
                    <a:pt x="1067" y="30269"/>
                    <a:pt x="1495" y="30269"/>
                  </a:cubicBezTo>
                  <a:cubicBezTo>
                    <a:pt x="1535" y="30269"/>
                    <a:pt x="1575" y="30267"/>
                    <a:pt x="1615" y="30264"/>
                  </a:cubicBezTo>
                  <a:cubicBezTo>
                    <a:pt x="2177" y="30213"/>
                    <a:pt x="2653" y="29833"/>
                    <a:pt x="2828" y="29297"/>
                  </a:cubicBezTo>
                  <a:lnTo>
                    <a:pt x="8845" y="10833"/>
                  </a:lnTo>
                  <a:cubicBezTo>
                    <a:pt x="9055" y="10622"/>
                    <a:pt x="10217" y="9583"/>
                    <a:pt x="13166" y="9030"/>
                  </a:cubicBezTo>
                  <a:cubicBezTo>
                    <a:pt x="15818" y="8534"/>
                    <a:pt x="29287" y="7901"/>
                    <a:pt x="34955" y="7652"/>
                  </a:cubicBezTo>
                  <a:cubicBezTo>
                    <a:pt x="35025" y="7649"/>
                    <a:pt x="35096" y="7647"/>
                    <a:pt x="35166" y="7647"/>
                  </a:cubicBezTo>
                  <a:cubicBezTo>
                    <a:pt x="37231" y="7647"/>
                    <a:pt x="38969" y="9211"/>
                    <a:pt x="39146" y="11260"/>
                  </a:cubicBezTo>
                  <a:lnTo>
                    <a:pt x="39152" y="11343"/>
                  </a:lnTo>
                  <a:cubicBezTo>
                    <a:pt x="39343" y="13817"/>
                    <a:pt x="43204" y="25976"/>
                    <a:pt x="44384" y="29644"/>
                  </a:cubicBezTo>
                  <a:cubicBezTo>
                    <a:pt x="44514" y="30052"/>
                    <a:pt x="44892" y="30328"/>
                    <a:pt x="45320" y="30328"/>
                  </a:cubicBezTo>
                  <a:cubicBezTo>
                    <a:pt x="45321" y="30328"/>
                    <a:pt x="45322" y="30328"/>
                    <a:pt x="45322" y="30328"/>
                  </a:cubicBezTo>
                  <a:cubicBezTo>
                    <a:pt x="45654" y="30328"/>
                    <a:pt x="45964" y="30165"/>
                    <a:pt x="46149" y="29891"/>
                  </a:cubicBezTo>
                  <a:cubicBezTo>
                    <a:pt x="46302" y="29668"/>
                    <a:pt x="46355" y="29391"/>
                    <a:pt x="46295" y="29126"/>
                  </a:cubicBezTo>
                  <a:cubicBezTo>
                    <a:pt x="45658" y="26234"/>
                    <a:pt x="42422" y="11436"/>
                    <a:pt x="41270" y="4146"/>
                  </a:cubicBezTo>
                  <a:cubicBezTo>
                    <a:pt x="41248" y="4002"/>
                    <a:pt x="41122" y="3888"/>
                    <a:pt x="40983" y="3888"/>
                  </a:cubicBezTo>
                  <a:cubicBezTo>
                    <a:pt x="40973" y="3888"/>
                    <a:pt x="40964" y="3888"/>
                    <a:pt x="40955" y="3889"/>
                  </a:cubicBezTo>
                  <a:cubicBezTo>
                    <a:pt x="40811" y="3895"/>
                    <a:pt x="31922" y="4307"/>
                    <a:pt x="24026" y="4307"/>
                  </a:cubicBezTo>
                  <a:cubicBezTo>
                    <a:pt x="19271" y="4307"/>
                    <a:pt x="14877" y="4158"/>
                    <a:pt x="12968" y="3681"/>
                  </a:cubicBezTo>
                  <a:cubicBezTo>
                    <a:pt x="7899" y="2414"/>
                    <a:pt x="4242" y="73"/>
                    <a:pt x="4205" y="50"/>
                  </a:cubicBezTo>
                  <a:cubicBezTo>
                    <a:pt x="4155" y="17"/>
                    <a:pt x="4098" y="1"/>
                    <a:pt x="4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4"/>
            <p:cNvSpPr/>
            <p:nvPr/>
          </p:nvSpPr>
          <p:spPr>
            <a:xfrm>
              <a:off x="1415725" y="3295925"/>
              <a:ext cx="388775" cy="1013250"/>
            </a:xfrm>
            <a:custGeom>
              <a:avLst/>
              <a:gdLst/>
              <a:ahLst/>
              <a:cxnLst/>
              <a:rect l="l" t="t" r="r" b="b"/>
              <a:pathLst>
                <a:path w="15551" h="40530" extrusionOk="0">
                  <a:moveTo>
                    <a:pt x="8959" y="0"/>
                  </a:moveTo>
                  <a:cubicBezTo>
                    <a:pt x="8255" y="0"/>
                    <a:pt x="7775" y="1441"/>
                    <a:pt x="7775" y="1441"/>
                  </a:cubicBezTo>
                  <a:cubicBezTo>
                    <a:pt x="7775" y="1441"/>
                    <a:pt x="1" y="25844"/>
                    <a:pt x="1296" y="30163"/>
                  </a:cubicBezTo>
                  <a:cubicBezTo>
                    <a:pt x="2592" y="34482"/>
                    <a:pt x="8855" y="40530"/>
                    <a:pt x="11230" y="40530"/>
                  </a:cubicBezTo>
                  <a:cubicBezTo>
                    <a:pt x="13606" y="40530"/>
                    <a:pt x="15550" y="16774"/>
                    <a:pt x="15550" y="14613"/>
                  </a:cubicBezTo>
                  <a:cubicBezTo>
                    <a:pt x="15550" y="12454"/>
                    <a:pt x="11447" y="4679"/>
                    <a:pt x="10151" y="1440"/>
                  </a:cubicBezTo>
                  <a:cubicBezTo>
                    <a:pt x="9719" y="360"/>
                    <a:pt x="9311" y="0"/>
                    <a:pt x="89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4"/>
            <p:cNvSpPr/>
            <p:nvPr/>
          </p:nvSpPr>
          <p:spPr>
            <a:xfrm>
              <a:off x="1408075" y="3288275"/>
              <a:ext cx="404075" cy="1028550"/>
            </a:xfrm>
            <a:custGeom>
              <a:avLst/>
              <a:gdLst/>
              <a:ahLst/>
              <a:cxnLst/>
              <a:rect l="l" t="t" r="r" b="b"/>
              <a:pathLst>
                <a:path w="16163" h="41142" extrusionOk="0">
                  <a:moveTo>
                    <a:pt x="9277" y="612"/>
                  </a:moveTo>
                  <a:cubicBezTo>
                    <a:pt x="9402" y="612"/>
                    <a:pt x="9730" y="755"/>
                    <a:pt x="10171" y="1860"/>
                  </a:cubicBezTo>
                  <a:cubicBezTo>
                    <a:pt x="10587" y="2896"/>
                    <a:pt x="11293" y="4408"/>
                    <a:pt x="12041" y="6007"/>
                  </a:cubicBezTo>
                  <a:cubicBezTo>
                    <a:pt x="13604" y="9352"/>
                    <a:pt x="15550" y="13514"/>
                    <a:pt x="15550" y="14919"/>
                  </a:cubicBezTo>
                  <a:cubicBezTo>
                    <a:pt x="15550" y="16014"/>
                    <a:pt x="15059" y="22503"/>
                    <a:pt x="14283" y="28649"/>
                  </a:cubicBezTo>
                  <a:cubicBezTo>
                    <a:pt x="12828" y="40195"/>
                    <a:pt x="11665" y="40529"/>
                    <a:pt x="11536" y="40529"/>
                  </a:cubicBezTo>
                  <a:cubicBezTo>
                    <a:pt x="9466" y="40529"/>
                    <a:pt x="3202" y="34739"/>
                    <a:pt x="1895" y="30381"/>
                  </a:cubicBezTo>
                  <a:cubicBezTo>
                    <a:pt x="644" y="26210"/>
                    <a:pt x="8262" y="2187"/>
                    <a:pt x="8372" y="1841"/>
                  </a:cubicBezTo>
                  <a:cubicBezTo>
                    <a:pt x="8543" y="1331"/>
                    <a:pt x="8945" y="621"/>
                    <a:pt x="9257" y="614"/>
                  </a:cubicBezTo>
                  <a:cubicBezTo>
                    <a:pt x="9263" y="613"/>
                    <a:pt x="9270" y="612"/>
                    <a:pt x="9277" y="612"/>
                  </a:cubicBezTo>
                  <a:close/>
                  <a:moveTo>
                    <a:pt x="9241" y="1"/>
                  </a:moveTo>
                  <a:cubicBezTo>
                    <a:pt x="8375" y="26"/>
                    <a:pt x="7880" y="1379"/>
                    <a:pt x="7791" y="1649"/>
                  </a:cubicBezTo>
                  <a:cubicBezTo>
                    <a:pt x="7790" y="1650"/>
                    <a:pt x="7790" y="1653"/>
                    <a:pt x="7790" y="1654"/>
                  </a:cubicBezTo>
                  <a:cubicBezTo>
                    <a:pt x="7471" y="2654"/>
                    <a:pt x="1" y="26198"/>
                    <a:pt x="1309" y="30558"/>
                  </a:cubicBezTo>
                  <a:cubicBezTo>
                    <a:pt x="2648" y="35023"/>
                    <a:pt x="8983" y="41142"/>
                    <a:pt x="11536" y="41142"/>
                  </a:cubicBezTo>
                  <a:cubicBezTo>
                    <a:pt x="12071" y="41142"/>
                    <a:pt x="13325" y="41142"/>
                    <a:pt x="14892" y="28726"/>
                  </a:cubicBezTo>
                  <a:cubicBezTo>
                    <a:pt x="15669" y="22556"/>
                    <a:pt x="16162" y="16025"/>
                    <a:pt x="16162" y="14921"/>
                  </a:cubicBezTo>
                  <a:cubicBezTo>
                    <a:pt x="16162" y="13378"/>
                    <a:pt x="14268" y="9324"/>
                    <a:pt x="12596" y="5748"/>
                  </a:cubicBezTo>
                  <a:cubicBezTo>
                    <a:pt x="11852" y="4156"/>
                    <a:pt x="11148" y="2653"/>
                    <a:pt x="10741" y="1633"/>
                  </a:cubicBezTo>
                  <a:cubicBezTo>
                    <a:pt x="10295" y="518"/>
                    <a:pt x="9811" y="1"/>
                    <a:pt x="92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4"/>
            <p:cNvSpPr/>
            <p:nvPr/>
          </p:nvSpPr>
          <p:spPr>
            <a:xfrm>
              <a:off x="1718075" y="3628875"/>
              <a:ext cx="957850" cy="772475"/>
            </a:xfrm>
            <a:custGeom>
              <a:avLst/>
              <a:gdLst/>
              <a:ahLst/>
              <a:cxnLst/>
              <a:rect l="l" t="t" r="r" b="b"/>
              <a:pathLst>
                <a:path w="38314" h="30899" extrusionOk="0">
                  <a:moveTo>
                    <a:pt x="31532" y="0"/>
                  </a:moveTo>
                  <a:cubicBezTo>
                    <a:pt x="26996" y="0"/>
                    <a:pt x="7559" y="216"/>
                    <a:pt x="3887" y="2375"/>
                  </a:cubicBezTo>
                  <a:cubicBezTo>
                    <a:pt x="216" y="4536"/>
                    <a:pt x="0" y="20732"/>
                    <a:pt x="0" y="24404"/>
                  </a:cubicBezTo>
                  <a:cubicBezTo>
                    <a:pt x="0" y="28075"/>
                    <a:pt x="3671" y="30666"/>
                    <a:pt x="8639" y="30883"/>
                  </a:cubicBezTo>
                  <a:cubicBezTo>
                    <a:pt x="8875" y="30893"/>
                    <a:pt x="9148" y="30898"/>
                    <a:pt x="9455" y="30898"/>
                  </a:cubicBezTo>
                  <a:cubicBezTo>
                    <a:pt x="15578" y="30898"/>
                    <a:pt x="34862" y="28939"/>
                    <a:pt x="36713" y="28939"/>
                  </a:cubicBezTo>
                  <a:cubicBezTo>
                    <a:pt x="37733" y="28939"/>
                    <a:pt x="38114" y="27046"/>
                    <a:pt x="38191" y="24618"/>
                  </a:cubicBezTo>
                  <a:cubicBezTo>
                    <a:pt x="38314" y="20748"/>
                    <a:pt x="37661" y="15519"/>
                    <a:pt x="37592" y="14442"/>
                  </a:cubicBezTo>
                  <a:cubicBezTo>
                    <a:pt x="37357" y="10787"/>
                    <a:pt x="37114" y="0"/>
                    <a:pt x="3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4"/>
            <p:cNvSpPr/>
            <p:nvPr/>
          </p:nvSpPr>
          <p:spPr>
            <a:xfrm>
              <a:off x="1710425" y="3621200"/>
              <a:ext cx="972500" cy="787800"/>
            </a:xfrm>
            <a:custGeom>
              <a:avLst/>
              <a:gdLst/>
              <a:ahLst/>
              <a:cxnLst/>
              <a:rect l="l" t="t" r="r" b="b"/>
              <a:pathLst>
                <a:path w="38900" h="31512" extrusionOk="0">
                  <a:moveTo>
                    <a:pt x="31838" y="613"/>
                  </a:moveTo>
                  <a:cubicBezTo>
                    <a:pt x="36777" y="614"/>
                    <a:pt x="37316" y="9987"/>
                    <a:pt x="37546" y="13990"/>
                  </a:cubicBezTo>
                  <a:lnTo>
                    <a:pt x="37593" y="14768"/>
                  </a:lnTo>
                  <a:cubicBezTo>
                    <a:pt x="37607" y="15000"/>
                    <a:pt x="37649" y="15419"/>
                    <a:pt x="37704" y="15974"/>
                  </a:cubicBezTo>
                  <a:cubicBezTo>
                    <a:pt x="37907" y="18040"/>
                    <a:pt x="38286" y="21887"/>
                    <a:pt x="38191" y="24916"/>
                  </a:cubicBezTo>
                  <a:cubicBezTo>
                    <a:pt x="38077" y="28547"/>
                    <a:pt x="37334" y="28939"/>
                    <a:pt x="37020" y="28939"/>
                  </a:cubicBezTo>
                  <a:cubicBezTo>
                    <a:pt x="36350" y="28939"/>
                    <a:pt x="33605" y="29177"/>
                    <a:pt x="29805" y="29506"/>
                  </a:cubicBezTo>
                  <a:cubicBezTo>
                    <a:pt x="23303" y="30068"/>
                    <a:pt x="13712" y="30898"/>
                    <a:pt x="9763" y="30898"/>
                  </a:cubicBezTo>
                  <a:cubicBezTo>
                    <a:pt x="9460" y="30898"/>
                    <a:pt x="9190" y="30893"/>
                    <a:pt x="8958" y="30883"/>
                  </a:cubicBezTo>
                  <a:cubicBezTo>
                    <a:pt x="4044" y="30669"/>
                    <a:pt x="612" y="28131"/>
                    <a:pt x="612" y="24711"/>
                  </a:cubicBezTo>
                  <a:cubicBezTo>
                    <a:pt x="612" y="15684"/>
                    <a:pt x="1591" y="4568"/>
                    <a:pt x="4348" y="2946"/>
                  </a:cubicBezTo>
                  <a:cubicBezTo>
                    <a:pt x="7479" y="1104"/>
                    <a:pt x="23101" y="613"/>
                    <a:pt x="31838" y="613"/>
                  </a:cubicBezTo>
                  <a:close/>
                  <a:moveTo>
                    <a:pt x="31838" y="1"/>
                  </a:moveTo>
                  <a:cubicBezTo>
                    <a:pt x="29413" y="1"/>
                    <a:pt x="8033" y="68"/>
                    <a:pt x="4038" y="2419"/>
                  </a:cubicBezTo>
                  <a:cubicBezTo>
                    <a:pt x="291" y="4623"/>
                    <a:pt x="0" y="20038"/>
                    <a:pt x="0" y="24711"/>
                  </a:cubicBezTo>
                  <a:cubicBezTo>
                    <a:pt x="0" y="28476"/>
                    <a:pt x="3673" y="31266"/>
                    <a:pt x="8931" y="31496"/>
                  </a:cubicBezTo>
                  <a:cubicBezTo>
                    <a:pt x="9175" y="31506"/>
                    <a:pt x="9455" y="31511"/>
                    <a:pt x="9769" y="31511"/>
                  </a:cubicBezTo>
                  <a:cubicBezTo>
                    <a:pt x="13721" y="31511"/>
                    <a:pt x="22969" y="30711"/>
                    <a:pt x="29858" y="30115"/>
                  </a:cubicBezTo>
                  <a:cubicBezTo>
                    <a:pt x="33500" y="29801"/>
                    <a:pt x="36376" y="29552"/>
                    <a:pt x="37020" y="29552"/>
                  </a:cubicBezTo>
                  <a:cubicBezTo>
                    <a:pt x="38137" y="29552"/>
                    <a:pt x="38704" y="28085"/>
                    <a:pt x="38802" y="24935"/>
                  </a:cubicBezTo>
                  <a:cubicBezTo>
                    <a:pt x="38900" y="21867"/>
                    <a:pt x="38518" y="17994"/>
                    <a:pt x="38313" y="15913"/>
                  </a:cubicBezTo>
                  <a:cubicBezTo>
                    <a:pt x="38259" y="15368"/>
                    <a:pt x="38218" y="14956"/>
                    <a:pt x="38203" y="14730"/>
                  </a:cubicBezTo>
                  <a:lnTo>
                    <a:pt x="38158" y="13954"/>
                  </a:lnTo>
                  <a:cubicBezTo>
                    <a:pt x="37917" y="9779"/>
                    <a:pt x="37355" y="2"/>
                    <a:pt x="318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4"/>
            <p:cNvSpPr/>
            <p:nvPr/>
          </p:nvSpPr>
          <p:spPr>
            <a:xfrm>
              <a:off x="2473925" y="4006350"/>
              <a:ext cx="458950" cy="244300"/>
            </a:xfrm>
            <a:custGeom>
              <a:avLst/>
              <a:gdLst/>
              <a:ahLst/>
              <a:cxnLst/>
              <a:rect l="l" t="t" r="r" b="b"/>
              <a:pathLst>
                <a:path w="18358" h="9772" extrusionOk="0">
                  <a:moveTo>
                    <a:pt x="8164" y="1"/>
                  </a:moveTo>
                  <a:cubicBezTo>
                    <a:pt x="4199" y="1"/>
                    <a:pt x="1" y="234"/>
                    <a:pt x="1" y="234"/>
                  </a:cubicBezTo>
                  <a:lnTo>
                    <a:pt x="2376" y="9737"/>
                  </a:lnTo>
                  <a:cubicBezTo>
                    <a:pt x="2376" y="9737"/>
                    <a:pt x="3504" y="9772"/>
                    <a:pt x="5141" y="9772"/>
                  </a:cubicBezTo>
                  <a:cubicBezTo>
                    <a:pt x="9234" y="9772"/>
                    <a:pt x="16506" y="9551"/>
                    <a:pt x="17277" y="8008"/>
                  </a:cubicBezTo>
                  <a:cubicBezTo>
                    <a:pt x="18358" y="5849"/>
                    <a:pt x="17277" y="1314"/>
                    <a:pt x="14470" y="450"/>
                  </a:cubicBezTo>
                  <a:cubicBezTo>
                    <a:pt x="13347" y="105"/>
                    <a:pt x="10807" y="1"/>
                    <a:pt x="81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4"/>
            <p:cNvSpPr/>
            <p:nvPr/>
          </p:nvSpPr>
          <p:spPr>
            <a:xfrm>
              <a:off x="2465350" y="3998650"/>
              <a:ext cx="463725" cy="259800"/>
            </a:xfrm>
            <a:custGeom>
              <a:avLst/>
              <a:gdLst/>
              <a:ahLst/>
              <a:cxnLst/>
              <a:rect l="l" t="t" r="r" b="b"/>
              <a:pathLst>
                <a:path w="18549" h="10392" extrusionOk="0">
                  <a:moveTo>
                    <a:pt x="8542" y="615"/>
                  </a:moveTo>
                  <a:cubicBezTo>
                    <a:pt x="11148" y="615"/>
                    <a:pt x="13637" y="716"/>
                    <a:pt x="14724" y="1051"/>
                  </a:cubicBezTo>
                  <a:cubicBezTo>
                    <a:pt x="15739" y="1364"/>
                    <a:pt x="16605" y="2250"/>
                    <a:pt x="17161" y="3548"/>
                  </a:cubicBezTo>
                  <a:cubicBezTo>
                    <a:pt x="17840" y="5135"/>
                    <a:pt x="17916" y="7040"/>
                    <a:pt x="17347" y="8180"/>
                  </a:cubicBezTo>
                  <a:cubicBezTo>
                    <a:pt x="16743" y="9389"/>
                    <a:pt x="10617" y="9781"/>
                    <a:pt x="5545" y="9781"/>
                  </a:cubicBezTo>
                  <a:cubicBezTo>
                    <a:pt x="4637" y="9781"/>
                    <a:pt x="3763" y="9768"/>
                    <a:pt x="2960" y="9746"/>
                  </a:cubicBezTo>
                  <a:lnTo>
                    <a:pt x="731" y="829"/>
                  </a:lnTo>
                  <a:cubicBezTo>
                    <a:pt x="1845" y="773"/>
                    <a:pt x="5285" y="615"/>
                    <a:pt x="8542" y="615"/>
                  </a:cubicBezTo>
                  <a:close/>
                  <a:moveTo>
                    <a:pt x="8475" y="1"/>
                  </a:moveTo>
                  <a:cubicBezTo>
                    <a:pt x="4635" y="1"/>
                    <a:pt x="608" y="221"/>
                    <a:pt x="326" y="236"/>
                  </a:cubicBezTo>
                  <a:cubicBezTo>
                    <a:pt x="134" y="246"/>
                    <a:pt x="0" y="429"/>
                    <a:pt x="47" y="616"/>
                  </a:cubicBezTo>
                  <a:lnTo>
                    <a:pt x="2422" y="10118"/>
                  </a:lnTo>
                  <a:cubicBezTo>
                    <a:pt x="2455" y="10251"/>
                    <a:pt x="2572" y="10346"/>
                    <a:pt x="2710" y="10350"/>
                  </a:cubicBezTo>
                  <a:cubicBezTo>
                    <a:pt x="3079" y="10361"/>
                    <a:pt x="4184" y="10391"/>
                    <a:pt x="5645" y="10391"/>
                  </a:cubicBezTo>
                  <a:cubicBezTo>
                    <a:pt x="9869" y="10391"/>
                    <a:pt x="17051" y="10140"/>
                    <a:pt x="17894" y="8454"/>
                  </a:cubicBezTo>
                  <a:cubicBezTo>
                    <a:pt x="18549" y="7144"/>
                    <a:pt x="18480" y="5076"/>
                    <a:pt x="17722" y="3307"/>
                  </a:cubicBezTo>
                  <a:cubicBezTo>
                    <a:pt x="17095" y="1840"/>
                    <a:pt x="16094" y="832"/>
                    <a:pt x="14903" y="466"/>
                  </a:cubicBezTo>
                  <a:cubicBezTo>
                    <a:pt x="13741" y="108"/>
                    <a:pt x="11153" y="1"/>
                    <a:pt x="84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4"/>
            <p:cNvSpPr/>
            <p:nvPr/>
          </p:nvSpPr>
          <p:spPr>
            <a:xfrm>
              <a:off x="1664075" y="3553950"/>
              <a:ext cx="896250" cy="783800"/>
            </a:xfrm>
            <a:custGeom>
              <a:avLst/>
              <a:gdLst/>
              <a:ahLst/>
              <a:cxnLst/>
              <a:rect l="l" t="t" r="r" b="b"/>
              <a:pathLst>
                <a:path w="35850" h="31352" extrusionOk="0">
                  <a:moveTo>
                    <a:pt x="20793" y="1"/>
                  </a:moveTo>
                  <a:cubicBezTo>
                    <a:pt x="17839" y="1"/>
                    <a:pt x="14893" y="161"/>
                    <a:pt x="12527" y="621"/>
                  </a:cubicBezTo>
                  <a:cubicBezTo>
                    <a:pt x="4752" y="2133"/>
                    <a:pt x="1512" y="6667"/>
                    <a:pt x="1296" y="7532"/>
                  </a:cubicBezTo>
                  <a:cubicBezTo>
                    <a:pt x="1296" y="7532"/>
                    <a:pt x="0" y="11635"/>
                    <a:pt x="216" y="16386"/>
                  </a:cubicBezTo>
                  <a:cubicBezTo>
                    <a:pt x="432" y="21137"/>
                    <a:pt x="1728" y="25888"/>
                    <a:pt x="8206" y="29777"/>
                  </a:cubicBezTo>
                  <a:cubicBezTo>
                    <a:pt x="10150" y="30943"/>
                    <a:pt x="13415" y="31351"/>
                    <a:pt x="17034" y="31351"/>
                  </a:cubicBezTo>
                  <a:cubicBezTo>
                    <a:pt x="25479" y="31351"/>
                    <a:pt x="35850" y="29129"/>
                    <a:pt x="35850" y="29129"/>
                  </a:cubicBezTo>
                  <a:lnTo>
                    <a:pt x="34339" y="837"/>
                  </a:lnTo>
                  <a:cubicBezTo>
                    <a:pt x="34339" y="837"/>
                    <a:pt x="27545" y="1"/>
                    <a:pt x="207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4"/>
            <p:cNvSpPr/>
            <p:nvPr/>
          </p:nvSpPr>
          <p:spPr>
            <a:xfrm>
              <a:off x="1656550" y="3546425"/>
              <a:ext cx="911625" cy="799150"/>
            </a:xfrm>
            <a:custGeom>
              <a:avLst/>
              <a:gdLst/>
              <a:ahLst/>
              <a:cxnLst/>
              <a:rect l="l" t="t" r="r" b="b"/>
              <a:pathLst>
                <a:path w="36465" h="31966" extrusionOk="0">
                  <a:moveTo>
                    <a:pt x="21066" y="611"/>
                  </a:moveTo>
                  <a:cubicBezTo>
                    <a:pt x="27026" y="611"/>
                    <a:pt x="33051" y="1262"/>
                    <a:pt x="34347" y="1412"/>
                  </a:cubicBezTo>
                  <a:lnTo>
                    <a:pt x="35832" y="29183"/>
                  </a:lnTo>
                  <a:cubicBezTo>
                    <a:pt x="34181" y="29520"/>
                    <a:pt x="24908" y="31343"/>
                    <a:pt x="17296" y="31343"/>
                  </a:cubicBezTo>
                  <a:cubicBezTo>
                    <a:pt x="13742" y="31343"/>
                    <a:pt x="10550" y="30945"/>
                    <a:pt x="8666" y="29814"/>
                  </a:cubicBezTo>
                  <a:cubicBezTo>
                    <a:pt x="2119" y="25886"/>
                    <a:pt x="1028" y="21177"/>
                    <a:pt x="823" y="16673"/>
                  </a:cubicBezTo>
                  <a:cubicBezTo>
                    <a:pt x="612" y="12035"/>
                    <a:pt x="1876" y="7965"/>
                    <a:pt x="1890" y="7924"/>
                  </a:cubicBezTo>
                  <a:cubicBezTo>
                    <a:pt x="1891" y="7919"/>
                    <a:pt x="1893" y="7912"/>
                    <a:pt x="1894" y="7907"/>
                  </a:cubicBezTo>
                  <a:cubicBezTo>
                    <a:pt x="2044" y="7312"/>
                    <a:pt x="5035" y="2749"/>
                    <a:pt x="12885" y="1222"/>
                  </a:cubicBezTo>
                  <a:cubicBezTo>
                    <a:pt x="15216" y="768"/>
                    <a:pt x="18133" y="611"/>
                    <a:pt x="21066" y="611"/>
                  </a:cubicBezTo>
                  <a:close/>
                  <a:moveTo>
                    <a:pt x="21065" y="1"/>
                  </a:moveTo>
                  <a:cubicBezTo>
                    <a:pt x="18095" y="1"/>
                    <a:pt x="15137" y="161"/>
                    <a:pt x="12769" y="621"/>
                  </a:cubicBezTo>
                  <a:cubicBezTo>
                    <a:pt x="5047" y="2123"/>
                    <a:pt x="1603" y="6597"/>
                    <a:pt x="1302" y="7749"/>
                  </a:cubicBezTo>
                  <a:cubicBezTo>
                    <a:pt x="1235" y="7969"/>
                    <a:pt x="1" y="12056"/>
                    <a:pt x="211" y="16700"/>
                  </a:cubicBezTo>
                  <a:cubicBezTo>
                    <a:pt x="414" y="21151"/>
                    <a:pt x="1538" y="26252"/>
                    <a:pt x="8350" y="30339"/>
                  </a:cubicBezTo>
                  <a:cubicBezTo>
                    <a:pt x="10360" y="31544"/>
                    <a:pt x="13701" y="31965"/>
                    <a:pt x="17387" y="31965"/>
                  </a:cubicBezTo>
                  <a:cubicBezTo>
                    <a:pt x="25639" y="31965"/>
                    <a:pt x="35615" y="29857"/>
                    <a:pt x="36215" y="29728"/>
                  </a:cubicBezTo>
                  <a:cubicBezTo>
                    <a:pt x="36362" y="29697"/>
                    <a:pt x="36464" y="29563"/>
                    <a:pt x="36457" y="29412"/>
                  </a:cubicBezTo>
                  <a:lnTo>
                    <a:pt x="34946" y="1122"/>
                  </a:lnTo>
                  <a:cubicBezTo>
                    <a:pt x="34937" y="973"/>
                    <a:pt x="34824" y="852"/>
                    <a:pt x="34676" y="834"/>
                  </a:cubicBezTo>
                  <a:cubicBezTo>
                    <a:pt x="34580" y="822"/>
                    <a:pt x="27794" y="1"/>
                    <a:pt x="210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4"/>
            <p:cNvSpPr/>
            <p:nvPr/>
          </p:nvSpPr>
          <p:spPr>
            <a:xfrm>
              <a:off x="4012150" y="1253575"/>
              <a:ext cx="248675" cy="593700"/>
            </a:xfrm>
            <a:custGeom>
              <a:avLst/>
              <a:gdLst/>
              <a:ahLst/>
              <a:cxnLst/>
              <a:rect l="l" t="t" r="r" b="b"/>
              <a:pathLst>
                <a:path w="9947" h="23748" extrusionOk="0">
                  <a:moveTo>
                    <a:pt x="8625" y="0"/>
                  </a:moveTo>
                  <a:cubicBezTo>
                    <a:pt x="8606" y="0"/>
                    <a:pt x="8585" y="1"/>
                    <a:pt x="8565" y="3"/>
                  </a:cubicBezTo>
                  <a:cubicBezTo>
                    <a:pt x="8565" y="3"/>
                    <a:pt x="6135" y="2433"/>
                    <a:pt x="4977" y="5674"/>
                  </a:cubicBezTo>
                  <a:cubicBezTo>
                    <a:pt x="3819" y="8915"/>
                    <a:pt x="1" y="18636"/>
                    <a:pt x="117" y="20488"/>
                  </a:cubicBezTo>
                  <a:cubicBezTo>
                    <a:pt x="210" y="21969"/>
                    <a:pt x="1265" y="23747"/>
                    <a:pt x="2513" y="23747"/>
                  </a:cubicBezTo>
                  <a:cubicBezTo>
                    <a:pt x="2825" y="23747"/>
                    <a:pt x="3148" y="23636"/>
                    <a:pt x="3473" y="23381"/>
                  </a:cubicBezTo>
                  <a:cubicBezTo>
                    <a:pt x="5092" y="22109"/>
                    <a:pt x="9027" y="15280"/>
                    <a:pt x="9258" y="14932"/>
                  </a:cubicBezTo>
                  <a:cubicBezTo>
                    <a:pt x="9490" y="14585"/>
                    <a:pt x="9721" y="9725"/>
                    <a:pt x="9721" y="6716"/>
                  </a:cubicBezTo>
                  <a:cubicBezTo>
                    <a:pt x="9721" y="3751"/>
                    <a:pt x="9946" y="0"/>
                    <a:pt x="86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4"/>
            <p:cNvSpPr/>
            <p:nvPr/>
          </p:nvSpPr>
          <p:spPr>
            <a:xfrm>
              <a:off x="4004975" y="1245925"/>
              <a:ext cx="259200" cy="609000"/>
            </a:xfrm>
            <a:custGeom>
              <a:avLst/>
              <a:gdLst/>
              <a:ahLst/>
              <a:cxnLst/>
              <a:rect l="l" t="t" r="r" b="b"/>
              <a:pathLst>
                <a:path w="10368" h="24360" extrusionOk="0">
                  <a:moveTo>
                    <a:pt x="8979" y="619"/>
                  </a:moveTo>
                  <a:lnTo>
                    <a:pt x="8979" y="619"/>
                  </a:lnTo>
                  <a:cubicBezTo>
                    <a:pt x="9040" y="632"/>
                    <a:pt x="9096" y="661"/>
                    <a:pt x="9140" y="706"/>
                  </a:cubicBezTo>
                  <a:cubicBezTo>
                    <a:pt x="9754" y="1275"/>
                    <a:pt x="9730" y="3824"/>
                    <a:pt x="9710" y="5872"/>
                  </a:cubicBezTo>
                  <a:cubicBezTo>
                    <a:pt x="9707" y="6262"/>
                    <a:pt x="9704" y="6648"/>
                    <a:pt x="9704" y="7022"/>
                  </a:cubicBezTo>
                  <a:cubicBezTo>
                    <a:pt x="9704" y="10128"/>
                    <a:pt x="9467" y="14652"/>
                    <a:pt x="9292" y="15069"/>
                  </a:cubicBezTo>
                  <a:cubicBezTo>
                    <a:pt x="9257" y="15120"/>
                    <a:pt x="9144" y="15307"/>
                    <a:pt x="8974" y="15595"/>
                  </a:cubicBezTo>
                  <a:cubicBezTo>
                    <a:pt x="6280" y="20105"/>
                    <a:pt x="4462" y="22746"/>
                    <a:pt x="3570" y="23447"/>
                  </a:cubicBezTo>
                  <a:cubicBezTo>
                    <a:pt x="3316" y="23646"/>
                    <a:pt x="3057" y="23746"/>
                    <a:pt x="2797" y="23746"/>
                  </a:cubicBezTo>
                  <a:cubicBezTo>
                    <a:pt x="2644" y="23746"/>
                    <a:pt x="2490" y="23711"/>
                    <a:pt x="2336" y="23642"/>
                  </a:cubicBezTo>
                  <a:cubicBezTo>
                    <a:pt x="1514" y="23274"/>
                    <a:pt x="784" y="21988"/>
                    <a:pt x="709" y="20775"/>
                  </a:cubicBezTo>
                  <a:cubicBezTo>
                    <a:pt x="620" y="19356"/>
                    <a:pt x="3110" y="12667"/>
                    <a:pt x="4599" y="8670"/>
                  </a:cubicBezTo>
                  <a:cubicBezTo>
                    <a:pt x="4988" y="7627"/>
                    <a:pt x="5323" y="6727"/>
                    <a:pt x="5553" y="6083"/>
                  </a:cubicBezTo>
                  <a:cubicBezTo>
                    <a:pt x="6548" y="3297"/>
                    <a:pt x="8534" y="1092"/>
                    <a:pt x="8979" y="619"/>
                  </a:cubicBezTo>
                  <a:close/>
                  <a:moveTo>
                    <a:pt x="8914" y="1"/>
                  </a:moveTo>
                  <a:cubicBezTo>
                    <a:pt x="8885" y="1"/>
                    <a:pt x="8856" y="2"/>
                    <a:pt x="8826" y="4"/>
                  </a:cubicBezTo>
                  <a:cubicBezTo>
                    <a:pt x="8754" y="10"/>
                    <a:pt x="8687" y="42"/>
                    <a:pt x="8636" y="93"/>
                  </a:cubicBezTo>
                  <a:cubicBezTo>
                    <a:pt x="8535" y="194"/>
                    <a:pt x="6143" y="2610"/>
                    <a:pt x="4977" y="5878"/>
                  </a:cubicBezTo>
                  <a:cubicBezTo>
                    <a:pt x="4747" y="6519"/>
                    <a:pt x="4413" y="7416"/>
                    <a:pt x="4025" y="8457"/>
                  </a:cubicBezTo>
                  <a:cubicBezTo>
                    <a:pt x="2424" y="12760"/>
                    <a:pt x="1" y="19264"/>
                    <a:pt x="98" y="20813"/>
                  </a:cubicBezTo>
                  <a:cubicBezTo>
                    <a:pt x="177" y="22076"/>
                    <a:pt x="942" y="23689"/>
                    <a:pt x="2087" y="24200"/>
                  </a:cubicBezTo>
                  <a:cubicBezTo>
                    <a:pt x="2312" y="24303"/>
                    <a:pt x="2555" y="24358"/>
                    <a:pt x="2804" y="24360"/>
                  </a:cubicBezTo>
                  <a:cubicBezTo>
                    <a:pt x="3146" y="24360"/>
                    <a:pt x="3538" y="24250"/>
                    <a:pt x="3949" y="23928"/>
                  </a:cubicBezTo>
                  <a:cubicBezTo>
                    <a:pt x="5381" y="22802"/>
                    <a:pt x="8481" y="17614"/>
                    <a:pt x="9499" y="15909"/>
                  </a:cubicBezTo>
                  <a:cubicBezTo>
                    <a:pt x="9663" y="15635"/>
                    <a:pt x="9769" y="15457"/>
                    <a:pt x="9801" y="15409"/>
                  </a:cubicBezTo>
                  <a:cubicBezTo>
                    <a:pt x="10161" y="14870"/>
                    <a:pt x="10315" y="8858"/>
                    <a:pt x="10315" y="7022"/>
                  </a:cubicBezTo>
                  <a:cubicBezTo>
                    <a:pt x="10315" y="6650"/>
                    <a:pt x="10320" y="6266"/>
                    <a:pt x="10323" y="5878"/>
                  </a:cubicBezTo>
                  <a:cubicBezTo>
                    <a:pt x="10346" y="3375"/>
                    <a:pt x="10367" y="1010"/>
                    <a:pt x="9557" y="257"/>
                  </a:cubicBezTo>
                  <a:cubicBezTo>
                    <a:pt x="9375" y="88"/>
                    <a:pt x="9157" y="1"/>
                    <a:pt x="89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4"/>
            <p:cNvSpPr/>
            <p:nvPr/>
          </p:nvSpPr>
          <p:spPr>
            <a:xfrm>
              <a:off x="4218425" y="1513325"/>
              <a:ext cx="857000" cy="765350"/>
            </a:xfrm>
            <a:custGeom>
              <a:avLst/>
              <a:gdLst/>
              <a:ahLst/>
              <a:cxnLst/>
              <a:rect l="l" t="t" r="r" b="b"/>
              <a:pathLst>
                <a:path w="34280" h="30614" extrusionOk="0">
                  <a:moveTo>
                    <a:pt x="4180" y="1"/>
                  </a:moveTo>
                  <a:cubicBezTo>
                    <a:pt x="4138" y="1"/>
                    <a:pt x="4105" y="3"/>
                    <a:pt x="4082" y="7"/>
                  </a:cubicBezTo>
                  <a:cubicBezTo>
                    <a:pt x="558" y="681"/>
                    <a:pt x="0" y="23268"/>
                    <a:pt x="0" y="23268"/>
                  </a:cubicBezTo>
                  <a:lnTo>
                    <a:pt x="27750" y="30614"/>
                  </a:lnTo>
                  <a:cubicBezTo>
                    <a:pt x="27750" y="30614"/>
                    <a:pt x="34279" y="12659"/>
                    <a:pt x="34279" y="9393"/>
                  </a:cubicBezTo>
                  <a:cubicBezTo>
                    <a:pt x="34279" y="6188"/>
                    <a:pt x="6411" y="1"/>
                    <a:pt x="41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4"/>
            <p:cNvSpPr/>
            <p:nvPr/>
          </p:nvSpPr>
          <p:spPr>
            <a:xfrm>
              <a:off x="4210675" y="1505850"/>
              <a:ext cx="872400" cy="780475"/>
            </a:xfrm>
            <a:custGeom>
              <a:avLst/>
              <a:gdLst/>
              <a:ahLst/>
              <a:cxnLst/>
              <a:rect l="l" t="t" r="r" b="b"/>
              <a:pathLst>
                <a:path w="34896" h="31219" extrusionOk="0">
                  <a:moveTo>
                    <a:pt x="4510" y="604"/>
                  </a:moveTo>
                  <a:cubicBezTo>
                    <a:pt x="6298" y="604"/>
                    <a:pt x="30056" y="5776"/>
                    <a:pt x="33866" y="9089"/>
                  </a:cubicBezTo>
                  <a:cubicBezTo>
                    <a:pt x="34135" y="9324"/>
                    <a:pt x="34284" y="9537"/>
                    <a:pt x="34284" y="9692"/>
                  </a:cubicBezTo>
                  <a:cubicBezTo>
                    <a:pt x="34284" y="12655"/>
                    <a:pt x="28672" y="28315"/>
                    <a:pt x="27867" y="30545"/>
                  </a:cubicBezTo>
                  <a:lnTo>
                    <a:pt x="623" y="23334"/>
                  </a:lnTo>
                  <a:cubicBezTo>
                    <a:pt x="852" y="14683"/>
                    <a:pt x="2081" y="1066"/>
                    <a:pt x="4447" y="608"/>
                  </a:cubicBezTo>
                  <a:cubicBezTo>
                    <a:pt x="4463" y="605"/>
                    <a:pt x="4485" y="604"/>
                    <a:pt x="4510" y="604"/>
                  </a:cubicBezTo>
                  <a:close/>
                  <a:moveTo>
                    <a:pt x="4419" y="0"/>
                  </a:moveTo>
                  <a:cubicBezTo>
                    <a:pt x="4382" y="0"/>
                    <a:pt x="4353" y="2"/>
                    <a:pt x="4333" y="6"/>
                  </a:cubicBezTo>
                  <a:cubicBezTo>
                    <a:pt x="673" y="705"/>
                    <a:pt x="62" y="21222"/>
                    <a:pt x="4" y="23560"/>
                  </a:cubicBezTo>
                  <a:cubicBezTo>
                    <a:pt x="0" y="23701"/>
                    <a:pt x="94" y="23827"/>
                    <a:pt x="232" y="23863"/>
                  </a:cubicBezTo>
                  <a:lnTo>
                    <a:pt x="27982" y="31209"/>
                  </a:lnTo>
                  <a:cubicBezTo>
                    <a:pt x="28007" y="31215"/>
                    <a:pt x="28034" y="31219"/>
                    <a:pt x="28060" y="31219"/>
                  </a:cubicBezTo>
                  <a:cubicBezTo>
                    <a:pt x="28189" y="31219"/>
                    <a:pt x="28303" y="31138"/>
                    <a:pt x="28347" y="31017"/>
                  </a:cubicBezTo>
                  <a:cubicBezTo>
                    <a:pt x="28614" y="30282"/>
                    <a:pt x="34895" y="12974"/>
                    <a:pt x="34895" y="9692"/>
                  </a:cubicBezTo>
                  <a:cubicBezTo>
                    <a:pt x="34895" y="9324"/>
                    <a:pt x="34666" y="8956"/>
                    <a:pt x="34195" y="8566"/>
                  </a:cubicBezTo>
                  <a:cubicBezTo>
                    <a:pt x="29939" y="5044"/>
                    <a:pt x="6326" y="0"/>
                    <a:pt x="44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4"/>
            <p:cNvSpPr/>
            <p:nvPr/>
          </p:nvSpPr>
          <p:spPr>
            <a:xfrm>
              <a:off x="4188650" y="1156275"/>
              <a:ext cx="807250" cy="940025"/>
            </a:xfrm>
            <a:custGeom>
              <a:avLst/>
              <a:gdLst/>
              <a:ahLst/>
              <a:cxnLst/>
              <a:rect l="l" t="t" r="r" b="b"/>
              <a:pathLst>
                <a:path w="32290" h="37601" extrusionOk="0">
                  <a:moveTo>
                    <a:pt x="17149" y="1"/>
                  </a:moveTo>
                  <a:cubicBezTo>
                    <a:pt x="15853" y="1"/>
                    <a:pt x="15045" y="192"/>
                    <a:pt x="15045" y="192"/>
                  </a:cubicBezTo>
                  <a:cubicBezTo>
                    <a:pt x="15045" y="192"/>
                    <a:pt x="14109" y="88"/>
                    <a:pt x="12705" y="88"/>
                  </a:cubicBezTo>
                  <a:cubicBezTo>
                    <a:pt x="10484" y="88"/>
                    <a:pt x="7094" y="348"/>
                    <a:pt x="4398" y="1696"/>
                  </a:cubicBezTo>
                  <a:cubicBezTo>
                    <a:pt x="1" y="3895"/>
                    <a:pt x="1" y="7598"/>
                    <a:pt x="232" y="11186"/>
                  </a:cubicBezTo>
                  <a:cubicBezTo>
                    <a:pt x="463" y="14774"/>
                    <a:pt x="1660" y="34121"/>
                    <a:pt x="2008" y="35510"/>
                  </a:cubicBezTo>
                  <a:cubicBezTo>
                    <a:pt x="2356" y="36899"/>
                    <a:pt x="10301" y="36532"/>
                    <a:pt x="14930" y="37457"/>
                  </a:cubicBezTo>
                  <a:cubicBezTo>
                    <a:pt x="15421" y="37555"/>
                    <a:pt x="15895" y="37600"/>
                    <a:pt x="16353" y="37600"/>
                  </a:cubicBezTo>
                  <a:cubicBezTo>
                    <a:pt x="20217" y="37600"/>
                    <a:pt x="22873" y="34405"/>
                    <a:pt x="23494" y="33059"/>
                  </a:cubicBezTo>
                  <a:cubicBezTo>
                    <a:pt x="24189" y="31555"/>
                    <a:pt x="32290" y="16857"/>
                    <a:pt x="32290" y="13733"/>
                  </a:cubicBezTo>
                  <a:cubicBezTo>
                    <a:pt x="32290" y="10609"/>
                    <a:pt x="28933" y="4706"/>
                    <a:pt x="24190" y="1929"/>
                  </a:cubicBezTo>
                  <a:cubicBezTo>
                    <a:pt x="21478" y="341"/>
                    <a:pt x="18879" y="1"/>
                    <a:pt x="171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4"/>
            <p:cNvSpPr/>
            <p:nvPr/>
          </p:nvSpPr>
          <p:spPr>
            <a:xfrm>
              <a:off x="4180550" y="1148475"/>
              <a:ext cx="823000" cy="955450"/>
            </a:xfrm>
            <a:custGeom>
              <a:avLst/>
              <a:gdLst/>
              <a:ahLst/>
              <a:cxnLst/>
              <a:rect l="l" t="t" r="r" b="b"/>
              <a:pathLst>
                <a:path w="32920" h="38218" extrusionOk="0">
                  <a:moveTo>
                    <a:pt x="17458" y="624"/>
                  </a:moveTo>
                  <a:cubicBezTo>
                    <a:pt x="19150" y="624"/>
                    <a:pt x="21707" y="952"/>
                    <a:pt x="24358" y="2503"/>
                  </a:cubicBezTo>
                  <a:cubicBezTo>
                    <a:pt x="29211" y="5345"/>
                    <a:pt x="32308" y="11236"/>
                    <a:pt x="32308" y="14044"/>
                  </a:cubicBezTo>
                  <a:cubicBezTo>
                    <a:pt x="32308" y="16487"/>
                    <a:pt x="26959" y="26688"/>
                    <a:pt x="24675" y="31045"/>
                  </a:cubicBezTo>
                  <a:cubicBezTo>
                    <a:pt x="24096" y="32147"/>
                    <a:pt x="23680" y="32945"/>
                    <a:pt x="23541" y="33243"/>
                  </a:cubicBezTo>
                  <a:cubicBezTo>
                    <a:pt x="23099" y="34201"/>
                    <a:pt x="20628" y="37609"/>
                    <a:pt x="16704" y="37609"/>
                  </a:cubicBezTo>
                  <a:cubicBezTo>
                    <a:pt x="16259" y="37609"/>
                    <a:pt x="15795" y="37565"/>
                    <a:pt x="15314" y="37469"/>
                  </a:cubicBezTo>
                  <a:cubicBezTo>
                    <a:pt x="13441" y="37095"/>
                    <a:pt x="11091" y="36934"/>
                    <a:pt x="8820" y="36778"/>
                  </a:cubicBezTo>
                  <a:cubicBezTo>
                    <a:pt x="6272" y="36603"/>
                    <a:pt x="2783" y="36363"/>
                    <a:pt x="2629" y="35748"/>
                  </a:cubicBezTo>
                  <a:cubicBezTo>
                    <a:pt x="2324" y="34532"/>
                    <a:pt x="1301" y="18406"/>
                    <a:pt x="965" y="13107"/>
                  </a:cubicBezTo>
                  <a:lnTo>
                    <a:pt x="861" y="11478"/>
                  </a:lnTo>
                  <a:cubicBezTo>
                    <a:pt x="615" y="7664"/>
                    <a:pt x="747" y="4339"/>
                    <a:pt x="4859" y="2282"/>
                  </a:cubicBezTo>
                  <a:cubicBezTo>
                    <a:pt x="7499" y="962"/>
                    <a:pt x="10860" y="709"/>
                    <a:pt x="13053" y="709"/>
                  </a:cubicBezTo>
                  <a:cubicBezTo>
                    <a:pt x="14406" y="709"/>
                    <a:pt x="15313" y="805"/>
                    <a:pt x="15337" y="807"/>
                  </a:cubicBezTo>
                  <a:cubicBezTo>
                    <a:pt x="15349" y="809"/>
                    <a:pt x="15360" y="809"/>
                    <a:pt x="15372" y="809"/>
                  </a:cubicBezTo>
                  <a:cubicBezTo>
                    <a:pt x="15395" y="809"/>
                    <a:pt x="15418" y="806"/>
                    <a:pt x="15440" y="801"/>
                  </a:cubicBezTo>
                  <a:cubicBezTo>
                    <a:pt x="15459" y="797"/>
                    <a:pt x="16230" y="624"/>
                    <a:pt x="17458" y="624"/>
                  </a:cubicBezTo>
                  <a:close/>
                  <a:moveTo>
                    <a:pt x="17492" y="0"/>
                  </a:moveTo>
                  <a:cubicBezTo>
                    <a:pt x="16346" y="0"/>
                    <a:pt x="15566" y="149"/>
                    <a:pt x="15353" y="195"/>
                  </a:cubicBezTo>
                  <a:cubicBezTo>
                    <a:pt x="15121" y="171"/>
                    <a:pt x="14235" y="90"/>
                    <a:pt x="12998" y="90"/>
                  </a:cubicBezTo>
                  <a:cubicBezTo>
                    <a:pt x="10749" y="90"/>
                    <a:pt x="7339" y="359"/>
                    <a:pt x="4585" y="1734"/>
                  </a:cubicBezTo>
                  <a:cubicBezTo>
                    <a:pt x="143" y="3956"/>
                    <a:pt x="0" y="7630"/>
                    <a:pt x="250" y="11518"/>
                  </a:cubicBezTo>
                  <a:lnTo>
                    <a:pt x="355" y="13146"/>
                  </a:lnTo>
                  <a:cubicBezTo>
                    <a:pt x="989" y="23148"/>
                    <a:pt x="1754" y="34772"/>
                    <a:pt x="2035" y="35896"/>
                  </a:cubicBezTo>
                  <a:cubicBezTo>
                    <a:pt x="2285" y="36896"/>
                    <a:pt x="4638" y="37106"/>
                    <a:pt x="8778" y="37389"/>
                  </a:cubicBezTo>
                  <a:cubicBezTo>
                    <a:pt x="11031" y="37544"/>
                    <a:pt x="13360" y="37703"/>
                    <a:pt x="15194" y="38071"/>
                  </a:cubicBezTo>
                  <a:cubicBezTo>
                    <a:pt x="15681" y="38168"/>
                    <a:pt x="16177" y="38218"/>
                    <a:pt x="16673" y="38218"/>
                  </a:cubicBezTo>
                  <a:cubicBezTo>
                    <a:pt x="20560" y="38218"/>
                    <a:pt x="23347" y="35123"/>
                    <a:pt x="24096" y="33500"/>
                  </a:cubicBezTo>
                  <a:cubicBezTo>
                    <a:pt x="24228" y="33215"/>
                    <a:pt x="24642" y="32424"/>
                    <a:pt x="25216" y="31330"/>
                  </a:cubicBezTo>
                  <a:cubicBezTo>
                    <a:pt x="27718" y="26561"/>
                    <a:pt x="32920" y="16638"/>
                    <a:pt x="32920" y="14045"/>
                  </a:cubicBezTo>
                  <a:cubicBezTo>
                    <a:pt x="32920" y="10628"/>
                    <a:pt x="29390" y="4741"/>
                    <a:pt x="24667" y="1976"/>
                  </a:cubicBezTo>
                  <a:cubicBezTo>
                    <a:pt x="21894" y="353"/>
                    <a:pt x="19258" y="0"/>
                    <a:pt x="174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4"/>
            <p:cNvSpPr/>
            <p:nvPr/>
          </p:nvSpPr>
          <p:spPr>
            <a:xfrm>
              <a:off x="4362250" y="1389625"/>
              <a:ext cx="222800" cy="656825"/>
            </a:xfrm>
            <a:custGeom>
              <a:avLst/>
              <a:gdLst/>
              <a:ahLst/>
              <a:cxnLst/>
              <a:rect l="l" t="t" r="r" b="b"/>
              <a:pathLst>
                <a:path w="8912" h="26273" extrusionOk="0">
                  <a:moveTo>
                    <a:pt x="7638" y="0"/>
                  </a:moveTo>
                  <a:lnTo>
                    <a:pt x="3703" y="2778"/>
                  </a:lnTo>
                  <a:lnTo>
                    <a:pt x="4976" y="5556"/>
                  </a:lnTo>
                  <a:lnTo>
                    <a:pt x="0" y="22916"/>
                  </a:lnTo>
                  <a:lnTo>
                    <a:pt x="1158" y="26272"/>
                  </a:lnTo>
                  <a:lnTo>
                    <a:pt x="4513" y="23725"/>
                  </a:lnTo>
                  <a:lnTo>
                    <a:pt x="6365" y="5904"/>
                  </a:lnTo>
                  <a:lnTo>
                    <a:pt x="8911" y="3125"/>
                  </a:lnTo>
                  <a:lnTo>
                    <a:pt x="76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4"/>
            <p:cNvSpPr/>
            <p:nvPr/>
          </p:nvSpPr>
          <p:spPr>
            <a:xfrm>
              <a:off x="4354450" y="1381975"/>
              <a:ext cx="238825" cy="672100"/>
            </a:xfrm>
            <a:custGeom>
              <a:avLst/>
              <a:gdLst/>
              <a:ahLst/>
              <a:cxnLst/>
              <a:rect l="l" t="t" r="r" b="b"/>
              <a:pathLst>
                <a:path w="9553" h="26884" extrusionOk="0">
                  <a:moveTo>
                    <a:pt x="7813" y="778"/>
                  </a:moveTo>
                  <a:lnTo>
                    <a:pt x="8867" y="3368"/>
                  </a:lnTo>
                  <a:lnTo>
                    <a:pt x="6451" y="6002"/>
                  </a:lnTo>
                  <a:cubicBezTo>
                    <a:pt x="6407" y="6050"/>
                    <a:pt x="6379" y="6112"/>
                    <a:pt x="6373" y="6177"/>
                  </a:cubicBezTo>
                  <a:lnTo>
                    <a:pt x="4535" y="23869"/>
                  </a:lnTo>
                  <a:lnTo>
                    <a:pt x="1622" y="26079"/>
                  </a:lnTo>
                  <a:lnTo>
                    <a:pt x="633" y="23214"/>
                  </a:lnTo>
                  <a:lnTo>
                    <a:pt x="5583" y="5946"/>
                  </a:lnTo>
                  <a:cubicBezTo>
                    <a:pt x="5603" y="5876"/>
                    <a:pt x="5597" y="5801"/>
                    <a:pt x="5566" y="5734"/>
                  </a:cubicBezTo>
                  <a:lnTo>
                    <a:pt x="4400" y="3187"/>
                  </a:lnTo>
                  <a:lnTo>
                    <a:pt x="7813" y="778"/>
                  </a:lnTo>
                  <a:close/>
                  <a:moveTo>
                    <a:pt x="7950" y="0"/>
                  </a:moveTo>
                  <a:cubicBezTo>
                    <a:pt x="7890" y="0"/>
                    <a:pt x="7828" y="18"/>
                    <a:pt x="7774" y="57"/>
                  </a:cubicBezTo>
                  <a:lnTo>
                    <a:pt x="3839" y="2834"/>
                  </a:lnTo>
                  <a:cubicBezTo>
                    <a:pt x="3719" y="2919"/>
                    <a:pt x="3676" y="3078"/>
                    <a:pt x="3738" y="3212"/>
                  </a:cubicBezTo>
                  <a:lnTo>
                    <a:pt x="4964" y="5886"/>
                  </a:lnTo>
                  <a:lnTo>
                    <a:pt x="17" y="23136"/>
                  </a:lnTo>
                  <a:cubicBezTo>
                    <a:pt x="1" y="23197"/>
                    <a:pt x="2" y="23261"/>
                    <a:pt x="23" y="23321"/>
                  </a:cubicBezTo>
                  <a:lnTo>
                    <a:pt x="1180" y="26677"/>
                  </a:lnTo>
                  <a:cubicBezTo>
                    <a:pt x="1212" y="26770"/>
                    <a:pt x="1286" y="26842"/>
                    <a:pt x="1380" y="26871"/>
                  </a:cubicBezTo>
                  <a:cubicBezTo>
                    <a:pt x="1409" y="26879"/>
                    <a:pt x="1439" y="26884"/>
                    <a:pt x="1470" y="26884"/>
                  </a:cubicBezTo>
                  <a:cubicBezTo>
                    <a:pt x="1536" y="26884"/>
                    <a:pt x="1600" y="26862"/>
                    <a:pt x="1654" y="26822"/>
                  </a:cubicBezTo>
                  <a:lnTo>
                    <a:pt x="5010" y="24276"/>
                  </a:lnTo>
                  <a:cubicBezTo>
                    <a:pt x="5078" y="24224"/>
                    <a:pt x="5121" y="24148"/>
                    <a:pt x="5130" y="24064"/>
                  </a:cubicBezTo>
                  <a:lnTo>
                    <a:pt x="6972" y="6341"/>
                  </a:lnTo>
                  <a:lnTo>
                    <a:pt x="9450" y="3638"/>
                  </a:lnTo>
                  <a:cubicBezTo>
                    <a:pt x="9530" y="3551"/>
                    <a:pt x="9552" y="3426"/>
                    <a:pt x="9508" y="3316"/>
                  </a:cubicBezTo>
                  <a:lnTo>
                    <a:pt x="8234" y="191"/>
                  </a:lnTo>
                  <a:cubicBezTo>
                    <a:pt x="8185" y="70"/>
                    <a:pt x="8069" y="0"/>
                    <a:pt x="79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4"/>
            <p:cNvSpPr/>
            <p:nvPr/>
          </p:nvSpPr>
          <p:spPr>
            <a:xfrm>
              <a:off x="4408525" y="1227600"/>
              <a:ext cx="298025" cy="344325"/>
            </a:xfrm>
            <a:custGeom>
              <a:avLst/>
              <a:gdLst/>
              <a:ahLst/>
              <a:cxnLst/>
              <a:rect l="l" t="t" r="r" b="b"/>
              <a:pathLst>
                <a:path w="11921" h="13773" extrusionOk="0">
                  <a:moveTo>
                    <a:pt x="5787" y="1"/>
                  </a:moveTo>
                  <a:cubicBezTo>
                    <a:pt x="3242" y="1"/>
                    <a:pt x="2200" y="2083"/>
                    <a:pt x="2200" y="2083"/>
                  </a:cubicBezTo>
                  <a:cubicBezTo>
                    <a:pt x="2200" y="2083"/>
                    <a:pt x="926" y="4514"/>
                    <a:pt x="463" y="6134"/>
                  </a:cubicBezTo>
                  <a:cubicBezTo>
                    <a:pt x="0" y="7755"/>
                    <a:pt x="1" y="10764"/>
                    <a:pt x="1" y="10764"/>
                  </a:cubicBezTo>
                  <a:cubicBezTo>
                    <a:pt x="1" y="10764"/>
                    <a:pt x="3705" y="9028"/>
                    <a:pt x="4746" y="9028"/>
                  </a:cubicBezTo>
                  <a:cubicBezTo>
                    <a:pt x="5787" y="9028"/>
                    <a:pt x="7871" y="13773"/>
                    <a:pt x="7871" y="13773"/>
                  </a:cubicBezTo>
                  <a:cubicBezTo>
                    <a:pt x="7871" y="13773"/>
                    <a:pt x="10996" y="9143"/>
                    <a:pt x="11458" y="5788"/>
                  </a:cubicBezTo>
                  <a:cubicBezTo>
                    <a:pt x="11921" y="2431"/>
                    <a:pt x="8334" y="1"/>
                    <a:pt x="57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4"/>
            <p:cNvSpPr/>
            <p:nvPr/>
          </p:nvSpPr>
          <p:spPr>
            <a:xfrm>
              <a:off x="4400875" y="1219950"/>
              <a:ext cx="306425" cy="359650"/>
            </a:xfrm>
            <a:custGeom>
              <a:avLst/>
              <a:gdLst/>
              <a:ahLst/>
              <a:cxnLst/>
              <a:rect l="l" t="t" r="r" b="b"/>
              <a:pathLst>
                <a:path w="12257" h="14386" extrusionOk="0">
                  <a:moveTo>
                    <a:pt x="6093" y="612"/>
                  </a:moveTo>
                  <a:cubicBezTo>
                    <a:pt x="7569" y="612"/>
                    <a:pt x="9289" y="1449"/>
                    <a:pt x="10374" y="2694"/>
                  </a:cubicBezTo>
                  <a:cubicBezTo>
                    <a:pt x="10984" y="3394"/>
                    <a:pt x="11669" y="4545"/>
                    <a:pt x="11462" y="6052"/>
                  </a:cubicBezTo>
                  <a:cubicBezTo>
                    <a:pt x="11097" y="8686"/>
                    <a:pt x="9013" y="12190"/>
                    <a:pt x="8225" y="13440"/>
                  </a:cubicBezTo>
                  <a:cubicBezTo>
                    <a:pt x="7540" y="11952"/>
                    <a:pt x="6066" y="9028"/>
                    <a:pt x="5052" y="9028"/>
                  </a:cubicBezTo>
                  <a:cubicBezTo>
                    <a:pt x="4160" y="9028"/>
                    <a:pt x="1672" y="10112"/>
                    <a:pt x="621" y="10589"/>
                  </a:cubicBezTo>
                  <a:cubicBezTo>
                    <a:pt x="642" y="9682"/>
                    <a:pt x="727" y="7704"/>
                    <a:pt x="1064" y="6525"/>
                  </a:cubicBezTo>
                  <a:cubicBezTo>
                    <a:pt x="1513" y="4954"/>
                    <a:pt x="2764" y="2555"/>
                    <a:pt x="2777" y="2532"/>
                  </a:cubicBezTo>
                  <a:cubicBezTo>
                    <a:pt x="2778" y="2531"/>
                    <a:pt x="2779" y="2529"/>
                    <a:pt x="2779" y="2528"/>
                  </a:cubicBezTo>
                  <a:cubicBezTo>
                    <a:pt x="2819" y="2449"/>
                    <a:pt x="3776" y="612"/>
                    <a:pt x="6093" y="612"/>
                  </a:cubicBezTo>
                  <a:close/>
                  <a:moveTo>
                    <a:pt x="6093" y="1"/>
                  </a:moveTo>
                  <a:cubicBezTo>
                    <a:pt x="3412" y="1"/>
                    <a:pt x="2297" y="2123"/>
                    <a:pt x="2233" y="2250"/>
                  </a:cubicBezTo>
                  <a:cubicBezTo>
                    <a:pt x="2166" y="2379"/>
                    <a:pt x="939" y="4736"/>
                    <a:pt x="476" y="6356"/>
                  </a:cubicBezTo>
                  <a:cubicBezTo>
                    <a:pt x="6" y="7999"/>
                    <a:pt x="0" y="10945"/>
                    <a:pt x="0" y="11070"/>
                  </a:cubicBezTo>
                  <a:cubicBezTo>
                    <a:pt x="0" y="11246"/>
                    <a:pt x="145" y="11376"/>
                    <a:pt x="307" y="11376"/>
                  </a:cubicBezTo>
                  <a:cubicBezTo>
                    <a:pt x="350" y="11376"/>
                    <a:pt x="394" y="11367"/>
                    <a:pt x="437" y="11347"/>
                  </a:cubicBezTo>
                  <a:cubicBezTo>
                    <a:pt x="1449" y="10873"/>
                    <a:pt x="4253" y="9640"/>
                    <a:pt x="5052" y="9640"/>
                  </a:cubicBezTo>
                  <a:cubicBezTo>
                    <a:pt x="5508" y="9640"/>
                    <a:pt x="6810" y="11729"/>
                    <a:pt x="7896" y="14202"/>
                  </a:cubicBezTo>
                  <a:cubicBezTo>
                    <a:pt x="7941" y="14303"/>
                    <a:pt x="8037" y="14373"/>
                    <a:pt x="8149" y="14383"/>
                  </a:cubicBezTo>
                  <a:cubicBezTo>
                    <a:pt x="8158" y="14384"/>
                    <a:pt x="8167" y="14385"/>
                    <a:pt x="8177" y="14385"/>
                  </a:cubicBezTo>
                  <a:cubicBezTo>
                    <a:pt x="8278" y="14385"/>
                    <a:pt x="8373" y="14334"/>
                    <a:pt x="8431" y="14250"/>
                  </a:cubicBezTo>
                  <a:cubicBezTo>
                    <a:pt x="8560" y="14059"/>
                    <a:pt x="11600" y="9522"/>
                    <a:pt x="12067" y="6135"/>
                  </a:cubicBezTo>
                  <a:cubicBezTo>
                    <a:pt x="12257" y="4762"/>
                    <a:pt x="11830" y="3433"/>
                    <a:pt x="10836" y="2292"/>
                  </a:cubicBezTo>
                  <a:cubicBezTo>
                    <a:pt x="9641" y="922"/>
                    <a:pt x="7735" y="1"/>
                    <a:pt x="60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4"/>
            <p:cNvSpPr/>
            <p:nvPr/>
          </p:nvSpPr>
          <p:spPr>
            <a:xfrm>
              <a:off x="4744150" y="1175600"/>
              <a:ext cx="89725" cy="106350"/>
            </a:xfrm>
            <a:custGeom>
              <a:avLst/>
              <a:gdLst/>
              <a:ahLst/>
              <a:cxnLst/>
              <a:rect l="l" t="t" r="r" b="b"/>
              <a:pathLst>
                <a:path w="3589" h="4254" extrusionOk="0">
                  <a:moveTo>
                    <a:pt x="2922" y="1"/>
                  </a:moveTo>
                  <a:cubicBezTo>
                    <a:pt x="2507" y="1"/>
                    <a:pt x="1969" y="808"/>
                    <a:pt x="1969" y="808"/>
                  </a:cubicBezTo>
                  <a:lnTo>
                    <a:pt x="0" y="4048"/>
                  </a:lnTo>
                  <a:cubicBezTo>
                    <a:pt x="0" y="4048"/>
                    <a:pt x="258" y="4254"/>
                    <a:pt x="669" y="4254"/>
                  </a:cubicBezTo>
                  <a:cubicBezTo>
                    <a:pt x="875" y="4254"/>
                    <a:pt x="1120" y="4202"/>
                    <a:pt x="1389" y="4048"/>
                  </a:cubicBezTo>
                  <a:cubicBezTo>
                    <a:pt x="2199" y="3585"/>
                    <a:pt x="3588" y="2312"/>
                    <a:pt x="3357" y="692"/>
                  </a:cubicBezTo>
                  <a:cubicBezTo>
                    <a:pt x="3283" y="176"/>
                    <a:pt x="3116" y="1"/>
                    <a:pt x="29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4"/>
            <p:cNvSpPr/>
            <p:nvPr/>
          </p:nvSpPr>
          <p:spPr>
            <a:xfrm>
              <a:off x="4735700" y="1167925"/>
              <a:ext cx="106375" cy="121700"/>
            </a:xfrm>
            <a:custGeom>
              <a:avLst/>
              <a:gdLst/>
              <a:ahLst/>
              <a:cxnLst/>
              <a:rect l="l" t="t" r="r" b="b"/>
              <a:pathLst>
                <a:path w="4255" h="4868" extrusionOk="0">
                  <a:moveTo>
                    <a:pt x="3258" y="1"/>
                  </a:moveTo>
                  <a:cubicBezTo>
                    <a:pt x="2715" y="1"/>
                    <a:pt x="2206" y="713"/>
                    <a:pt x="2051" y="945"/>
                  </a:cubicBezTo>
                  <a:cubicBezTo>
                    <a:pt x="1958" y="1085"/>
                    <a:pt x="1996" y="1275"/>
                    <a:pt x="2136" y="1370"/>
                  </a:cubicBezTo>
                  <a:cubicBezTo>
                    <a:pt x="2188" y="1404"/>
                    <a:pt x="2247" y="1421"/>
                    <a:pt x="2305" y="1421"/>
                  </a:cubicBezTo>
                  <a:cubicBezTo>
                    <a:pt x="2404" y="1421"/>
                    <a:pt x="2501" y="1373"/>
                    <a:pt x="2561" y="1284"/>
                  </a:cubicBezTo>
                  <a:cubicBezTo>
                    <a:pt x="2787" y="945"/>
                    <a:pt x="3151" y="617"/>
                    <a:pt x="3251" y="611"/>
                  </a:cubicBezTo>
                  <a:cubicBezTo>
                    <a:pt x="3251" y="611"/>
                    <a:pt x="3340" y="678"/>
                    <a:pt x="3392" y="1042"/>
                  </a:cubicBezTo>
                  <a:cubicBezTo>
                    <a:pt x="3602" y="2512"/>
                    <a:pt x="2296" y="3678"/>
                    <a:pt x="1576" y="4089"/>
                  </a:cubicBezTo>
                  <a:cubicBezTo>
                    <a:pt x="1359" y="4213"/>
                    <a:pt x="1166" y="4254"/>
                    <a:pt x="1006" y="4254"/>
                  </a:cubicBezTo>
                  <a:cubicBezTo>
                    <a:pt x="718" y="4254"/>
                    <a:pt x="540" y="4123"/>
                    <a:pt x="530" y="4116"/>
                  </a:cubicBezTo>
                  <a:cubicBezTo>
                    <a:pt x="475" y="4073"/>
                    <a:pt x="409" y="4052"/>
                    <a:pt x="344" y="4052"/>
                  </a:cubicBezTo>
                  <a:cubicBezTo>
                    <a:pt x="254" y="4052"/>
                    <a:pt x="165" y="4092"/>
                    <a:pt x="105" y="4168"/>
                  </a:cubicBezTo>
                  <a:cubicBezTo>
                    <a:pt x="0" y="4297"/>
                    <a:pt x="19" y="4488"/>
                    <a:pt x="148" y="4594"/>
                  </a:cubicBezTo>
                  <a:cubicBezTo>
                    <a:pt x="168" y="4610"/>
                    <a:pt x="498" y="4868"/>
                    <a:pt x="1010" y="4868"/>
                  </a:cubicBezTo>
                  <a:cubicBezTo>
                    <a:pt x="1261" y="4868"/>
                    <a:pt x="1556" y="4806"/>
                    <a:pt x="1879" y="4621"/>
                  </a:cubicBezTo>
                  <a:cubicBezTo>
                    <a:pt x="2724" y="4138"/>
                    <a:pt x="4254" y="2751"/>
                    <a:pt x="3998" y="955"/>
                  </a:cubicBezTo>
                  <a:cubicBezTo>
                    <a:pt x="3970" y="750"/>
                    <a:pt x="3880" y="127"/>
                    <a:pt x="3394" y="16"/>
                  </a:cubicBezTo>
                  <a:cubicBezTo>
                    <a:pt x="3348" y="6"/>
                    <a:pt x="3303" y="1"/>
                    <a:pt x="3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4"/>
            <p:cNvSpPr/>
            <p:nvPr/>
          </p:nvSpPr>
          <p:spPr>
            <a:xfrm>
              <a:off x="4434575" y="1022175"/>
              <a:ext cx="63675" cy="133125"/>
            </a:xfrm>
            <a:custGeom>
              <a:avLst/>
              <a:gdLst/>
              <a:ahLst/>
              <a:cxnLst/>
              <a:rect l="l" t="t" r="r" b="b"/>
              <a:pathLst>
                <a:path w="2547" h="5325" extrusionOk="0">
                  <a:moveTo>
                    <a:pt x="1881" y="0"/>
                  </a:moveTo>
                  <a:cubicBezTo>
                    <a:pt x="1505" y="0"/>
                    <a:pt x="1043" y="232"/>
                    <a:pt x="695" y="1158"/>
                  </a:cubicBezTo>
                  <a:cubicBezTo>
                    <a:pt x="1" y="3010"/>
                    <a:pt x="1158" y="5324"/>
                    <a:pt x="1158" y="5324"/>
                  </a:cubicBezTo>
                  <a:lnTo>
                    <a:pt x="2315" y="2894"/>
                  </a:lnTo>
                  <a:lnTo>
                    <a:pt x="2546" y="232"/>
                  </a:lnTo>
                  <a:cubicBezTo>
                    <a:pt x="2546" y="232"/>
                    <a:pt x="2257" y="0"/>
                    <a:pt x="18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4"/>
            <p:cNvSpPr/>
            <p:nvPr/>
          </p:nvSpPr>
          <p:spPr>
            <a:xfrm>
              <a:off x="4426425" y="1014525"/>
              <a:ext cx="80350" cy="148400"/>
            </a:xfrm>
            <a:custGeom>
              <a:avLst/>
              <a:gdLst/>
              <a:ahLst/>
              <a:cxnLst/>
              <a:rect l="l" t="t" r="r" b="b"/>
              <a:pathLst>
                <a:path w="3214" h="5936" extrusionOk="0">
                  <a:moveTo>
                    <a:pt x="2204" y="0"/>
                  </a:moveTo>
                  <a:cubicBezTo>
                    <a:pt x="2104" y="0"/>
                    <a:pt x="2000" y="13"/>
                    <a:pt x="1892" y="43"/>
                  </a:cubicBezTo>
                  <a:cubicBezTo>
                    <a:pt x="1399" y="179"/>
                    <a:pt x="1011" y="621"/>
                    <a:pt x="734" y="1356"/>
                  </a:cubicBezTo>
                  <a:cubicBezTo>
                    <a:pt x="1" y="3310"/>
                    <a:pt x="1160" y="5668"/>
                    <a:pt x="1210" y="5768"/>
                  </a:cubicBezTo>
                  <a:cubicBezTo>
                    <a:pt x="1262" y="5871"/>
                    <a:pt x="1368" y="5936"/>
                    <a:pt x="1483" y="5936"/>
                  </a:cubicBezTo>
                  <a:lnTo>
                    <a:pt x="1486" y="5936"/>
                  </a:lnTo>
                  <a:cubicBezTo>
                    <a:pt x="1604" y="5935"/>
                    <a:pt x="1709" y="5867"/>
                    <a:pt x="1760" y="5762"/>
                  </a:cubicBezTo>
                  <a:lnTo>
                    <a:pt x="2917" y="3332"/>
                  </a:lnTo>
                  <a:cubicBezTo>
                    <a:pt x="2990" y="3179"/>
                    <a:pt x="2925" y="2997"/>
                    <a:pt x="2773" y="2924"/>
                  </a:cubicBezTo>
                  <a:cubicBezTo>
                    <a:pt x="2730" y="2904"/>
                    <a:pt x="2685" y="2894"/>
                    <a:pt x="2641" y="2894"/>
                  </a:cubicBezTo>
                  <a:cubicBezTo>
                    <a:pt x="2527" y="2894"/>
                    <a:pt x="2417" y="2959"/>
                    <a:pt x="2365" y="3069"/>
                  </a:cubicBezTo>
                  <a:lnTo>
                    <a:pt x="1504" y="4876"/>
                  </a:lnTo>
                  <a:cubicBezTo>
                    <a:pt x="1226" y="4098"/>
                    <a:pt x="875" y="2724"/>
                    <a:pt x="1307" y="1571"/>
                  </a:cubicBezTo>
                  <a:cubicBezTo>
                    <a:pt x="1506" y="1040"/>
                    <a:pt x="1763" y="715"/>
                    <a:pt x="2050" y="634"/>
                  </a:cubicBezTo>
                  <a:cubicBezTo>
                    <a:pt x="2104" y="619"/>
                    <a:pt x="2157" y="612"/>
                    <a:pt x="2208" y="612"/>
                  </a:cubicBezTo>
                  <a:cubicBezTo>
                    <a:pt x="2468" y="612"/>
                    <a:pt x="2681" y="776"/>
                    <a:pt x="2683" y="778"/>
                  </a:cubicBezTo>
                  <a:cubicBezTo>
                    <a:pt x="2739" y="821"/>
                    <a:pt x="2804" y="842"/>
                    <a:pt x="2870" y="842"/>
                  </a:cubicBezTo>
                  <a:cubicBezTo>
                    <a:pt x="2960" y="842"/>
                    <a:pt x="3049" y="802"/>
                    <a:pt x="3109" y="726"/>
                  </a:cubicBezTo>
                  <a:cubicBezTo>
                    <a:pt x="3214" y="595"/>
                    <a:pt x="3192" y="405"/>
                    <a:pt x="3064" y="300"/>
                  </a:cubicBezTo>
                  <a:cubicBezTo>
                    <a:pt x="3045" y="285"/>
                    <a:pt x="2682" y="0"/>
                    <a:pt x="22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4"/>
            <p:cNvSpPr/>
            <p:nvPr/>
          </p:nvSpPr>
          <p:spPr>
            <a:xfrm>
              <a:off x="4489550" y="1355200"/>
              <a:ext cx="159750" cy="98175"/>
            </a:xfrm>
            <a:custGeom>
              <a:avLst/>
              <a:gdLst/>
              <a:ahLst/>
              <a:cxnLst/>
              <a:rect l="l" t="t" r="r" b="b"/>
              <a:pathLst>
                <a:path w="6390" h="3927" extrusionOk="0">
                  <a:moveTo>
                    <a:pt x="6243" y="0"/>
                  </a:moveTo>
                  <a:cubicBezTo>
                    <a:pt x="5370" y="0"/>
                    <a:pt x="347" y="2420"/>
                    <a:pt x="347" y="2420"/>
                  </a:cubicBezTo>
                  <a:cubicBezTo>
                    <a:pt x="347" y="2420"/>
                    <a:pt x="1" y="3808"/>
                    <a:pt x="1505" y="3924"/>
                  </a:cubicBezTo>
                  <a:cubicBezTo>
                    <a:pt x="1531" y="3926"/>
                    <a:pt x="1558" y="3927"/>
                    <a:pt x="1585" y="3927"/>
                  </a:cubicBezTo>
                  <a:cubicBezTo>
                    <a:pt x="3117" y="3927"/>
                    <a:pt x="6138" y="787"/>
                    <a:pt x="6366" y="104"/>
                  </a:cubicBezTo>
                  <a:cubicBezTo>
                    <a:pt x="6390" y="32"/>
                    <a:pt x="6344" y="0"/>
                    <a:pt x="62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4"/>
            <p:cNvSpPr/>
            <p:nvPr/>
          </p:nvSpPr>
          <p:spPr>
            <a:xfrm>
              <a:off x="4486350" y="1347850"/>
              <a:ext cx="170850" cy="113200"/>
            </a:xfrm>
            <a:custGeom>
              <a:avLst/>
              <a:gdLst/>
              <a:ahLst/>
              <a:cxnLst/>
              <a:rect l="l" t="t" r="r" b="b"/>
              <a:pathLst>
                <a:path w="6834" h="4528" extrusionOk="0">
                  <a:moveTo>
                    <a:pt x="5962" y="685"/>
                  </a:moveTo>
                  <a:lnTo>
                    <a:pt x="5962" y="685"/>
                  </a:lnTo>
                  <a:cubicBezTo>
                    <a:pt x="5197" y="1684"/>
                    <a:pt x="2876" y="3914"/>
                    <a:pt x="1716" y="3914"/>
                  </a:cubicBezTo>
                  <a:cubicBezTo>
                    <a:pt x="1696" y="3914"/>
                    <a:pt x="1676" y="3914"/>
                    <a:pt x="1656" y="3912"/>
                  </a:cubicBezTo>
                  <a:cubicBezTo>
                    <a:pt x="1295" y="3885"/>
                    <a:pt x="1039" y="3772"/>
                    <a:pt x="896" y="3577"/>
                  </a:cubicBezTo>
                  <a:cubicBezTo>
                    <a:pt x="741" y="3363"/>
                    <a:pt x="738" y="3082"/>
                    <a:pt x="753" y="2920"/>
                  </a:cubicBezTo>
                  <a:cubicBezTo>
                    <a:pt x="2788" y="1944"/>
                    <a:pt x="5014" y="972"/>
                    <a:pt x="5962" y="685"/>
                  </a:cubicBezTo>
                  <a:close/>
                  <a:moveTo>
                    <a:pt x="6409" y="1"/>
                  </a:moveTo>
                  <a:cubicBezTo>
                    <a:pt x="5937" y="1"/>
                    <a:pt x="4608" y="384"/>
                    <a:pt x="343" y="2438"/>
                  </a:cubicBezTo>
                  <a:cubicBezTo>
                    <a:pt x="262" y="2477"/>
                    <a:pt x="201" y="2551"/>
                    <a:pt x="178" y="2639"/>
                  </a:cubicBezTo>
                  <a:cubicBezTo>
                    <a:pt x="172" y="2669"/>
                    <a:pt x="0" y="3379"/>
                    <a:pt x="398" y="3931"/>
                  </a:cubicBezTo>
                  <a:cubicBezTo>
                    <a:pt x="651" y="4281"/>
                    <a:pt x="1058" y="4480"/>
                    <a:pt x="1610" y="4523"/>
                  </a:cubicBezTo>
                  <a:cubicBezTo>
                    <a:pt x="1641" y="4526"/>
                    <a:pt x="1673" y="4527"/>
                    <a:pt x="1705" y="4527"/>
                  </a:cubicBezTo>
                  <a:cubicBezTo>
                    <a:pt x="3413" y="4527"/>
                    <a:pt x="6535" y="1241"/>
                    <a:pt x="6784" y="496"/>
                  </a:cubicBezTo>
                  <a:cubicBezTo>
                    <a:pt x="6834" y="345"/>
                    <a:pt x="6795" y="190"/>
                    <a:pt x="6683" y="91"/>
                  </a:cubicBezTo>
                  <a:cubicBezTo>
                    <a:pt x="6639" y="52"/>
                    <a:pt x="6581" y="1"/>
                    <a:pt x="6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4"/>
            <p:cNvSpPr/>
            <p:nvPr/>
          </p:nvSpPr>
          <p:spPr>
            <a:xfrm>
              <a:off x="4449025" y="827025"/>
              <a:ext cx="448525" cy="605550"/>
            </a:xfrm>
            <a:custGeom>
              <a:avLst/>
              <a:gdLst/>
              <a:ahLst/>
              <a:cxnLst/>
              <a:rect l="l" t="t" r="r" b="b"/>
              <a:pathLst>
                <a:path w="17941" h="24222" extrusionOk="0">
                  <a:moveTo>
                    <a:pt x="10528" y="0"/>
                  </a:moveTo>
                  <a:cubicBezTo>
                    <a:pt x="9479" y="0"/>
                    <a:pt x="8412" y="291"/>
                    <a:pt x="7409" y="979"/>
                  </a:cubicBezTo>
                  <a:cubicBezTo>
                    <a:pt x="7409" y="979"/>
                    <a:pt x="3357" y="2830"/>
                    <a:pt x="2431" y="5724"/>
                  </a:cubicBezTo>
                  <a:cubicBezTo>
                    <a:pt x="1505" y="8617"/>
                    <a:pt x="1" y="14519"/>
                    <a:pt x="1" y="16718"/>
                  </a:cubicBezTo>
                  <a:cubicBezTo>
                    <a:pt x="1" y="18917"/>
                    <a:pt x="695" y="23430"/>
                    <a:pt x="2200" y="24125"/>
                  </a:cubicBezTo>
                  <a:cubicBezTo>
                    <a:pt x="2344" y="24191"/>
                    <a:pt x="2519" y="24222"/>
                    <a:pt x="2720" y="24222"/>
                  </a:cubicBezTo>
                  <a:cubicBezTo>
                    <a:pt x="4622" y="24222"/>
                    <a:pt x="8813" y="21491"/>
                    <a:pt x="10069" y="20653"/>
                  </a:cubicBezTo>
                  <a:cubicBezTo>
                    <a:pt x="11459" y="19727"/>
                    <a:pt x="13079" y="16139"/>
                    <a:pt x="14815" y="14056"/>
                  </a:cubicBezTo>
                  <a:cubicBezTo>
                    <a:pt x="16551" y="11974"/>
                    <a:pt x="17940" y="8154"/>
                    <a:pt x="17246" y="5029"/>
                  </a:cubicBezTo>
                  <a:cubicBezTo>
                    <a:pt x="16723" y="2678"/>
                    <a:pt x="13712" y="0"/>
                    <a:pt x="10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4"/>
            <p:cNvSpPr/>
            <p:nvPr/>
          </p:nvSpPr>
          <p:spPr>
            <a:xfrm>
              <a:off x="4441400" y="819400"/>
              <a:ext cx="464375" cy="620700"/>
            </a:xfrm>
            <a:custGeom>
              <a:avLst/>
              <a:gdLst/>
              <a:ahLst/>
              <a:cxnLst/>
              <a:rect l="l" t="t" r="r" b="b"/>
              <a:pathLst>
                <a:path w="18575" h="24828" extrusionOk="0">
                  <a:moveTo>
                    <a:pt x="10844" y="615"/>
                  </a:moveTo>
                  <a:cubicBezTo>
                    <a:pt x="11571" y="615"/>
                    <a:pt x="12319" y="761"/>
                    <a:pt x="13065" y="1055"/>
                  </a:cubicBezTo>
                  <a:cubicBezTo>
                    <a:pt x="15110" y="1861"/>
                    <a:pt x="16872" y="3689"/>
                    <a:pt x="17252" y="5400"/>
                  </a:cubicBezTo>
                  <a:cubicBezTo>
                    <a:pt x="17926" y="8439"/>
                    <a:pt x="16536" y="12183"/>
                    <a:pt x="14885" y="14165"/>
                  </a:cubicBezTo>
                  <a:cubicBezTo>
                    <a:pt x="14133" y="15067"/>
                    <a:pt x="13414" y="16229"/>
                    <a:pt x="12719" y="17351"/>
                  </a:cubicBezTo>
                  <a:cubicBezTo>
                    <a:pt x="11808" y="18820"/>
                    <a:pt x="10948" y="20208"/>
                    <a:pt x="10205" y="20703"/>
                  </a:cubicBezTo>
                  <a:cubicBezTo>
                    <a:pt x="6860" y="22934"/>
                    <a:pt x="4206" y="24223"/>
                    <a:pt x="3028" y="24223"/>
                  </a:cubicBezTo>
                  <a:cubicBezTo>
                    <a:pt x="2869" y="24223"/>
                    <a:pt x="2737" y="24200"/>
                    <a:pt x="2633" y="24152"/>
                  </a:cubicBezTo>
                  <a:cubicBezTo>
                    <a:pt x="1399" y="23582"/>
                    <a:pt x="612" y="19549"/>
                    <a:pt x="612" y="17023"/>
                  </a:cubicBezTo>
                  <a:cubicBezTo>
                    <a:pt x="612" y="14791"/>
                    <a:pt x="2160" y="8831"/>
                    <a:pt x="3028" y="6122"/>
                  </a:cubicBezTo>
                  <a:cubicBezTo>
                    <a:pt x="3902" y="3393"/>
                    <a:pt x="7801" y="1580"/>
                    <a:pt x="7840" y="1562"/>
                  </a:cubicBezTo>
                  <a:cubicBezTo>
                    <a:pt x="7856" y="1554"/>
                    <a:pt x="7872" y="1545"/>
                    <a:pt x="7886" y="1537"/>
                  </a:cubicBezTo>
                  <a:cubicBezTo>
                    <a:pt x="8779" y="924"/>
                    <a:pt x="9788" y="615"/>
                    <a:pt x="10844" y="615"/>
                  </a:cubicBezTo>
                  <a:close/>
                  <a:moveTo>
                    <a:pt x="10840" y="0"/>
                  </a:moveTo>
                  <a:cubicBezTo>
                    <a:pt x="9673" y="0"/>
                    <a:pt x="8554" y="341"/>
                    <a:pt x="7561" y="1016"/>
                  </a:cubicBezTo>
                  <a:cubicBezTo>
                    <a:pt x="7185" y="1191"/>
                    <a:pt x="3373" y="3033"/>
                    <a:pt x="2445" y="5934"/>
                  </a:cubicBezTo>
                  <a:cubicBezTo>
                    <a:pt x="1568" y="8677"/>
                    <a:pt x="0" y="14727"/>
                    <a:pt x="0" y="17022"/>
                  </a:cubicBezTo>
                  <a:cubicBezTo>
                    <a:pt x="0" y="18782"/>
                    <a:pt x="563" y="23872"/>
                    <a:pt x="2376" y="24708"/>
                  </a:cubicBezTo>
                  <a:cubicBezTo>
                    <a:pt x="2554" y="24790"/>
                    <a:pt x="2767" y="24828"/>
                    <a:pt x="3011" y="24828"/>
                  </a:cubicBezTo>
                  <a:cubicBezTo>
                    <a:pt x="4735" y="24828"/>
                    <a:pt x="7971" y="22929"/>
                    <a:pt x="10545" y="21212"/>
                  </a:cubicBezTo>
                  <a:cubicBezTo>
                    <a:pt x="11398" y="20642"/>
                    <a:pt x="12292" y="19200"/>
                    <a:pt x="13238" y="17674"/>
                  </a:cubicBezTo>
                  <a:cubicBezTo>
                    <a:pt x="13924" y="16568"/>
                    <a:pt x="14631" y="15426"/>
                    <a:pt x="15355" y="14557"/>
                  </a:cubicBezTo>
                  <a:cubicBezTo>
                    <a:pt x="17143" y="12410"/>
                    <a:pt x="18574" y="8531"/>
                    <a:pt x="17850" y="5268"/>
                  </a:cubicBezTo>
                  <a:cubicBezTo>
                    <a:pt x="17428" y="3371"/>
                    <a:pt x="15510" y="1360"/>
                    <a:pt x="13290" y="485"/>
                  </a:cubicBezTo>
                  <a:cubicBezTo>
                    <a:pt x="12467" y="161"/>
                    <a:pt x="11642" y="0"/>
                    <a:pt x="108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4"/>
            <p:cNvSpPr/>
            <p:nvPr/>
          </p:nvSpPr>
          <p:spPr>
            <a:xfrm>
              <a:off x="4472600" y="827000"/>
              <a:ext cx="424950" cy="421625"/>
            </a:xfrm>
            <a:custGeom>
              <a:avLst/>
              <a:gdLst/>
              <a:ahLst/>
              <a:cxnLst/>
              <a:rect l="l" t="t" r="r" b="b"/>
              <a:pathLst>
                <a:path w="16998" h="16865" extrusionOk="0">
                  <a:moveTo>
                    <a:pt x="9584" y="1"/>
                  </a:moveTo>
                  <a:cubicBezTo>
                    <a:pt x="8536" y="1"/>
                    <a:pt x="7469" y="291"/>
                    <a:pt x="6466" y="979"/>
                  </a:cubicBezTo>
                  <a:cubicBezTo>
                    <a:pt x="6466" y="979"/>
                    <a:pt x="2414" y="2831"/>
                    <a:pt x="1488" y="5725"/>
                  </a:cubicBezTo>
                  <a:cubicBezTo>
                    <a:pt x="1049" y="7099"/>
                    <a:pt x="479" y="9154"/>
                    <a:pt x="1" y="11168"/>
                  </a:cubicBezTo>
                  <a:cubicBezTo>
                    <a:pt x="793" y="9931"/>
                    <a:pt x="2102" y="7827"/>
                    <a:pt x="2183" y="7345"/>
                  </a:cubicBezTo>
                  <a:cubicBezTo>
                    <a:pt x="2298" y="6651"/>
                    <a:pt x="2298" y="6534"/>
                    <a:pt x="3109" y="6534"/>
                  </a:cubicBezTo>
                  <a:cubicBezTo>
                    <a:pt x="3919" y="6534"/>
                    <a:pt x="5423" y="8850"/>
                    <a:pt x="7507" y="9313"/>
                  </a:cubicBezTo>
                  <a:cubicBezTo>
                    <a:pt x="9590" y="9775"/>
                    <a:pt x="12367" y="9428"/>
                    <a:pt x="12367" y="10586"/>
                  </a:cubicBezTo>
                  <a:cubicBezTo>
                    <a:pt x="12367" y="11743"/>
                    <a:pt x="10747" y="13594"/>
                    <a:pt x="11788" y="14172"/>
                  </a:cubicBezTo>
                  <a:cubicBezTo>
                    <a:pt x="12598" y="14623"/>
                    <a:pt x="11873" y="16189"/>
                    <a:pt x="11944" y="16864"/>
                  </a:cubicBezTo>
                  <a:cubicBezTo>
                    <a:pt x="12565" y="15864"/>
                    <a:pt x="13210" y="14852"/>
                    <a:pt x="13872" y="14057"/>
                  </a:cubicBezTo>
                  <a:cubicBezTo>
                    <a:pt x="15608" y="11974"/>
                    <a:pt x="16997" y="8155"/>
                    <a:pt x="16303" y="5030"/>
                  </a:cubicBezTo>
                  <a:cubicBezTo>
                    <a:pt x="15780" y="2679"/>
                    <a:pt x="12768" y="1"/>
                    <a:pt x="9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4"/>
            <p:cNvSpPr/>
            <p:nvPr/>
          </p:nvSpPr>
          <p:spPr>
            <a:xfrm>
              <a:off x="4464325" y="819375"/>
              <a:ext cx="441450" cy="436900"/>
            </a:xfrm>
            <a:custGeom>
              <a:avLst/>
              <a:gdLst/>
              <a:ahLst/>
              <a:cxnLst/>
              <a:rect l="l" t="t" r="r" b="b"/>
              <a:pathLst>
                <a:path w="17658" h="17476" extrusionOk="0">
                  <a:moveTo>
                    <a:pt x="9927" y="615"/>
                  </a:moveTo>
                  <a:cubicBezTo>
                    <a:pt x="10653" y="615"/>
                    <a:pt x="11402" y="761"/>
                    <a:pt x="12148" y="1056"/>
                  </a:cubicBezTo>
                  <a:cubicBezTo>
                    <a:pt x="14193" y="1862"/>
                    <a:pt x="15955" y="3689"/>
                    <a:pt x="16335" y="5400"/>
                  </a:cubicBezTo>
                  <a:cubicBezTo>
                    <a:pt x="17009" y="8439"/>
                    <a:pt x="15619" y="12184"/>
                    <a:pt x="13968" y="14166"/>
                  </a:cubicBezTo>
                  <a:cubicBezTo>
                    <a:pt x="13560" y="14656"/>
                    <a:pt x="13160" y="15224"/>
                    <a:pt x="12773" y="15813"/>
                  </a:cubicBezTo>
                  <a:cubicBezTo>
                    <a:pt x="12862" y="15178"/>
                    <a:pt x="12842" y="14528"/>
                    <a:pt x="12269" y="14211"/>
                  </a:cubicBezTo>
                  <a:cubicBezTo>
                    <a:pt x="11899" y="14006"/>
                    <a:pt x="12122" y="13417"/>
                    <a:pt x="12503" y="12546"/>
                  </a:cubicBezTo>
                  <a:cubicBezTo>
                    <a:pt x="12750" y="11982"/>
                    <a:pt x="13005" y="11400"/>
                    <a:pt x="13005" y="10891"/>
                  </a:cubicBezTo>
                  <a:cubicBezTo>
                    <a:pt x="13005" y="9837"/>
                    <a:pt x="11635" y="9723"/>
                    <a:pt x="10049" y="9591"/>
                  </a:cubicBezTo>
                  <a:cubicBezTo>
                    <a:pt x="9327" y="9530"/>
                    <a:pt x="8579" y="9468"/>
                    <a:pt x="7904" y="9319"/>
                  </a:cubicBezTo>
                  <a:cubicBezTo>
                    <a:pt x="6771" y="9067"/>
                    <a:pt x="5798" y="8211"/>
                    <a:pt x="5018" y="7523"/>
                  </a:cubicBezTo>
                  <a:cubicBezTo>
                    <a:pt x="4366" y="6949"/>
                    <a:pt x="3895" y="6534"/>
                    <a:pt x="3440" y="6534"/>
                  </a:cubicBezTo>
                  <a:cubicBezTo>
                    <a:pt x="2470" y="6534"/>
                    <a:pt x="2348" y="6783"/>
                    <a:pt x="2212" y="7598"/>
                  </a:cubicBezTo>
                  <a:cubicBezTo>
                    <a:pt x="2183" y="7774"/>
                    <a:pt x="1861" y="8412"/>
                    <a:pt x="1096" y="9673"/>
                  </a:cubicBezTo>
                  <a:cubicBezTo>
                    <a:pt x="1435" y="8371"/>
                    <a:pt x="1796" y="7104"/>
                    <a:pt x="2111" y="6123"/>
                  </a:cubicBezTo>
                  <a:cubicBezTo>
                    <a:pt x="2984" y="3393"/>
                    <a:pt x="6883" y="1580"/>
                    <a:pt x="6969" y="1536"/>
                  </a:cubicBezTo>
                  <a:cubicBezTo>
                    <a:pt x="7862" y="924"/>
                    <a:pt x="8872" y="615"/>
                    <a:pt x="9927" y="615"/>
                  </a:cubicBezTo>
                  <a:close/>
                  <a:moveTo>
                    <a:pt x="9913" y="0"/>
                  </a:moveTo>
                  <a:cubicBezTo>
                    <a:pt x="8747" y="0"/>
                    <a:pt x="7636" y="340"/>
                    <a:pt x="6669" y="1007"/>
                  </a:cubicBezTo>
                  <a:cubicBezTo>
                    <a:pt x="6499" y="1084"/>
                    <a:pt x="2485" y="2949"/>
                    <a:pt x="1528" y="5937"/>
                  </a:cubicBezTo>
                  <a:cubicBezTo>
                    <a:pt x="1059" y="7403"/>
                    <a:pt x="487" y="9498"/>
                    <a:pt x="35" y="11403"/>
                  </a:cubicBezTo>
                  <a:cubicBezTo>
                    <a:pt x="0" y="11549"/>
                    <a:pt x="76" y="11697"/>
                    <a:pt x="213" y="11756"/>
                  </a:cubicBezTo>
                  <a:cubicBezTo>
                    <a:pt x="252" y="11772"/>
                    <a:pt x="292" y="11780"/>
                    <a:pt x="332" y="11780"/>
                  </a:cubicBezTo>
                  <a:cubicBezTo>
                    <a:pt x="434" y="11780"/>
                    <a:pt x="532" y="11729"/>
                    <a:pt x="590" y="11639"/>
                  </a:cubicBezTo>
                  <a:cubicBezTo>
                    <a:pt x="1999" y="9436"/>
                    <a:pt x="2748" y="8111"/>
                    <a:pt x="2824" y="7652"/>
                  </a:cubicBezTo>
                  <a:cubicBezTo>
                    <a:pt x="2908" y="7145"/>
                    <a:pt x="2908" y="7145"/>
                    <a:pt x="3441" y="7145"/>
                  </a:cubicBezTo>
                  <a:cubicBezTo>
                    <a:pt x="3664" y="7145"/>
                    <a:pt x="4169" y="7589"/>
                    <a:pt x="4613" y="7981"/>
                  </a:cubicBezTo>
                  <a:cubicBezTo>
                    <a:pt x="5447" y="8716"/>
                    <a:pt x="6485" y="9630"/>
                    <a:pt x="7773" y="9916"/>
                  </a:cubicBezTo>
                  <a:cubicBezTo>
                    <a:pt x="8487" y="10075"/>
                    <a:pt x="9256" y="10138"/>
                    <a:pt x="9999" y="10200"/>
                  </a:cubicBezTo>
                  <a:cubicBezTo>
                    <a:pt x="11176" y="10299"/>
                    <a:pt x="12393" y="10400"/>
                    <a:pt x="12393" y="10891"/>
                  </a:cubicBezTo>
                  <a:cubicBezTo>
                    <a:pt x="12393" y="11272"/>
                    <a:pt x="12165" y="11794"/>
                    <a:pt x="11943" y="12300"/>
                  </a:cubicBezTo>
                  <a:cubicBezTo>
                    <a:pt x="11542" y="13216"/>
                    <a:pt x="11088" y="14255"/>
                    <a:pt x="11971" y="14746"/>
                  </a:cubicBezTo>
                  <a:cubicBezTo>
                    <a:pt x="12301" y="14928"/>
                    <a:pt x="12218" y="15510"/>
                    <a:pt x="12075" y="16251"/>
                  </a:cubicBezTo>
                  <a:cubicBezTo>
                    <a:pt x="12008" y="16604"/>
                    <a:pt x="11943" y="16939"/>
                    <a:pt x="11971" y="17202"/>
                  </a:cubicBezTo>
                  <a:cubicBezTo>
                    <a:pt x="11984" y="17331"/>
                    <a:pt x="12080" y="17439"/>
                    <a:pt x="12207" y="17467"/>
                  </a:cubicBezTo>
                  <a:cubicBezTo>
                    <a:pt x="12229" y="17473"/>
                    <a:pt x="12251" y="17475"/>
                    <a:pt x="12275" y="17475"/>
                  </a:cubicBezTo>
                  <a:cubicBezTo>
                    <a:pt x="12276" y="17475"/>
                    <a:pt x="12277" y="17475"/>
                    <a:pt x="12278" y="17475"/>
                  </a:cubicBezTo>
                  <a:cubicBezTo>
                    <a:pt x="12383" y="17475"/>
                    <a:pt x="12480" y="17420"/>
                    <a:pt x="12535" y="17332"/>
                  </a:cubicBezTo>
                  <a:cubicBezTo>
                    <a:pt x="13139" y="16361"/>
                    <a:pt x="13782" y="15347"/>
                    <a:pt x="14438" y="14559"/>
                  </a:cubicBezTo>
                  <a:cubicBezTo>
                    <a:pt x="16227" y="12414"/>
                    <a:pt x="17657" y="8533"/>
                    <a:pt x="16933" y="5270"/>
                  </a:cubicBezTo>
                  <a:cubicBezTo>
                    <a:pt x="16512" y="3374"/>
                    <a:pt x="14594" y="1363"/>
                    <a:pt x="12373" y="487"/>
                  </a:cubicBezTo>
                  <a:cubicBezTo>
                    <a:pt x="11546" y="161"/>
                    <a:pt x="10716" y="0"/>
                    <a:pt x="9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4"/>
            <p:cNvSpPr/>
            <p:nvPr/>
          </p:nvSpPr>
          <p:spPr>
            <a:xfrm>
              <a:off x="4425875" y="1123875"/>
              <a:ext cx="324075" cy="181700"/>
            </a:xfrm>
            <a:custGeom>
              <a:avLst/>
              <a:gdLst/>
              <a:ahLst/>
              <a:cxnLst/>
              <a:rect l="l" t="t" r="r" b="b"/>
              <a:pathLst>
                <a:path w="12963" h="7268" extrusionOk="0">
                  <a:moveTo>
                    <a:pt x="1459" y="1"/>
                  </a:moveTo>
                  <a:cubicBezTo>
                    <a:pt x="878" y="1"/>
                    <a:pt x="334" y="200"/>
                    <a:pt x="232" y="909"/>
                  </a:cubicBezTo>
                  <a:cubicBezTo>
                    <a:pt x="1" y="2529"/>
                    <a:pt x="1620" y="4844"/>
                    <a:pt x="3125" y="4844"/>
                  </a:cubicBezTo>
                  <a:cubicBezTo>
                    <a:pt x="4575" y="4844"/>
                    <a:pt x="5166" y="3449"/>
                    <a:pt x="5931" y="3449"/>
                  </a:cubicBezTo>
                  <a:cubicBezTo>
                    <a:pt x="5960" y="3449"/>
                    <a:pt x="5989" y="3451"/>
                    <a:pt x="6019" y="3455"/>
                  </a:cubicBezTo>
                  <a:cubicBezTo>
                    <a:pt x="6829" y="3571"/>
                    <a:pt x="6482" y="6464"/>
                    <a:pt x="7870" y="7043"/>
                  </a:cubicBezTo>
                  <a:cubicBezTo>
                    <a:pt x="8237" y="7196"/>
                    <a:pt x="8668" y="7268"/>
                    <a:pt x="9117" y="7268"/>
                  </a:cubicBezTo>
                  <a:cubicBezTo>
                    <a:pt x="10368" y="7268"/>
                    <a:pt x="11757" y="6707"/>
                    <a:pt x="12268" y="5770"/>
                  </a:cubicBezTo>
                  <a:cubicBezTo>
                    <a:pt x="12963" y="4496"/>
                    <a:pt x="10995" y="3687"/>
                    <a:pt x="9028" y="2992"/>
                  </a:cubicBezTo>
                  <a:cubicBezTo>
                    <a:pt x="7061" y="2297"/>
                    <a:pt x="3011" y="330"/>
                    <a:pt x="3011" y="330"/>
                  </a:cubicBezTo>
                  <a:cubicBezTo>
                    <a:pt x="3011" y="330"/>
                    <a:pt x="2205" y="1"/>
                    <a:pt x="14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4"/>
            <p:cNvSpPr/>
            <p:nvPr/>
          </p:nvSpPr>
          <p:spPr>
            <a:xfrm>
              <a:off x="4420675" y="1116175"/>
              <a:ext cx="324525" cy="196875"/>
            </a:xfrm>
            <a:custGeom>
              <a:avLst/>
              <a:gdLst/>
              <a:ahLst/>
              <a:cxnLst/>
              <a:rect l="l" t="t" r="r" b="b"/>
              <a:pathLst>
                <a:path w="12981" h="7875" extrusionOk="0">
                  <a:moveTo>
                    <a:pt x="1665" y="614"/>
                  </a:moveTo>
                  <a:cubicBezTo>
                    <a:pt x="2199" y="614"/>
                    <a:pt x="2820" y="808"/>
                    <a:pt x="3093" y="918"/>
                  </a:cubicBezTo>
                  <a:cubicBezTo>
                    <a:pt x="3360" y="1049"/>
                    <a:pt x="7200" y="2907"/>
                    <a:pt x="9134" y="3589"/>
                  </a:cubicBezTo>
                  <a:cubicBezTo>
                    <a:pt x="10129" y="3940"/>
                    <a:pt x="11979" y="4593"/>
                    <a:pt x="12274" y="5361"/>
                  </a:cubicBezTo>
                  <a:cubicBezTo>
                    <a:pt x="12343" y="5542"/>
                    <a:pt x="12322" y="5723"/>
                    <a:pt x="12208" y="5932"/>
                  </a:cubicBezTo>
                  <a:cubicBezTo>
                    <a:pt x="11767" y="6740"/>
                    <a:pt x="10499" y="7276"/>
                    <a:pt x="9337" y="7276"/>
                  </a:cubicBezTo>
                  <a:cubicBezTo>
                    <a:pt x="8931" y="7276"/>
                    <a:pt x="8538" y="7211"/>
                    <a:pt x="8197" y="7069"/>
                  </a:cubicBezTo>
                  <a:cubicBezTo>
                    <a:pt x="7567" y="6806"/>
                    <a:pt x="7356" y="5865"/>
                    <a:pt x="7170" y="5034"/>
                  </a:cubicBezTo>
                  <a:cubicBezTo>
                    <a:pt x="6992" y="4233"/>
                    <a:pt x="6837" y="3542"/>
                    <a:pt x="6271" y="3461"/>
                  </a:cubicBezTo>
                  <a:cubicBezTo>
                    <a:pt x="6225" y="3454"/>
                    <a:pt x="6180" y="3451"/>
                    <a:pt x="6134" y="3451"/>
                  </a:cubicBezTo>
                  <a:cubicBezTo>
                    <a:pt x="5704" y="3451"/>
                    <a:pt x="5357" y="3745"/>
                    <a:pt x="4990" y="4058"/>
                  </a:cubicBezTo>
                  <a:cubicBezTo>
                    <a:pt x="4534" y="4446"/>
                    <a:pt x="4062" y="4847"/>
                    <a:pt x="3335" y="4847"/>
                  </a:cubicBezTo>
                  <a:cubicBezTo>
                    <a:pt x="2824" y="4847"/>
                    <a:pt x="2236" y="4506"/>
                    <a:pt x="1722" y="3913"/>
                  </a:cubicBezTo>
                  <a:cubicBezTo>
                    <a:pt x="1025" y="3110"/>
                    <a:pt x="632" y="2044"/>
                    <a:pt x="744" y="1261"/>
                  </a:cubicBezTo>
                  <a:cubicBezTo>
                    <a:pt x="780" y="1011"/>
                    <a:pt x="880" y="846"/>
                    <a:pt x="1058" y="744"/>
                  </a:cubicBezTo>
                  <a:cubicBezTo>
                    <a:pt x="1222" y="650"/>
                    <a:pt x="1435" y="614"/>
                    <a:pt x="1665" y="614"/>
                  </a:cubicBezTo>
                  <a:close/>
                  <a:moveTo>
                    <a:pt x="1676" y="1"/>
                  </a:moveTo>
                  <a:cubicBezTo>
                    <a:pt x="1349" y="1"/>
                    <a:pt x="1025" y="56"/>
                    <a:pt x="754" y="212"/>
                  </a:cubicBezTo>
                  <a:cubicBezTo>
                    <a:pt x="413" y="408"/>
                    <a:pt x="200" y="740"/>
                    <a:pt x="138" y="1173"/>
                  </a:cubicBezTo>
                  <a:cubicBezTo>
                    <a:pt x="1" y="2137"/>
                    <a:pt x="440" y="3369"/>
                    <a:pt x="1259" y="4313"/>
                  </a:cubicBezTo>
                  <a:cubicBezTo>
                    <a:pt x="1899" y="5051"/>
                    <a:pt x="2637" y="5458"/>
                    <a:pt x="3334" y="5458"/>
                  </a:cubicBezTo>
                  <a:cubicBezTo>
                    <a:pt x="4285" y="5458"/>
                    <a:pt x="4896" y="4940"/>
                    <a:pt x="5387" y="4523"/>
                  </a:cubicBezTo>
                  <a:cubicBezTo>
                    <a:pt x="5673" y="4279"/>
                    <a:pt x="5919" y="4063"/>
                    <a:pt x="6135" y="4063"/>
                  </a:cubicBezTo>
                  <a:cubicBezTo>
                    <a:pt x="6152" y="4063"/>
                    <a:pt x="6168" y="4064"/>
                    <a:pt x="6184" y="4067"/>
                  </a:cubicBezTo>
                  <a:cubicBezTo>
                    <a:pt x="6331" y="4087"/>
                    <a:pt x="6489" y="4790"/>
                    <a:pt x="6573" y="5167"/>
                  </a:cubicBezTo>
                  <a:cubicBezTo>
                    <a:pt x="6780" y="6095"/>
                    <a:pt x="7038" y="7249"/>
                    <a:pt x="7961" y="7634"/>
                  </a:cubicBezTo>
                  <a:cubicBezTo>
                    <a:pt x="8351" y="7795"/>
                    <a:pt x="8820" y="7874"/>
                    <a:pt x="9312" y="7874"/>
                  </a:cubicBezTo>
                  <a:cubicBezTo>
                    <a:pt x="10648" y="7874"/>
                    <a:pt x="12162" y="7296"/>
                    <a:pt x="12747" y="6223"/>
                  </a:cubicBezTo>
                  <a:cubicBezTo>
                    <a:pt x="12946" y="5856"/>
                    <a:pt x="12980" y="5492"/>
                    <a:pt x="12845" y="5141"/>
                  </a:cubicBezTo>
                  <a:cubicBezTo>
                    <a:pt x="12480" y="4188"/>
                    <a:pt x="10912" y="3567"/>
                    <a:pt x="9338" y="3011"/>
                  </a:cubicBezTo>
                  <a:cubicBezTo>
                    <a:pt x="7409" y="2331"/>
                    <a:pt x="3393" y="382"/>
                    <a:pt x="3352" y="363"/>
                  </a:cubicBezTo>
                  <a:cubicBezTo>
                    <a:pt x="3346" y="360"/>
                    <a:pt x="3340" y="358"/>
                    <a:pt x="3334" y="354"/>
                  </a:cubicBezTo>
                  <a:cubicBezTo>
                    <a:pt x="3216" y="306"/>
                    <a:pt x="2440" y="1"/>
                    <a:pt x="1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4"/>
            <p:cNvSpPr/>
            <p:nvPr/>
          </p:nvSpPr>
          <p:spPr>
            <a:xfrm>
              <a:off x="4741275" y="1172625"/>
              <a:ext cx="66575" cy="66575"/>
            </a:xfrm>
            <a:custGeom>
              <a:avLst/>
              <a:gdLst/>
              <a:ahLst/>
              <a:cxnLst/>
              <a:rect l="l" t="t" r="r" b="b"/>
              <a:pathLst>
                <a:path w="2663" h="2663" extrusionOk="0">
                  <a:moveTo>
                    <a:pt x="0" y="2663"/>
                  </a:moveTo>
                  <a:lnTo>
                    <a:pt x="266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4"/>
            <p:cNvSpPr/>
            <p:nvPr/>
          </p:nvSpPr>
          <p:spPr>
            <a:xfrm>
              <a:off x="4731050" y="1165075"/>
              <a:ext cx="85100" cy="81775"/>
            </a:xfrm>
            <a:custGeom>
              <a:avLst/>
              <a:gdLst/>
              <a:ahLst/>
              <a:cxnLst/>
              <a:rect l="l" t="t" r="r" b="b"/>
              <a:pathLst>
                <a:path w="3404" h="3271" extrusionOk="0">
                  <a:moveTo>
                    <a:pt x="3068" y="0"/>
                  </a:moveTo>
                  <a:cubicBezTo>
                    <a:pt x="2991" y="0"/>
                    <a:pt x="2914" y="29"/>
                    <a:pt x="2854" y="87"/>
                  </a:cubicBezTo>
                  <a:lnTo>
                    <a:pt x="193" y="2748"/>
                  </a:lnTo>
                  <a:cubicBezTo>
                    <a:pt x="0" y="2940"/>
                    <a:pt x="137" y="3270"/>
                    <a:pt x="409" y="3270"/>
                  </a:cubicBezTo>
                  <a:cubicBezTo>
                    <a:pt x="491" y="3270"/>
                    <a:pt x="569" y="3238"/>
                    <a:pt x="626" y="3181"/>
                  </a:cubicBezTo>
                  <a:lnTo>
                    <a:pt x="3287" y="519"/>
                  </a:lnTo>
                  <a:cubicBezTo>
                    <a:pt x="3403" y="399"/>
                    <a:pt x="3401" y="207"/>
                    <a:pt x="3284" y="90"/>
                  </a:cubicBezTo>
                  <a:cubicBezTo>
                    <a:pt x="3224" y="30"/>
                    <a:pt x="3146" y="0"/>
                    <a:pt x="30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4"/>
            <p:cNvSpPr/>
            <p:nvPr/>
          </p:nvSpPr>
          <p:spPr>
            <a:xfrm>
              <a:off x="4449025" y="1051100"/>
              <a:ext cx="34775" cy="78150"/>
            </a:xfrm>
            <a:custGeom>
              <a:avLst/>
              <a:gdLst/>
              <a:ahLst/>
              <a:cxnLst/>
              <a:rect l="l" t="t" r="r" b="b"/>
              <a:pathLst>
                <a:path w="1391" h="3126" extrusionOk="0">
                  <a:moveTo>
                    <a:pt x="1" y="3126"/>
                  </a:moveTo>
                  <a:lnTo>
                    <a:pt x="1390"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4"/>
            <p:cNvSpPr/>
            <p:nvPr/>
          </p:nvSpPr>
          <p:spPr>
            <a:xfrm>
              <a:off x="4439775" y="1043475"/>
              <a:ext cx="52725" cy="93425"/>
            </a:xfrm>
            <a:custGeom>
              <a:avLst/>
              <a:gdLst/>
              <a:ahLst/>
              <a:cxnLst/>
              <a:rect l="l" t="t" r="r" b="b"/>
              <a:pathLst>
                <a:path w="2109" h="3737" extrusionOk="0">
                  <a:moveTo>
                    <a:pt x="1761" y="0"/>
                  </a:moveTo>
                  <a:cubicBezTo>
                    <a:pt x="1643" y="0"/>
                    <a:pt x="1531" y="68"/>
                    <a:pt x="1480" y="182"/>
                  </a:cubicBezTo>
                  <a:lnTo>
                    <a:pt x="91" y="3307"/>
                  </a:lnTo>
                  <a:cubicBezTo>
                    <a:pt x="1" y="3508"/>
                    <a:pt x="149" y="3737"/>
                    <a:pt x="371" y="3737"/>
                  </a:cubicBezTo>
                  <a:cubicBezTo>
                    <a:pt x="492" y="3737"/>
                    <a:pt x="601" y="3666"/>
                    <a:pt x="650" y="3556"/>
                  </a:cubicBezTo>
                  <a:lnTo>
                    <a:pt x="2040" y="431"/>
                  </a:lnTo>
                  <a:cubicBezTo>
                    <a:pt x="2109" y="277"/>
                    <a:pt x="2039" y="95"/>
                    <a:pt x="1885" y="27"/>
                  </a:cubicBezTo>
                  <a:cubicBezTo>
                    <a:pt x="1845" y="9"/>
                    <a:pt x="1802" y="0"/>
                    <a:pt x="17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4"/>
            <p:cNvSpPr/>
            <p:nvPr/>
          </p:nvSpPr>
          <p:spPr>
            <a:xfrm>
              <a:off x="4963425" y="1742925"/>
              <a:ext cx="355200" cy="389300"/>
            </a:xfrm>
            <a:custGeom>
              <a:avLst/>
              <a:gdLst/>
              <a:ahLst/>
              <a:cxnLst/>
              <a:rect l="l" t="t" r="r" b="b"/>
              <a:pathLst>
                <a:path w="14208" h="15572" extrusionOk="0">
                  <a:moveTo>
                    <a:pt x="11745" y="0"/>
                  </a:moveTo>
                  <a:cubicBezTo>
                    <a:pt x="11745" y="0"/>
                    <a:pt x="4073" y="6821"/>
                    <a:pt x="2084" y="8809"/>
                  </a:cubicBezTo>
                  <a:cubicBezTo>
                    <a:pt x="95" y="10798"/>
                    <a:pt x="1" y="14587"/>
                    <a:pt x="1895" y="15439"/>
                  </a:cubicBezTo>
                  <a:cubicBezTo>
                    <a:pt x="2098" y="15531"/>
                    <a:pt x="2348" y="15572"/>
                    <a:pt x="2634" y="15572"/>
                  </a:cubicBezTo>
                  <a:cubicBezTo>
                    <a:pt x="5011" y="15572"/>
                    <a:pt x="9858" y="12706"/>
                    <a:pt x="10704" y="12029"/>
                  </a:cubicBezTo>
                  <a:cubicBezTo>
                    <a:pt x="11651" y="11272"/>
                    <a:pt x="14208" y="474"/>
                    <a:pt x="117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4"/>
            <p:cNvSpPr/>
            <p:nvPr/>
          </p:nvSpPr>
          <p:spPr>
            <a:xfrm>
              <a:off x="4963175" y="1735275"/>
              <a:ext cx="340650" cy="404475"/>
            </a:xfrm>
            <a:custGeom>
              <a:avLst/>
              <a:gdLst/>
              <a:ahLst/>
              <a:cxnLst/>
              <a:rect l="l" t="t" r="r" b="b"/>
              <a:pathLst>
                <a:path w="13626" h="16179" extrusionOk="0">
                  <a:moveTo>
                    <a:pt x="11828" y="651"/>
                  </a:moveTo>
                  <a:lnTo>
                    <a:pt x="11828" y="652"/>
                  </a:lnTo>
                  <a:cubicBezTo>
                    <a:pt x="12052" y="765"/>
                    <a:pt x="12224" y="1056"/>
                    <a:pt x="12338" y="1517"/>
                  </a:cubicBezTo>
                  <a:cubicBezTo>
                    <a:pt x="13034" y="4335"/>
                    <a:pt x="11168" y="11580"/>
                    <a:pt x="10521" y="12096"/>
                  </a:cubicBezTo>
                  <a:cubicBezTo>
                    <a:pt x="9523" y="12897"/>
                    <a:pt x="4799" y="15576"/>
                    <a:pt x="2652" y="15576"/>
                  </a:cubicBezTo>
                  <a:cubicBezTo>
                    <a:pt x="2409" y="15576"/>
                    <a:pt x="2198" y="15542"/>
                    <a:pt x="2030" y="15466"/>
                  </a:cubicBezTo>
                  <a:cubicBezTo>
                    <a:pt x="1464" y="15212"/>
                    <a:pt x="1068" y="14612"/>
                    <a:pt x="915" y="13778"/>
                  </a:cubicBezTo>
                  <a:cubicBezTo>
                    <a:pt x="637" y="12260"/>
                    <a:pt x="1210" y="10431"/>
                    <a:pt x="2310" y="9331"/>
                  </a:cubicBezTo>
                  <a:cubicBezTo>
                    <a:pt x="4128" y="7513"/>
                    <a:pt x="10807" y="1560"/>
                    <a:pt x="11828" y="651"/>
                  </a:cubicBezTo>
                  <a:close/>
                  <a:moveTo>
                    <a:pt x="11755" y="0"/>
                  </a:moveTo>
                  <a:cubicBezTo>
                    <a:pt x="11681" y="0"/>
                    <a:pt x="11608" y="28"/>
                    <a:pt x="11551" y="78"/>
                  </a:cubicBezTo>
                  <a:cubicBezTo>
                    <a:pt x="11474" y="145"/>
                    <a:pt x="3850" y="6926"/>
                    <a:pt x="1877" y="8899"/>
                  </a:cubicBezTo>
                  <a:cubicBezTo>
                    <a:pt x="643" y="10132"/>
                    <a:pt x="1" y="12184"/>
                    <a:pt x="312" y="13888"/>
                  </a:cubicBezTo>
                  <a:cubicBezTo>
                    <a:pt x="503" y="14926"/>
                    <a:pt x="1023" y="15685"/>
                    <a:pt x="1779" y="16024"/>
                  </a:cubicBezTo>
                  <a:cubicBezTo>
                    <a:pt x="2016" y="16131"/>
                    <a:pt x="2300" y="16178"/>
                    <a:pt x="2625" y="16178"/>
                  </a:cubicBezTo>
                  <a:cubicBezTo>
                    <a:pt x="5231" y="16178"/>
                    <a:pt x="10257" y="13093"/>
                    <a:pt x="10905" y="12575"/>
                  </a:cubicBezTo>
                  <a:cubicBezTo>
                    <a:pt x="11876" y="11797"/>
                    <a:pt x="13625" y="4177"/>
                    <a:pt x="12932" y="1372"/>
                  </a:cubicBezTo>
                  <a:cubicBezTo>
                    <a:pt x="12733" y="571"/>
                    <a:pt x="12357" y="111"/>
                    <a:pt x="11813" y="6"/>
                  </a:cubicBezTo>
                  <a:cubicBezTo>
                    <a:pt x="11794" y="2"/>
                    <a:pt x="11774" y="0"/>
                    <a:pt x="11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4"/>
            <p:cNvSpPr/>
            <p:nvPr/>
          </p:nvSpPr>
          <p:spPr>
            <a:xfrm>
              <a:off x="5303800" y="2169800"/>
              <a:ext cx="690925" cy="680600"/>
            </a:xfrm>
            <a:custGeom>
              <a:avLst/>
              <a:gdLst/>
              <a:ahLst/>
              <a:cxnLst/>
              <a:rect l="l" t="t" r="r" b="b"/>
              <a:pathLst>
                <a:path w="27637" h="27224" extrusionOk="0">
                  <a:moveTo>
                    <a:pt x="17325" y="0"/>
                  </a:moveTo>
                  <a:lnTo>
                    <a:pt x="0" y="11137"/>
                  </a:lnTo>
                  <a:lnTo>
                    <a:pt x="3712" y="27224"/>
                  </a:lnTo>
                  <a:cubicBezTo>
                    <a:pt x="3712" y="27224"/>
                    <a:pt x="23512" y="16912"/>
                    <a:pt x="25574" y="13613"/>
                  </a:cubicBezTo>
                  <a:cubicBezTo>
                    <a:pt x="27637" y="10313"/>
                    <a:pt x="17325" y="0"/>
                    <a:pt x="173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4"/>
            <p:cNvSpPr/>
            <p:nvPr/>
          </p:nvSpPr>
          <p:spPr>
            <a:xfrm>
              <a:off x="5295625" y="2162175"/>
              <a:ext cx="679925" cy="695875"/>
            </a:xfrm>
            <a:custGeom>
              <a:avLst/>
              <a:gdLst/>
              <a:ahLst/>
              <a:cxnLst/>
              <a:rect l="l" t="t" r="r" b="b"/>
              <a:pathLst>
                <a:path w="27197" h="27835" extrusionOk="0">
                  <a:moveTo>
                    <a:pt x="17609" y="696"/>
                  </a:moveTo>
                  <a:cubicBezTo>
                    <a:pt x="20530" y="3654"/>
                    <a:pt x="27196" y="11268"/>
                    <a:pt x="25642" y="13755"/>
                  </a:cubicBezTo>
                  <a:cubicBezTo>
                    <a:pt x="23795" y="16709"/>
                    <a:pt x="6907" y="25674"/>
                    <a:pt x="4249" y="27074"/>
                  </a:cubicBezTo>
                  <a:lnTo>
                    <a:pt x="674" y="11584"/>
                  </a:lnTo>
                  <a:lnTo>
                    <a:pt x="17609" y="696"/>
                  </a:lnTo>
                  <a:close/>
                  <a:moveTo>
                    <a:pt x="17650" y="0"/>
                  </a:moveTo>
                  <a:cubicBezTo>
                    <a:pt x="17594" y="0"/>
                    <a:pt x="17536" y="16"/>
                    <a:pt x="17486" y="48"/>
                  </a:cubicBezTo>
                  <a:lnTo>
                    <a:pt x="162" y="11186"/>
                  </a:lnTo>
                  <a:cubicBezTo>
                    <a:pt x="54" y="11256"/>
                    <a:pt x="0" y="11385"/>
                    <a:pt x="29" y="11512"/>
                  </a:cubicBezTo>
                  <a:lnTo>
                    <a:pt x="3741" y="27599"/>
                  </a:lnTo>
                  <a:cubicBezTo>
                    <a:pt x="3774" y="27736"/>
                    <a:pt x="3898" y="27835"/>
                    <a:pt x="4039" y="27835"/>
                  </a:cubicBezTo>
                  <a:cubicBezTo>
                    <a:pt x="4089" y="27835"/>
                    <a:pt x="4137" y="27824"/>
                    <a:pt x="4181" y="27801"/>
                  </a:cubicBezTo>
                  <a:cubicBezTo>
                    <a:pt x="4992" y="27378"/>
                    <a:pt x="24078" y="17413"/>
                    <a:pt x="26161" y="14080"/>
                  </a:cubicBezTo>
                  <a:cubicBezTo>
                    <a:pt x="27092" y="12592"/>
                    <a:pt x="25958" y="9768"/>
                    <a:pt x="22792" y="5687"/>
                  </a:cubicBezTo>
                  <a:cubicBezTo>
                    <a:pt x="20487" y="2716"/>
                    <a:pt x="17893" y="116"/>
                    <a:pt x="17868" y="90"/>
                  </a:cubicBezTo>
                  <a:cubicBezTo>
                    <a:pt x="17808" y="31"/>
                    <a:pt x="17730" y="0"/>
                    <a:pt x="17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4"/>
            <p:cNvSpPr/>
            <p:nvPr/>
          </p:nvSpPr>
          <p:spPr>
            <a:xfrm>
              <a:off x="5155250" y="1720875"/>
              <a:ext cx="703275" cy="1107200"/>
            </a:xfrm>
            <a:custGeom>
              <a:avLst/>
              <a:gdLst/>
              <a:ahLst/>
              <a:cxnLst/>
              <a:rect l="l" t="t" r="r" b="b"/>
              <a:pathLst>
                <a:path w="28131" h="44288" extrusionOk="0">
                  <a:moveTo>
                    <a:pt x="11663" y="1"/>
                  </a:moveTo>
                  <a:cubicBezTo>
                    <a:pt x="10696" y="1"/>
                    <a:pt x="10040" y="220"/>
                    <a:pt x="10040" y="220"/>
                  </a:cubicBezTo>
                  <a:cubicBezTo>
                    <a:pt x="10040" y="220"/>
                    <a:pt x="9267" y="152"/>
                    <a:pt x="8252" y="152"/>
                  </a:cubicBezTo>
                  <a:cubicBezTo>
                    <a:pt x="6857" y="152"/>
                    <a:pt x="5005" y="279"/>
                    <a:pt x="4072" y="882"/>
                  </a:cubicBezTo>
                  <a:cubicBezTo>
                    <a:pt x="2463" y="1924"/>
                    <a:pt x="1326" y="11586"/>
                    <a:pt x="1041" y="17364"/>
                  </a:cubicBezTo>
                  <a:cubicBezTo>
                    <a:pt x="758" y="23141"/>
                    <a:pt x="0" y="27783"/>
                    <a:pt x="379" y="28920"/>
                  </a:cubicBezTo>
                  <a:cubicBezTo>
                    <a:pt x="758" y="30056"/>
                    <a:pt x="10608" y="42465"/>
                    <a:pt x="12029" y="44171"/>
                  </a:cubicBezTo>
                  <a:cubicBezTo>
                    <a:pt x="12095" y="44250"/>
                    <a:pt x="12183" y="44288"/>
                    <a:pt x="12290" y="44288"/>
                  </a:cubicBezTo>
                  <a:cubicBezTo>
                    <a:pt x="14492" y="44288"/>
                    <a:pt x="24985" y="28284"/>
                    <a:pt x="26521" y="24942"/>
                  </a:cubicBezTo>
                  <a:cubicBezTo>
                    <a:pt x="28131" y="21437"/>
                    <a:pt x="27089" y="18217"/>
                    <a:pt x="25006" y="13386"/>
                  </a:cubicBezTo>
                  <a:cubicBezTo>
                    <a:pt x="22922" y="8556"/>
                    <a:pt x="18470" y="4103"/>
                    <a:pt x="15818" y="1641"/>
                  </a:cubicBezTo>
                  <a:cubicBezTo>
                    <a:pt x="14381" y="307"/>
                    <a:pt x="12805" y="1"/>
                    <a:pt x="11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4"/>
            <p:cNvSpPr/>
            <p:nvPr/>
          </p:nvSpPr>
          <p:spPr>
            <a:xfrm>
              <a:off x="5151400" y="1713075"/>
              <a:ext cx="716700" cy="1122625"/>
            </a:xfrm>
            <a:custGeom>
              <a:avLst/>
              <a:gdLst/>
              <a:ahLst/>
              <a:cxnLst/>
              <a:rect l="l" t="t" r="r" b="b"/>
              <a:pathLst>
                <a:path w="28668" h="44905" extrusionOk="0">
                  <a:moveTo>
                    <a:pt x="11811" y="621"/>
                  </a:moveTo>
                  <a:cubicBezTo>
                    <a:pt x="12896" y="621"/>
                    <a:pt x="14399" y="909"/>
                    <a:pt x="15764" y="2177"/>
                  </a:cubicBezTo>
                  <a:cubicBezTo>
                    <a:pt x="20295" y="6383"/>
                    <a:pt x="23361" y="10299"/>
                    <a:pt x="24880" y="13818"/>
                  </a:cubicBezTo>
                  <a:cubicBezTo>
                    <a:pt x="26843" y="18371"/>
                    <a:pt x="28010" y="21617"/>
                    <a:pt x="26397" y="25125"/>
                  </a:cubicBezTo>
                  <a:cubicBezTo>
                    <a:pt x="24405" y="29462"/>
                    <a:pt x="14158" y="44303"/>
                    <a:pt x="12506" y="44303"/>
                  </a:cubicBezTo>
                  <a:cubicBezTo>
                    <a:pt x="12473" y="44303"/>
                    <a:pt x="12444" y="44297"/>
                    <a:pt x="12418" y="44285"/>
                  </a:cubicBezTo>
                  <a:cubicBezTo>
                    <a:pt x="10573" y="42071"/>
                    <a:pt x="1158" y="30140"/>
                    <a:pt x="823" y="29134"/>
                  </a:cubicBezTo>
                  <a:cubicBezTo>
                    <a:pt x="621" y="28527"/>
                    <a:pt x="798" y="26576"/>
                    <a:pt x="1020" y="24106"/>
                  </a:cubicBezTo>
                  <a:cubicBezTo>
                    <a:pt x="1183" y="22313"/>
                    <a:pt x="1384" y="20079"/>
                    <a:pt x="1501" y="17690"/>
                  </a:cubicBezTo>
                  <a:cubicBezTo>
                    <a:pt x="1855" y="10524"/>
                    <a:pt x="3100" y="2287"/>
                    <a:pt x="4392" y="1451"/>
                  </a:cubicBezTo>
                  <a:cubicBezTo>
                    <a:pt x="5261" y="889"/>
                    <a:pt x="7036" y="770"/>
                    <a:pt x="8390" y="770"/>
                  </a:cubicBezTo>
                  <a:cubicBezTo>
                    <a:pt x="9383" y="770"/>
                    <a:pt x="10150" y="834"/>
                    <a:pt x="10168" y="836"/>
                  </a:cubicBezTo>
                  <a:cubicBezTo>
                    <a:pt x="10177" y="837"/>
                    <a:pt x="10186" y="837"/>
                    <a:pt x="10194" y="837"/>
                  </a:cubicBezTo>
                  <a:cubicBezTo>
                    <a:pt x="10227" y="837"/>
                    <a:pt x="10260" y="832"/>
                    <a:pt x="10291" y="822"/>
                  </a:cubicBezTo>
                  <a:cubicBezTo>
                    <a:pt x="10304" y="817"/>
                    <a:pt x="10915" y="621"/>
                    <a:pt x="11811" y="621"/>
                  </a:cubicBezTo>
                  <a:close/>
                  <a:moveTo>
                    <a:pt x="11828" y="0"/>
                  </a:moveTo>
                  <a:cubicBezTo>
                    <a:pt x="10982" y="0"/>
                    <a:pt x="10359" y="162"/>
                    <a:pt x="10161" y="221"/>
                  </a:cubicBezTo>
                  <a:cubicBezTo>
                    <a:pt x="9950" y="205"/>
                    <a:pt x="9266" y="156"/>
                    <a:pt x="8408" y="156"/>
                  </a:cubicBezTo>
                  <a:cubicBezTo>
                    <a:pt x="6974" y="156"/>
                    <a:pt x="5056" y="292"/>
                    <a:pt x="4060" y="937"/>
                  </a:cubicBezTo>
                  <a:cubicBezTo>
                    <a:pt x="2082" y="2219"/>
                    <a:pt x="1085" y="13729"/>
                    <a:pt x="891" y="17661"/>
                  </a:cubicBezTo>
                  <a:cubicBezTo>
                    <a:pt x="773" y="20037"/>
                    <a:pt x="573" y="22263"/>
                    <a:pt x="410" y="24051"/>
                  </a:cubicBezTo>
                  <a:cubicBezTo>
                    <a:pt x="163" y="26790"/>
                    <a:pt x="0" y="28600"/>
                    <a:pt x="243" y="29328"/>
                  </a:cubicBezTo>
                  <a:cubicBezTo>
                    <a:pt x="654" y="30562"/>
                    <a:pt x="10675" y="43149"/>
                    <a:pt x="11949" y="44678"/>
                  </a:cubicBezTo>
                  <a:cubicBezTo>
                    <a:pt x="12073" y="44826"/>
                    <a:pt x="12246" y="44905"/>
                    <a:pt x="12446" y="44905"/>
                  </a:cubicBezTo>
                  <a:cubicBezTo>
                    <a:pt x="12481" y="44904"/>
                    <a:pt x="12517" y="44901"/>
                    <a:pt x="12552" y="44897"/>
                  </a:cubicBezTo>
                  <a:cubicBezTo>
                    <a:pt x="15078" y="44562"/>
                    <a:pt x="25466" y="28619"/>
                    <a:pt x="26953" y="25381"/>
                  </a:cubicBezTo>
                  <a:cubicBezTo>
                    <a:pt x="28667" y="21650"/>
                    <a:pt x="27408" y="18135"/>
                    <a:pt x="25441" y="13576"/>
                  </a:cubicBezTo>
                  <a:cubicBezTo>
                    <a:pt x="23889" y="9979"/>
                    <a:pt x="20773" y="5992"/>
                    <a:pt x="16180" y="1728"/>
                  </a:cubicBezTo>
                  <a:cubicBezTo>
                    <a:pt x="14670" y="325"/>
                    <a:pt x="13026" y="0"/>
                    <a:pt x="118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4"/>
            <p:cNvSpPr/>
            <p:nvPr/>
          </p:nvSpPr>
          <p:spPr>
            <a:xfrm>
              <a:off x="5380200" y="1851550"/>
              <a:ext cx="295000" cy="407600"/>
            </a:xfrm>
            <a:custGeom>
              <a:avLst/>
              <a:gdLst/>
              <a:ahLst/>
              <a:cxnLst/>
              <a:rect l="l" t="t" r="r" b="b"/>
              <a:pathLst>
                <a:path w="11800" h="16304" extrusionOk="0">
                  <a:moveTo>
                    <a:pt x="9835" y="1"/>
                  </a:moveTo>
                  <a:cubicBezTo>
                    <a:pt x="6881" y="1"/>
                    <a:pt x="1490" y="4488"/>
                    <a:pt x="948" y="6454"/>
                  </a:cubicBezTo>
                  <a:cubicBezTo>
                    <a:pt x="948" y="6454"/>
                    <a:pt x="922" y="6584"/>
                    <a:pt x="880" y="6820"/>
                  </a:cubicBezTo>
                  <a:cubicBezTo>
                    <a:pt x="758" y="7500"/>
                    <a:pt x="496" y="9051"/>
                    <a:pt x="285" y="10811"/>
                  </a:cubicBezTo>
                  <a:cubicBezTo>
                    <a:pt x="1" y="13178"/>
                    <a:pt x="96" y="16304"/>
                    <a:pt x="852" y="16304"/>
                  </a:cubicBezTo>
                  <a:cubicBezTo>
                    <a:pt x="1610" y="16304"/>
                    <a:pt x="11557" y="9106"/>
                    <a:pt x="11745" y="2570"/>
                  </a:cubicBezTo>
                  <a:cubicBezTo>
                    <a:pt x="11799" y="710"/>
                    <a:pt x="11010" y="1"/>
                    <a:pt x="98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4"/>
            <p:cNvSpPr/>
            <p:nvPr/>
          </p:nvSpPr>
          <p:spPr>
            <a:xfrm>
              <a:off x="5372500" y="1843925"/>
              <a:ext cx="310525" cy="422900"/>
            </a:xfrm>
            <a:custGeom>
              <a:avLst/>
              <a:gdLst/>
              <a:ahLst/>
              <a:cxnLst/>
              <a:rect l="l" t="t" r="r" b="b"/>
              <a:pathLst>
                <a:path w="12421" h="16916" extrusionOk="0">
                  <a:moveTo>
                    <a:pt x="10142" y="612"/>
                  </a:moveTo>
                  <a:cubicBezTo>
                    <a:pt x="10257" y="612"/>
                    <a:pt x="10368" y="619"/>
                    <a:pt x="10474" y="635"/>
                  </a:cubicBezTo>
                  <a:cubicBezTo>
                    <a:pt x="11370" y="770"/>
                    <a:pt x="11786" y="1499"/>
                    <a:pt x="11747" y="2866"/>
                  </a:cubicBezTo>
                  <a:cubicBezTo>
                    <a:pt x="11562" y="9242"/>
                    <a:pt x="1922" y="16149"/>
                    <a:pt x="1175" y="16307"/>
                  </a:cubicBezTo>
                  <a:cubicBezTo>
                    <a:pt x="843" y="16137"/>
                    <a:pt x="573" y="13846"/>
                    <a:pt x="896" y="11152"/>
                  </a:cubicBezTo>
                  <a:cubicBezTo>
                    <a:pt x="1111" y="9363"/>
                    <a:pt x="1382" y="7778"/>
                    <a:pt x="1489" y="7180"/>
                  </a:cubicBezTo>
                  <a:lnTo>
                    <a:pt x="1554" y="6827"/>
                  </a:lnTo>
                  <a:cubicBezTo>
                    <a:pt x="2091" y="4947"/>
                    <a:pt x="7390" y="612"/>
                    <a:pt x="10142" y="612"/>
                  </a:cubicBezTo>
                  <a:close/>
                  <a:moveTo>
                    <a:pt x="10158" y="1"/>
                  </a:moveTo>
                  <a:cubicBezTo>
                    <a:pt x="7090" y="1"/>
                    <a:pt x="1554" y="4523"/>
                    <a:pt x="960" y="6677"/>
                  </a:cubicBezTo>
                  <a:lnTo>
                    <a:pt x="954" y="6701"/>
                  </a:lnTo>
                  <a:lnTo>
                    <a:pt x="887" y="7071"/>
                  </a:lnTo>
                  <a:cubicBezTo>
                    <a:pt x="779" y="7676"/>
                    <a:pt x="506" y="9274"/>
                    <a:pt x="289" y="11079"/>
                  </a:cubicBezTo>
                  <a:cubicBezTo>
                    <a:pt x="77" y="12835"/>
                    <a:pt x="1" y="15911"/>
                    <a:pt x="691" y="16689"/>
                  </a:cubicBezTo>
                  <a:cubicBezTo>
                    <a:pt x="857" y="16876"/>
                    <a:pt x="1038" y="16916"/>
                    <a:pt x="1160" y="16916"/>
                  </a:cubicBezTo>
                  <a:cubicBezTo>
                    <a:pt x="2334" y="16916"/>
                    <a:pt x="12172" y="9354"/>
                    <a:pt x="12359" y="2884"/>
                  </a:cubicBezTo>
                  <a:cubicBezTo>
                    <a:pt x="12421" y="758"/>
                    <a:pt x="11417" y="159"/>
                    <a:pt x="10564" y="30"/>
                  </a:cubicBezTo>
                  <a:cubicBezTo>
                    <a:pt x="10435" y="10"/>
                    <a:pt x="10299" y="1"/>
                    <a:pt x="10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4"/>
            <p:cNvSpPr/>
            <p:nvPr/>
          </p:nvSpPr>
          <p:spPr>
            <a:xfrm>
              <a:off x="5337550" y="1666475"/>
              <a:ext cx="362350" cy="431725"/>
            </a:xfrm>
            <a:custGeom>
              <a:avLst/>
              <a:gdLst/>
              <a:ahLst/>
              <a:cxnLst/>
              <a:rect l="l" t="t" r="r" b="b"/>
              <a:pathLst>
                <a:path w="14494" h="17269" extrusionOk="0">
                  <a:moveTo>
                    <a:pt x="5169" y="0"/>
                  </a:moveTo>
                  <a:cubicBezTo>
                    <a:pt x="3951" y="0"/>
                    <a:pt x="2874" y="280"/>
                    <a:pt x="2180" y="974"/>
                  </a:cubicBezTo>
                  <a:cubicBezTo>
                    <a:pt x="2180" y="974"/>
                    <a:pt x="1232" y="4479"/>
                    <a:pt x="1232" y="5048"/>
                  </a:cubicBezTo>
                  <a:cubicBezTo>
                    <a:pt x="1232" y="5616"/>
                    <a:pt x="1611" y="7036"/>
                    <a:pt x="1611" y="7036"/>
                  </a:cubicBezTo>
                  <a:cubicBezTo>
                    <a:pt x="1611" y="7036"/>
                    <a:pt x="1" y="9594"/>
                    <a:pt x="190" y="9879"/>
                  </a:cubicBezTo>
                  <a:cubicBezTo>
                    <a:pt x="379" y="10162"/>
                    <a:pt x="948" y="10636"/>
                    <a:pt x="948" y="10636"/>
                  </a:cubicBezTo>
                  <a:cubicBezTo>
                    <a:pt x="948" y="10636"/>
                    <a:pt x="759" y="14236"/>
                    <a:pt x="1516" y="14993"/>
                  </a:cubicBezTo>
                  <a:cubicBezTo>
                    <a:pt x="1853" y="15330"/>
                    <a:pt x="2656" y="15423"/>
                    <a:pt x="3446" y="15423"/>
                  </a:cubicBezTo>
                  <a:cubicBezTo>
                    <a:pt x="4434" y="15423"/>
                    <a:pt x="5400" y="15277"/>
                    <a:pt x="5400" y="15277"/>
                  </a:cubicBezTo>
                  <a:lnTo>
                    <a:pt x="5400" y="15277"/>
                  </a:lnTo>
                  <a:cubicBezTo>
                    <a:pt x="5400" y="15277"/>
                    <a:pt x="3885" y="17171"/>
                    <a:pt x="5589" y="17266"/>
                  </a:cubicBezTo>
                  <a:cubicBezTo>
                    <a:pt x="5610" y="17268"/>
                    <a:pt x="5632" y="17268"/>
                    <a:pt x="5654" y="17268"/>
                  </a:cubicBezTo>
                  <a:cubicBezTo>
                    <a:pt x="7406" y="17268"/>
                    <a:pt x="11857" y="13545"/>
                    <a:pt x="13168" y="11394"/>
                  </a:cubicBezTo>
                  <a:cubicBezTo>
                    <a:pt x="14494" y="9215"/>
                    <a:pt x="14398" y="5237"/>
                    <a:pt x="13168" y="3247"/>
                  </a:cubicBezTo>
                  <a:cubicBezTo>
                    <a:pt x="12283" y="1819"/>
                    <a:pt x="8272" y="0"/>
                    <a:pt x="51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4"/>
            <p:cNvSpPr/>
            <p:nvPr/>
          </p:nvSpPr>
          <p:spPr>
            <a:xfrm>
              <a:off x="5328600" y="1658800"/>
              <a:ext cx="378100" cy="447050"/>
            </a:xfrm>
            <a:custGeom>
              <a:avLst/>
              <a:gdLst/>
              <a:ahLst/>
              <a:cxnLst/>
              <a:rect l="l" t="t" r="r" b="b"/>
              <a:pathLst>
                <a:path w="15124" h="17882" extrusionOk="0">
                  <a:moveTo>
                    <a:pt x="5520" y="612"/>
                  </a:moveTo>
                  <a:cubicBezTo>
                    <a:pt x="5882" y="612"/>
                    <a:pt x="6235" y="638"/>
                    <a:pt x="6558" y="675"/>
                  </a:cubicBezTo>
                  <a:cubicBezTo>
                    <a:pt x="9486" y="1014"/>
                    <a:pt x="12569" y="2589"/>
                    <a:pt x="13265" y="3715"/>
                  </a:cubicBezTo>
                  <a:cubicBezTo>
                    <a:pt x="14477" y="5673"/>
                    <a:pt x="14477" y="9549"/>
                    <a:pt x="13264" y="11542"/>
                  </a:cubicBezTo>
                  <a:cubicBezTo>
                    <a:pt x="11973" y="13663"/>
                    <a:pt x="7625" y="17269"/>
                    <a:pt x="6020" y="17269"/>
                  </a:cubicBezTo>
                  <a:cubicBezTo>
                    <a:pt x="6003" y="17269"/>
                    <a:pt x="5984" y="17268"/>
                    <a:pt x="5965" y="17268"/>
                  </a:cubicBezTo>
                  <a:cubicBezTo>
                    <a:pt x="5808" y="17259"/>
                    <a:pt x="5533" y="17221"/>
                    <a:pt x="5467" y="17074"/>
                  </a:cubicBezTo>
                  <a:cubicBezTo>
                    <a:pt x="5342" y="16797"/>
                    <a:pt x="5710" y="16134"/>
                    <a:pt x="5997" y="15774"/>
                  </a:cubicBezTo>
                  <a:cubicBezTo>
                    <a:pt x="6157" y="15574"/>
                    <a:pt x="6015" y="15278"/>
                    <a:pt x="5758" y="15278"/>
                  </a:cubicBezTo>
                  <a:cubicBezTo>
                    <a:pt x="5742" y="15278"/>
                    <a:pt x="5728" y="15279"/>
                    <a:pt x="5712" y="15282"/>
                  </a:cubicBezTo>
                  <a:cubicBezTo>
                    <a:pt x="5164" y="15365"/>
                    <a:pt x="4476" y="15423"/>
                    <a:pt x="3842" y="15423"/>
                  </a:cubicBezTo>
                  <a:cubicBezTo>
                    <a:pt x="3049" y="15423"/>
                    <a:pt x="2340" y="15332"/>
                    <a:pt x="2091" y="15084"/>
                  </a:cubicBezTo>
                  <a:cubicBezTo>
                    <a:pt x="1610" y="14602"/>
                    <a:pt x="1542" y="12298"/>
                    <a:pt x="1612" y="10959"/>
                  </a:cubicBezTo>
                  <a:cubicBezTo>
                    <a:pt x="1617" y="10862"/>
                    <a:pt x="1576" y="10769"/>
                    <a:pt x="1502" y="10707"/>
                  </a:cubicBezTo>
                  <a:cubicBezTo>
                    <a:pt x="1317" y="10552"/>
                    <a:pt x="996" y="10261"/>
                    <a:pt x="846" y="10074"/>
                  </a:cubicBezTo>
                  <a:cubicBezTo>
                    <a:pt x="920" y="9726"/>
                    <a:pt x="1602" y="8503"/>
                    <a:pt x="2229" y="7507"/>
                  </a:cubicBezTo>
                  <a:cubicBezTo>
                    <a:pt x="2274" y="7435"/>
                    <a:pt x="2288" y="7346"/>
                    <a:pt x="2266" y="7263"/>
                  </a:cubicBezTo>
                  <a:cubicBezTo>
                    <a:pt x="2164" y="6879"/>
                    <a:pt x="1898" y="5787"/>
                    <a:pt x="1898" y="5354"/>
                  </a:cubicBezTo>
                  <a:cubicBezTo>
                    <a:pt x="1898" y="4977"/>
                    <a:pt x="2449" y="2790"/>
                    <a:pt x="2812" y="1442"/>
                  </a:cubicBezTo>
                  <a:cubicBezTo>
                    <a:pt x="3501" y="799"/>
                    <a:pt x="4543" y="612"/>
                    <a:pt x="5520" y="612"/>
                  </a:cubicBezTo>
                  <a:close/>
                  <a:moveTo>
                    <a:pt x="5525" y="1"/>
                  </a:moveTo>
                  <a:cubicBezTo>
                    <a:pt x="4119" y="1"/>
                    <a:pt x="3024" y="363"/>
                    <a:pt x="2322" y="1065"/>
                  </a:cubicBezTo>
                  <a:cubicBezTo>
                    <a:pt x="2284" y="1103"/>
                    <a:pt x="2256" y="1150"/>
                    <a:pt x="2243" y="1202"/>
                  </a:cubicBezTo>
                  <a:cubicBezTo>
                    <a:pt x="2144" y="1564"/>
                    <a:pt x="1285" y="4762"/>
                    <a:pt x="1285" y="5355"/>
                  </a:cubicBezTo>
                  <a:cubicBezTo>
                    <a:pt x="1285" y="5862"/>
                    <a:pt x="1542" y="6911"/>
                    <a:pt x="1640" y="7293"/>
                  </a:cubicBezTo>
                  <a:cubicBezTo>
                    <a:pt x="1" y="9913"/>
                    <a:pt x="191" y="10200"/>
                    <a:pt x="294" y="10355"/>
                  </a:cubicBezTo>
                  <a:cubicBezTo>
                    <a:pt x="453" y="10592"/>
                    <a:pt x="806" y="10915"/>
                    <a:pt x="994" y="11077"/>
                  </a:cubicBezTo>
                  <a:cubicBezTo>
                    <a:pt x="956" y="11948"/>
                    <a:pt x="898" y="14756"/>
                    <a:pt x="1659" y="15516"/>
                  </a:cubicBezTo>
                  <a:cubicBezTo>
                    <a:pt x="2071" y="15929"/>
                    <a:pt x="2968" y="16042"/>
                    <a:pt x="3831" y="16042"/>
                  </a:cubicBezTo>
                  <a:cubicBezTo>
                    <a:pt x="4304" y="16042"/>
                    <a:pt x="4767" y="16008"/>
                    <a:pt x="5134" y="15970"/>
                  </a:cubicBezTo>
                  <a:lnTo>
                    <a:pt x="5134" y="15970"/>
                  </a:lnTo>
                  <a:cubicBezTo>
                    <a:pt x="4913" y="16374"/>
                    <a:pt x="4720" y="16902"/>
                    <a:pt x="4907" y="17323"/>
                  </a:cubicBezTo>
                  <a:cubicBezTo>
                    <a:pt x="5059" y="17663"/>
                    <a:pt x="5403" y="17849"/>
                    <a:pt x="5931" y="17879"/>
                  </a:cubicBezTo>
                  <a:cubicBezTo>
                    <a:pt x="5956" y="17880"/>
                    <a:pt x="5982" y="17881"/>
                    <a:pt x="6007" y="17881"/>
                  </a:cubicBezTo>
                  <a:cubicBezTo>
                    <a:pt x="7959" y="17881"/>
                    <a:pt x="12483" y="14002"/>
                    <a:pt x="13787" y="11861"/>
                  </a:cubicBezTo>
                  <a:cubicBezTo>
                    <a:pt x="15123" y="9666"/>
                    <a:pt x="15122" y="5552"/>
                    <a:pt x="13786" y="3394"/>
                  </a:cubicBezTo>
                  <a:cubicBezTo>
                    <a:pt x="12915" y="1987"/>
                    <a:pt x="9503" y="402"/>
                    <a:pt x="6629" y="68"/>
                  </a:cubicBezTo>
                  <a:cubicBezTo>
                    <a:pt x="6242" y="23"/>
                    <a:pt x="5874" y="1"/>
                    <a:pt x="55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4"/>
            <p:cNvSpPr/>
            <p:nvPr/>
          </p:nvSpPr>
          <p:spPr>
            <a:xfrm>
              <a:off x="5349400" y="1516775"/>
              <a:ext cx="483100" cy="429875"/>
            </a:xfrm>
            <a:custGeom>
              <a:avLst/>
              <a:gdLst/>
              <a:ahLst/>
              <a:cxnLst/>
              <a:rect l="l" t="t" r="r" b="b"/>
              <a:pathLst>
                <a:path w="19324" h="17195" extrusionOk="0">
                  <a:moveTo>
                    <a:pt x="11115" y="1"/>
                  </a:moveTo>
                  <a:cubicBezTo>
                    <a:pt x="10707" y="1"/>
                    <a:pt x="10313" y="46"/>
                    <a:pt x="9946" y="143"/>
                  </a:cubicBezTo>
                  <a:cubicBezTo>
                    <a:pt x="9946" y="143"/>
                    <a:pt x="2653" y="1090"/>
                    <a:pt x="1327" y="3931"/>
                  </a:cubicBezTo>
                  <a:cubicBezTo>
                    <a:pt x="1" y="6773"/>
                    <a:pt x="3032" y="10278"/>
                    <a:pt x="5211" y="10751"/>
                  </a:cubicBezTo>
                  <a:cubicBezTo>
                    <a:pt x="6764" y="11089"/>
                    <a:pt x="7933" y="11138"/>
                    <a:pt x="8475" y="11138"/>
                  </a:cubicBezTo>
                  <a:cubicBezTo>
                    <a:pt x="8693" y="11138"/>
                    <a:pt x="8810" y="11130"/>
                    <a:pt x="8810" y="11130"/>
                  </a:cubicBezTo>
                  <a:lnTo>
                    <a:pt x="8810" y="11130"/>
                  </a:lnTo>
                  <a:cubicBezTo>
                    <a:pt x="8810" y="11130"/>
                    <a:pt x="6537" y="13119"/>
                    <a:pt x="7957" y="13592"/>
                  </a:cubicBezTo>
                  <a:cubicBezTo>
                    <a:pt x="9378" y="14066"/>
                    <a:pt x="10042" y="13782"/>
                    <a:pt x="10042" y="14256"/>
                  </a:cubicBezTo>
                  <a:cubicBezTo>
                    <a:pt x="10042" y="14729"/>
                    <a:pt x="8620" y="16244"/>
                    <a:pt x="9852" y="16340"/>
                  </a:cubicBezTo>
                  <a:cubicBezTo>
                    <a:pt x="9879" y="16342"/>
                    <a:pt x="9905" y="16343"/>
                    <a:pt x="9930" y="16343"/>
                  </a:cubicBezTo>
                  <a:cubicBezTo>
                    <a:pt x="10982" y="16343"/>
                    <a:pt x="11394" y="14662"/>
                    <a:pt x="12006" y="14662"/>
                  </a:cubicBezTo>
                  <a:cubicBezTo>
                    <a:pt x="12074" y="14662"/>
                    <a:pt x="12145" y="14683"/>
                    <a:pt x="12220" y="14729"/>
                  </a:cubicBezTo>
                  <a:cubicBezTo>
                    <a:pt x="12977" y="15203"/>
                    <a:pt x="11935" y="17097"/>
                    <a:pt x="12315" y="17193"/>
                  </a:cubicBezTo>
                  <a:cubicBezTo>
                    <a:pt x="12319" y="17194"/>
                    <a:pt x="12324" y="17194"/>
                    <a:pt x="12330" y="17194"/>
                  </a:cubicBezTo>
                  <a:cubicBezTo>
                    <a:pt x="12781" y="17194"/>
                    <a:pt x="16311" y="13450"/>
                    <a:pt x="17808" y="9520"/>
                  </a:cubicBezTo>
                  <a:cubicBezTo>
                    <a:pt x="19324" y="5542"/>
                    <a:pt x="17240" y="3078"/>
                    <a:pt x="15724" y="1752"/>
                  </a:cubicBezTo>
                  <a:cubicBezTo>
                    <a:pt x="14517" y="696"/>
                    <a:pt x="12710" y="1"/>
                    <a:pt x="1111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4"/>
            <p:cNvSpPr/>
            <p:nvPr/>
          </p:nvSpPr>
          <p:spPr>
            <a:xfrm>
              <a:off x="5358625" y="1509100"/>
              <a:ext cx="472550" cy="445100"/>
            </a:xfrm>
            <a:custGeom>
              <a:avLst/>
              <a:gdLst/>
              <a:ahLst/>
              <a:cxnLst/>
              <a:rect l="l" t="t" r="r" b="b"/>
              <a:pathLst>
                <a:path w="18902" h="17804" extrusionOk="0">
                  <a:moveTo>
                    <a:pt x="10741" y="615"/>
                  </a:moveTo>
                  <a:cubicBezTo>
                    <a:pt x="12224" y="615"/>
                    <a:pt x="13962" y="1248"/>
                    <a:pt x="15154" y="2290"/>
                  </a:cubicBezTo>
                  <a:cubicBezTo>
                    <a:pt x="17590" y="4422"/>
                    <a:pt x="18245" y="6852"/>
                    <a:pt x="17153" y="9718"/>
                  </a:cubicBezTo>
                  <a:cubicBezTo>
                    <a:pt x="15875" y="13072"/>
                    <a:pt x="13205" y="16127"/>
                    <a:pt x="12223" y="16977"/>
                  </a:cubicBezTo>
                  <a:cubicBezTo>
                    <a:pt x="12237" y="16910"/>
                    <a:pt x="12254" y="16845"/>
                    <a:pt x="12267" y="16785"/>
                  </a:cubicBezTo>
                  <a:cubicBezTo>
                    <a:pt x="12429" y="16106"/>
                    <a:pt x="12650" y="15176"/>
                    <a:pt x="12012" y="14777"/>
                  </a:cubicBezTo>
                  <a:cubicBezTo>
                    <a:pt x="11880" y="14694"/>
                    <a:pt x="11755" y="14659"/>
                    <a:pt x="11639" y="14659"/>
                  </a:cubicBezTo>
                  <a:lnTo>
                    <a:pt x="11639" y="14658"/>
                  </a:lnTo>
                  <a:cubicBezTo>
                    <a:pt x="11219" y="14658"/>
                    <a:pt x="10892" y="15111"/>
                    <a:pt x="10639" y="15460"/>
                  </a:cubicBezTo>
                  <a:cubicBezTo>
                    <a:pt x="10268" y="15972"/>
                    <a:pt x="9961" y="16344"/>
                    <a:pt x="9564" y="16344"/>
                  </a:cubicBezTo>
                  <a:cubicBezTo>
                    <a:pt x="9545" y="16344"/>
                    <a:pt x="9525" y="16343"/>
                    <a:pt x="9505" y="16341"/>
                  </a:cubicBezTo>
                  <a:cubicBezTo>
                    <a:pt x="9350" y="16329"/>
                    <a:pt x="9297" y="16291"/>
                    <a:pt x="9293" y="16282"/>
                  </a:cubicBezTo>
                  <a:cubicBezTo>
                    <a:pt x="9222" y="16151"/>
                    <a:pt x="9522" y="15612"/>
                    <a:pt x="9648" y="15382"/>
                  </a:cubicBezTo>
                  <a:cubicBezTo>
                    <a:pt x="9832" y="15050"/>
                    <a:pt x="9977" y="14789"/>
                    <a:pt x="9977" y="14562"/>
                  </a:cubicBezTo>
                  <a:cubicBezTo>
                    <a:pt x="9977" y="14028"/>
                    <a:pt x="9515" y="13967"/>
                    <a:pt x="9068" y="13909"/>
                  </a:cubicBezTo>
                  <a:cubicBezTo>
                    <a:pt x="8734" y="13866"/>
                    <a:pt x="8280" y="13807"/>
                    <a:pt x="7684" y="13609"/>
                  </a:cubicBezTo>
                  <a:cubicBezTo>
                    <a:pt x="7457" y="13533"/>
                    <a:pt x="7438" y="13436"/>
                    <a:pt x="7432" y="13404"/>
                  </a:cubicBezTo>
                  <a:cubicBezTo>
                    <a:pt x="7353" y="13012"/>
                    <a:pt x="8107" y="12136"/>
                    <a:pt x="8641" y="11666"/>
                  </a:cubicBezTo>
                  <a:cubicBezTo>
                    <a:pt x="8740" y="11581"/>
                    <a:pt x="8773" y="11440"/>
                    <a:pt x="8723" y="11319"/>
                  </a:cubicBezTo>
                  <a:cubicBezTo>
                    <a:pt x="8675" y="11204"/>
                    <a:pt x="8574" y="11130"/>
                    <a:pt x="8440" y="11130"/>
                  </a:cubicBezTo>
                  <a:cubicBezTo>
                    <a:pt x="8433" y="11130"/>
                    <a:pt x="8427" y="11131"/>
                    <a:pt x="8420" y="11131"/>
                  </a:cubicBezTo>
                  <a:cubicBezTo>
                    <a:pt x="8416" y="11131"/>
                    <a:pt x="8312" y="11138"/>
                    <a:pt x="8120" y="11138"/>
                  </a:cubicBezTo>
                  <a:cubicBezTo>
                    <a:pt x="7601" y="11138"/>
                    <a:pt x="6442" y="11092"/>
                    <a:pt x="4906" y="10758"/>
                  </a:cubicBezTo>
                  <a:cubicBezTo>
                    <a:pt x="3666" y="10489"/>
                    <a:pt x="2175" y="9164"/>
                    <a:pt x="1437" y="7675"/>
                  </a:cubicBezTo>
                  <a:cubicBezTo>
                    <a:pt x="1026" y="6846"/>
                    <a:pt x="659" y="5600"/>
                    <a:pt x="1235" y="4367"/>
                  </a:cubicBezTo>
                  <a:cubicBezTo>
                    <a:pt x="2475" y="1711"/>
                    <a:pt x="9545" y="762"/>
                    <a:pt x="9616" y="752"/>
                  </a:cubicBezTo>
                  <a:cubicBezTo>
                    <a:pt x="9629" y="751"/>
                    <a:pt x="9643" y="749"/>
                    <a:pt x="9655" y="746"/>
                  </a:cubicBezTo>
                  <a:cubicBezTo>
                    <a:pt x="9991" y="657"/>
                    <a:pt x="10357" y="615"/>
                    <a:pt x="10741" y="615"/>
                  </a:cubicBezTo>
                  <a:close/>
                  <a:moveTo>
                    <a:pt x="10754" y="1"/>
                  </a:moveTo>
                  <a:cubicBezTo>
                    <a:pt x="10321" y="1"/>
                    <a:pt x="9904" y="49"/>
                    <a:pt x="9518" y="149"/>
                  </a:cubicBezTo>
                  <a:cubicBezTo>
                    <a:pt x="9009" y="216"/>
                    <a:pt x="2039" y="1195"/>
                    <a:pt x="680" y="4109"/>
                  </a:cubicBezTo>
                  <a:cubicBezTo>
                    <a:pt x="1" y="5562"/>
                    <a:pt x="418" y="6998"/>
                    <a:pt x="889" y="7946"/>
                  </a:cubicBezTo>
                  <a:cubicBezTo>
                    <a:pt x="1714" y="9612"/>
                    <a:pt x="3349" y="11047"/>
                    <a:pt x="4775" y="11357"/>
                  </a:cubicBezTo>
                  <a:cubicBezTo>
                    <a:pt x="6039" y="11633"/>
                    <a:pt x="7049" y="11719"/>
                    <a:pt x="7691" y="11744"/>
                  </a:cubicBezTo>
                  <a:cubicBezTo>
                    <a:pt x="7239" y="12234"/>
                    <a:pt x="6715" y="12950"/>
                    <a:pt x="6831" y="13526"/>
                  </a:cubicBezTo>
                  <a:cubicBezTo>
                    <a:pt x="6874" y="13743"/>
                    <a:pt x="7025" y="14035"/>
                    <a:pt x="7490" y="14190"/>
                  </a:cubicBezTo>
                  <a:cubicBezTo>
                    <a:pt x="8142" y="14407"/>
                    <a:pt x="8651" y="14473"/>
                    <a:pt x="8988" y="14518"/>
                  </a:cubicBezTo>
                  <a:cubicBezTo>
                    <a:pt x="9133" y="14535"/>
                    <a:pt x="9309" y="14561"/>
                    <a:pt x="9355" y="14561"/>
                  </a:cubicBezTo>
                  <a:cubicBezTo>
                    <a:pt x="9360" y="14561"/>
                    <a:pt x="9363" y="14560"/>
                    <a:pt x="9365" y="14560"/>
                  </a:cubicBezTo>
                  <a:lnTo>
                    <a:pt x="9365" y="14560"/>
                  </a:lnTo>
                  <a:cubicBezTo>
                    <a:pt x="9358" y="14644"/>
                    <a:pt x="9211" y="14910"/>
                    <a:pt x="9113" y="15086"/>
                  </a:cubicBezTo>
                  <a:cubicBezTo>
                    <a:pt x="8837" y="15583"/>
                    <a:pt x="8524" y="16148"/>
                    <a:pt x="8753" y="16574"/>
                  </a:cubicBezTo>
                  <a:cubicBezTo>
                    <a:pt x="8875" y="16798"/>
                    <a:pt x="9111" y="16925"/>
                    <a:pt x="9459" y="16951"/>
                  </a:cubicBezTo>
                  <a:cubicBezTo>
                    <a:pt x="9493" y="16954"/>
                    <a:pt x="9527" y="16955"/>
                    <a:pt x="9560" y="16955"/>
                  </a:cubicBezTo>
                  <a:cubicBezTo>
                    <a:pt x="10313" y="16955"/>
                    <a:pt x="10786" y="16303"/>
                    <a:pt x="11134" y="15820"/>
                  </a:cubicBezTo>
                  <a:cubicBezTo>
                    <a:pt x="11393" y="15464"/>
                    <a:pt x="11540" y="15283"/>
                    <a:pt x="11642" y="15283"/>
                  </a:cubicBezTo>
                  <a:cubicBezTo>
                    <a:pt x="11658" y="15283"/>
                    <a:pt x="11673" y="15287"/>
                    <a:pt x="11688" y="15296"/>
                  </a:cubicBezTo>
                  <a:cubicBezTo>
                    <a:pt x="11954" y="15461"/>
                    <a:pt x="11784" y="16173"/>
                    <a:pt x="11672" y="16643"/>
                  </a:cubicBezTo>
                  <a:cubicBezTo>
                    <a:pt x="11545" y="17178"/>
                    <a:pt x="11424" y="17685"/>
                    <a:pt x="11872" y="17797"/>
                  </a:cubicBezTo>
                  <a:cubicBezTo>
                    <a:pt x="11891" y="17801"/>
                    <a:pt x="11913" y="17803"/>
                    <a:pt x="11934" y="17803"/>
                  </a:cubicBezTo>
                  <a:cubicBezTo>
                    <a:pt x="12913" y="17803"/>
                    <a:pt x="16481" y="13200"/>
                    <a:pt x="17724" y="9936"/>
                  </a:cubicBezTo>
                  <a:cubicBezTo>
                    <a:pt x="18901" y="6846"/>
                    <a:pt x="18171" y="4118"/>
                    <a:pt x="15556" y="1829"/>
                  </a:cubicBezTo>
                  <a:cubicBezTo>
                    <a:pt x="14244" y="682"/>
                    <a:pt x="12386" y="1"/>
                    <a:pt x="107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4"/>
            <p:cNvSpPr/>
            <p:nvPr/>
          </p:nvSpPr>
          <p:spPr>
            <a:xfrm>
              <a:off x="5574375" y="1873175"/>
              <a:ext cx="99475" cy="100225"/>
            </a:xfrm>
            <a:custGeom>
              <a:avLst/>
              <a:gdLst/>
              <a:ahLst/>
              <a:cxnLst/>
              <a:rect l="l" t="t" r="r" b="b"/>
              <a:pathLst>
                <a:path w="3979" h="4009" extrusionOk="0">
                  <a:moveTo>
                    <a:pt x="2862" y="0"/>
                  </a:moveTo>
                  <a:cubicBezTo>
                    <a:pt x="2025" y="0"/>
                    <a:pt x="947" y="2464"/>
                    <a:pt x="947" y="2464"/>
                  </a:cubicBezTo>
                  <a:lnTo>
                    <a:pt x="0" y="3599"/>
                  </a:lnTo>
                  <a:cubicBezTo>
                    <a:pt x="0" y="3599"/>
                    <a:pt x="863" y="4008"/>
                    <a:pt x="1709" y="4008"/>
                  </a:cubicBezTo>
                  <a:cubicBezTo>
                    <a:pt x="2084" y="4008"/>
                    <a:pt x="2456" y="3927"/>
                    <a:pt x="2747" y="3694"/>
                  </a:cubicBezTo>
                  <a:cubicBezTo>
                    <a:pt x="3694" y="2937"/>
                    <a:pt x="3978" y="759"/>
                    <a:pt x="3126" y="95"/>
                  </a:cubicBezTo>
                  <a:cubicBezTo>
                    <a:pt x="3042" y="30"/>
                    <a:pt x="2953" y="0"/>
                    <a:pt x="28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4"/>
            <p:cNvSpPr/>
            <p:nvPr/>
          </p:nvSpPr>
          <p:spPr>
            <a:xfrm>
              <a:off x="5565675" y="1865500"/>
              <a:ext cx="107325" cy="115500"/>
            </a:xfrm>
            <a:custGeom>
              <a:avLst/>
              <a:gdLst/>
              <a:ahLst/>
              <a:cxnLst/>
              <a:rect l="l" t="t" r="r" b="b"/>
              <a:pathLst>
                <a:path w="4293" h="4620" extrusionOk="0">
                  <a:moveTo>
                    <a:pt x="3212" y="0"/>
                  </a:moveTo>
                  <a:cubicBezTo>
                    <a:pt x="3148" y="0"/>
                    <a:pt x="3083" y="9"/>
                    <a:pt x="3017" y="26"/>
                  </a:cubicBezTo>
                  <a:cubicBezTo>
                    <a:pt x="2101" y="257"/>
                    <a:pt x="1188" y="2250"/>
                    <a:pt x="1015" y="2647"/>
                  </a:cubicBezTo>
                  <a:cubicBezTo>
                    <a:pt x="948" y="2802"/>
                    <a:pt x="1017" y="2982"/>
                    <a:pt x="1172" y="3050"/>
                  </a:cubicBezTo>
                  <a:cubicBezTo>
                    <a:pt x="1212" y="3067"/>
                    <a:pt x="1254" y="3076"/>
                    <a:pt x="1295" y="3076"/>
                  </a:cubicBezTo>
                  <a:cubicBezTo>
                    <a:pt x="1413" y="3076"/>
                    <a:pt x="1526" y="3007"/>
                    <a:pt x="1576" y="2892"/>
                  </a:cubicBezTo>
                  <a:cubicBezTo>
                    <a:pt x="1959" y="2018"/>
                    <a:pt x="2704" y="736"/>
                    <a:pt x="3167" y="618"/>
                  </a:cubicBezTo>
                  <a:cubicBezTo>
                    <a:pt x="3183" y="614"/>
                    <a:pt x="3196" y="612"/>
                    <a:pt x="3209" y="612"/>
                  </a:cubicBezTo>
                  <a:cubicBezTo>
                    <a:pt x="3236" y="612"/>
                    <a:pt x="3259" y="622"/>
                    <a:pt x="3286" y="643"/>
                  </a:cubicBezTo>
                  <a:cubicBezTo>
                    <a:pt x="3530" y="832"/>
                    <a:pt x="3673" y="1240"/>
                    <a:pt x="3676" y="1760"/>
                  </a:cubicBezTo>
                  <a:cubicBezTo>
                    <a:pt x="3681" y="2558"/>
                    <a:pt x="3356" y="3400"/>
                    <a:pt x="2904" y="3762"/>
                  </a:cubicBezTo>
                  <a:cubicBezTo>
                    <a:pt x="2680" y="3942"/>
                    <a:pt x="2376" y="4007"/>
                    <a:pt x="2056" y="4007"/>
                  </a:cubicBezTo>
                  <a:cubicBezTo>
                    <a:pt x="1447" y="4007"/>
                    <a:pt x="777" y="3769"/>
                    <a:pt x="479" y="3629"/>
                  </a:cubicBezTo>
                  <a:cubicBezTo>
                    <a:pt x="437" y="3610"/>
                    <a:pt x="393" y="3601"/>
                    <a:pt x="350" y="3601"/>
                  </a:cubicBezTo>
                  <a:cubicBezTo>
                    <a:pt x="235" y="3601"/>
                    <a:pt x="125" y="3665"/>
                    <a:pt x="72" y="3775"/>
                  </a:cubicBezTo>
                  <a:cubicBezTo>
                    <a:pt x="0" y="3928"/>
                    <a:pt x="65" y="4110"/>
                    <a:pt x="217" y="4183"/>
                  </a:cubicBezTo>
                  <a:cubicBezTo>
                    <a:pt x="272" y="4209"/>
                    <a:pt x="1154" y="4619"/>
                    <a:pt x="2055" y="4619"/>
                  </a:cubicBezTo>
                  <a:cubicBezTo>
                    <a:pt x="2492" y="4619"/>
                    <a:pt x="2933" y="4523"/>
                    <a:pt x="3286" y="4240"/>
                  </a:cubicBezTo>
                  <a:cubicBezTo>
                    <a:pt x="3985" y="3681"/>
                    <a:pt x="4293" y="2589"/>
                    <a:pt x="4287" y="1756"/>
                  </a:cubicBezTo>
                  <a:cubicBezTo>
                    <a:pt x="4283" y="1037"/>
                    <a:pt x="4060" y="470"/>
                    <a:pt x="3662" y="160"/>
                  </a:cubicBezTo>
                  <a:cubicBezTo>
                    <a:pt x="3526" y="54"/>
                    <a:pt x="3373" y="0"/>
                    <a:pt x="3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4"/>
            <p:cNvSpPr/>
            <p:nvPr/>
          </p:nvSpPr>
          <p:spPr>
            <a:xfrm>
              <a:off x="5387300" y="2105200"/>
              <a:ext cx="75800" cy="113725"/>
            </a:xfrm>
            <a:custGeom>
              <a:avLst/>
              <a:gdLst/>
              <a:ahLst/>
              <a:cxnLst/>
              <a:rect l="l" t="t" r="r" b="b"/>
              <a:pathLst>
                <a:path w="3032" h="4549" extrusionOk="0">
                  <a:moveTo>
                    <a:pt x="3031" y="1"/>
                  </a:moveTo>
                  <a:lnTo>
                    <a:pt x="0" y="1516"/>
                  </a:lnTo>
                  <a:lnTo>
                    <a:pt x="2558" y="4548"/>
                  </a:lnTo>
                  <a:lnTo>
                    <a:pt x="30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4"/>
            <p:cNvSpPr/>
            <p:nvPr/>
          </p:nvSpPr>
          <p:spPr>
            <a:xfrm>
              <a:off x="5378425" y="2097550"/>
              <a:ext cx="92750" cy="129025"/>
            </a:xfrm>
            <a:custGeom>
              <a:avLst/>
              <a:gdLst/>
              <a:ahLst/>
              <a:cxnLst/>
              <a:rect l="l" t="t" r="r" b="b"/>
              <a:pathLst>
                <a:path w="3710" h="5161" extrusionOk="0">
                  <a:moveTo>
                    <a:pt x="3386" y="1"/>
                  </a:moveTo>
                  <a:cubicBezTo>
                    <a:pt x="3341" y="1"/>
                    <a:pt x="3295" y="11"/>
                    <a:pt x="3250" y="33"/>
                  </a:cubicBezTo>
                  <a:lnTo>
                    <a:pt x="218" y="1549"/>
                  </a:lnTo>
                  <a:cubicBezTo>
                    <a:pt x="65" y="1623"/>
                    <a:pt x="1" y="1809"/>
                    <a:pt x="77" y="1962"/>
                  </a:cubicBezTo>
                  <a:cubicBezTo>
                    <a:pt x="131" y="2069"/>
                    <a:pt x="239" y="2130"/>
                    <a:pt x="351" y="2130"/>
                  </a:cubicBezTo>
                  <a:cubicBezTo>
                    <a:pt x="398" y="2130"/>
                    <a:pt x="446" y="2119"/>
                    <a:pt x="491" y="2096"/>
                  </a:cubicBezTo>
                  <a:lnTo>
                    <a:pt x="3024" y="831"/>
                  </a:lnTo>
                  <a:lnTo>
                    <a:pt x="2608" y="4822"/>
                  </a:lnTo>
                  <a:cubicBezTo>
                    <a:pt x="2591" y="4991"/>
                    <a:pt x="2713" y="5140"/>
                    <a:pt x="2881" y="5158"/>
                  </a:cubicBezTo>
                  <a:cubicBezTo>
                    <a:pt x="2892" y="5159"/>
                    <a:pt x="2903" y="5160"/>
                    <a:pt x="2913" y="5160"/>
                  </a:cubicBezTo>
                  <a:cubicBezTo>
                    <a:pt x="3070" y="5160"/>
                    <a:pt x="3201" y="5042"/>
                    <a:pt x="3217" y="4885"/>
                  </a:cubicBezTo>
                  <a:lnTo>
                    <a:pt x="3691" y="339"/>
                  </a:lnTo>
                  <a:cubicBezTo>
                    <a:pt x="3710" y="149"/>
                    <a:pt x="3558" y="1"/>
                    <a:pt x="33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4"/>
            <p:cNvSpPr/>
            <p:nvPr/>
          </p:nvSpPr>
          <p:spPr>
            <a:xfrm>
              <a:off x="4851350" y="4089525"/>
              <a:ext cx="1146875" cy="870725"/>
            </a:xfrm>
            <a:custGeom>
              <a:avLst/>
              <a:gdLst/>
              <a:ahLst/>
              <a:cxnLst/>
              <a:rect l="l" t="t" r="r" b="b"/>
              <a:pathLst>
                <a:path w="45875" h="34829" extrusionOk="0">
                  <a:moveTo>
                    <a:pt x="44465" y="0"/>
                  </a:moveTo>
                  <a:cubicBezTo>
                    <a:pt x="44465" y="0"/>
                    <a:pt x="38371" y="7489"/>
                    <a:pt x="33188" y="8785"/>
                  </a:cubicBezTo>
                  <a:cubicBezTo>
                    <a:pt x="31245" y="9271"/>
                    <a:pt x="26811" y="9423"/>
                    <a:pt x="22027" y="9423"/>
                  </a:cubicBezTo>
                  <a:cubicBezTo>
                    <a:pt x="14055" y="9423"/>
                    <a:pt x="5113" y="9001"/>
                    <a:pt x="5113" y="9001"/>
                  </a:cubicBezTo>
                  <a:cubicBezTo>
                    <a:pt x="3972" y="16229"/>
                    <a:pt x="820" y="30660"/>
                    <a:pt x="85" y="33999"/>
                  </a:cubicBezTo>
                  <a:cubicBezTo>
                    <a:pt x="1" y="34382"/>
                    <a:pt x="255" y="34756"/>
                    <a:pt x="642" y="34818"/>
                  </a:cubicBezTo>
                  <a:cubicBezTo>
                    <a:pt x="681" y="34825"/>
                    <a:pt x="720" y="34828"/>
                    <a:pt x="758" y="34828"/>
                  </a:cubicBezTo>
                  <a:cubicBezTo>
                    <a:pt x="1049" y="34828"/>
                    <a:pt x="1314" y="34641"/>
                    <a:pt x="1406" y="34357"/>
                  </a:cubicBezTo>
                  <a:cubicBezTo>
                    <a:pt x="2324" y="31504"/>
                    <a:pt x="6432" y="18621"/>
                    <a:pt x="6625" y="16128"/>
                  </a:cubicBezTo>
                  <a:cubicBezTo>
                    <a:pt x="6627" y="16098"/>
                    <a:pt x="6629" y="16069"/>
                    <a:pt x="6632" y="16042"/>
                  </a:cubicBezTo>
                  <a:cubicBezTo>
                    <a:pt x="6822" y="13816"/>
                    <a:pt x="8731" y="12148"/>
                    <a:pt x="10946" y="12148"/>
                  </a:cubicBezTo>
                  <a:cubicBezTo>
                    <a:pt x="11011" y="12148"/>
                    <a:pt x="11075" y="12149"/>
                    <a:pt x="11140" y="12152"/>
                  </a:cubicBezTo>
                  <a:cubicBezTo>
                    <a:pt x="17154" y="12416"/>
                    <a:pt x="30325" y="13040"/>
                    <a:pt x="32972" y="13536"/>
                  </a:cubicBezTo>
                  <a:cubicBezTo>
                    <a:pt x="36427" y="14184"/>
                    <a:pt x="37508" y="15480"/>
                    <a:pt x="37508" y="15480"/>
                  </a:cubicBezTo>
                  <a:lnTo>
                    <a:pt x="43545" y="34009"/>
                  </a:lnTo>
                  <a:cubicBezTo>
                    <a:pt x="43681" y="34429"/>
                    <a:pt x="44055" y="34727"/>
                    <a:pt x="44494" y="34766"/>
                  </a:cubicBezTo>
                  <a:cubicBezTo>
                    <a:pt x="44529" y="34770"/>
                    <a:pt x="44563" y="34771"/>
                    <a:pt x="44597" y="34771"/>
                  </a:cubicBezTo>
                  <a:cubicBezTo>
                    <a:pt x="45331" y="34771"/>
                    <a:pt x="45874" y="34056"/>
                    <a:pt x="45647" y="33339"/>
                  </a:cubicBezTo>
                  <a:cubicBezTo>
                    <a:pt x="44269" y="28955"/>
                    <a:pt x="40491" y="16852"/>
                    <a:pt x="40315" y="15264"/>
                  </a:cubicBezTo>
                  <a:cubicBezTo>
                    <a:pt x="40099" y="13320"/>
                    <a:pt x="45546" y="2592"/>
                    <a:pt x="45546" y="2592"/>
                  </a:cubicBezTo>
                  <a:cubicBezTo>
                    <a:pt x="45760" y="0"/>
                    <a:pt x="44465" y="0"/>
                    <a:pt x="4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4"/>
            <p:cNvSpPr/>
            <p:nvPr/>
          </p:nvSpPr>
          <p:spPr>
            <a:xfrm>
              <a:off x="4844500" y="4081875"/>
              <a:ext cx="1158900" cy="886050"/>
            </a:xfrm>
            <a:custGeom>
              <a:avLst/>
              <a:gdLst/>
              <a:ahLst/>
              <a:cxnLst/>
              <a:rect l="l" t="t" r="r" b="b"/>
              <a:pathLst>
                <a:path w="46356" h="35442" extrusionOk="0">
                  <a:moveTo>
                    <a:pt x="44858" y="642"/>
                  </a:moveTo>
                  <a:cubicBezTo>
                    <a:pt x="44970" y="687"/>
                    <a:pt x="45070" y="759"/>
                    <a:pt x="45147" y="851"/>
                  </a:cubicBezTo>
                  <a:cubicBezTo>
                    <a:pt x="45365" y="1101"/>
                    <a:pt x="45606" y="1643"/>
                    <a:pt x="45518" y="2813"/>
                  </a:cubicBezTo>
                  <a:cubicBezTo>
                    <a:pt x="44841" y="4149"/>
                    <a:pt x="40068" y="13655"/>
                    <a:pt x="40284" y="15603"/>
                  </a:cubicBezTo>
                  <a:cubicBezTo>
                    <a:pt x="40460" y="17191"/>
                    <a:pt x="44080" y="28812"/>
                    <a:pt x="45629" y="33735"/>
                  </a:cubicBezTo>
                  <a:cubicBezTo>
                    <a:pt x="45792" y="34253"/>
                    <a:pt x="45401" y="34770"/>
                    <a:pt x="44872" y="34770"/>
                  </a:cubicBezTo>
                  <a:cubicBezTo>
                    <a:pt x="44846" y="34770"/>
                    <a:pt x="44821" y="34769"/>
                    <a:pt x="44795" y="34767"/>
                  </a:cubicBezTo>
                  <a:cubicBezTo>
                    <a:pt x="44478" y="34738"/>
                    <a:pt x="44208" y="34523"/>
                    <a:pt x="44109" y="34219"/>
                  </a:cubicBezTo>
                  <a:lnTo>
                    <a:pt x="38072" y="15690"/>
                  </a:lnTo>
                  <a:cubicBezTo>
                    <a:pt x="38060" y="15653"/>
                    <a:pt x="38041" y="15619"/>
                    <a:pt x="38016" y="15589"/>
                  </a:cubicBezTo>
                  <a:cubicBezTo>
                    <a:pt x="37969" y="15532"/>
                    <a:pt x="36826" y="14202"/>
                    <a:pt x="33303" y="13541"/>
                  </a:cubicBezTo>
                  <a:cubicBezTo>
                    <a:pt x="30611" y="13037"/>
                    <a:pt x="17108" y="12401"/>
                    <a:pt x="11429" y="12151"/>
                  </a:cubicBezTo>
                  <a:cubicBezTo>
                    <a:pt x="11360" y="12149"/>
                    <a:pt x="11291" y="12147"/>
                    <a:pt x="11222" y="12147"/>
                  </a:cubicBezTo>
                  <a:cubicBezTo>
                    <a:pt x="8799" y="12147"/>
                    <a:pt x="6805" y="13940"/>
                    <a:pt x="6601" y="16321"/>
                  </a:cubicBezTo>
                  <a:lnTo>
                    <a:pt x="6594" y="16410"/>
                  </a:lnTo>
                  <a:cubicBezTo>
                    <a:pt x="6403" y="18885"/>
                    <a:pt x="2225" y="31971"/>
                    <a:pt x="1389" y="34568"/>
                  </a:cubicBezTo>
                  <a:cubicBezTo>
                    <a:pt x="1340" y="34726"/>
                    <a:pt x="1195" y="34829"/>
                    <a:pt x="1035" y="34829"/>
                  </a:cubicBezTo>
                  <a:cubicBezTo>
                    <a:pt x="1012" y="34829"/>
                    <a:pt x="990" y="34827"/>
                    <a:pt x="967" y="34823"/>
                  </a:cubicBezTo>
                  <a:cubicBezTo>
                    <a:pt x="863" y="34807"/>
                    <a:pt x="771" y="34747"/>
                    <a:pt x="713" y="34660"/>
                  </a:cubicBezTo>
                  <a:cubicBezTo>
                    <a:pt x="655" y="34575"/>
                    <a:pt x="635" y="34471"/>
                    <a:pt x="658" y="34370"/>
                  </a:cubicBezTo>
                  <a:cubicBezTo>
                    <a:pt x="1543" y="30350"/>
                    <a:pt x="4492" y="16806"/>
                    <a:pt x="5646" y="9626"/>
                  </a:cubicBezTo>
                  <a:cubicBezTo>
                    <a:pt x="7274" y="9699"/>
                    <a:pt x="15139" y="10038"/>
                    <a:pt x="22264" y="10038"/>
                  </a:cubicBezTo>
                  <a:cubicBezTo>
                    <a:pt x="27077" y="10038"/>
                    <a:pt x="31551" y="9883"/>
                    <a:pt x="33535" y="9388"/>
                  </a:cubicBezTo>
                  <a:cubicBezTo>
                    <a:pt x="38420" y="8166"/>
                    <a:pt x="43956" y="1722"/>
                    <a:pt x="44858" y="642"/>
                  </a:cubicBezTo>
                  <a:close/>
                  <a:moveTo>
                    <a:pt x="44739" y="0"/>
                  </a:moveTo>
                  <a:cubicBezTo>
                    <a:pt x="44648" y="0"/>
                    <a:pt x="44560" y="41"/>
                    <a:pt x="44502" y="113"/>
                  </a:cubicBezTo>
                  <a:cubicBezTo>
                    <a:pt x="44443" y="187"/>
                    <a:pt x="38413" y="7538"/>
                    <a:pt x="33388" y="8794"/>
                  </a:cubicBezTo>
                  <a:cubicBezTo>
                    <a:pt x="31479" y="9272"/>
                    <a:pt x="27087" y="9421"/>
                    <a:pt x="22335" y="9421"/>
                  </a:cubicBezTo>
                  <a:cubicBezTo>
                    <a:pt x="14437" y="9421"/>
                    <a:pt x="5544" y="9008"/>
                    <a:pt x="5401" y="9001"/>
                  </a:cubicBezTo>
                  <a:cubicBezTo>
                    <a:pt x="5390" y="9000"/>
                    <a:pt x="5379" y="8999"/>
                    <a:pt x="5368" y="8999"/>
                  </a:cubicBezTo>
                  <a:cubicBezTo>
                    <a:pt x="5223" y="8999"/>
                    <a:pt x="5107" y="9116"/>
                    <a:pt x="5084" y="9259"/>
                  </a:cubicBezTo>
                  <a:cubicBezTo>
                    <a:pt x="3938" y="16530"/>
                    <a:pt x="698" y="31345"/>
                    <a:pt x="61" y="34239"/>
                  </a:cubicBezTo>
                  <a:cubicBezTo>
                    <a:pt x="1" y="34503"/>
                    <a:pt x="53" y="34780"/>
                    <a:pt x="205" y="35004"/>
                  </a:cubicBezTo>
                  <a:cubicBezTo>
                    <a:pt x="391" y="35277"/>
                    <a:pt x="701" y="35441"/>
                    <a:pt x="1033" y="35441"/>
                  </a:cubicBezTo>
                  <a:cubicBezTo>
                    <a:pt x="1034" y="35441"/>
                    <a:pt x="1035" y="35441"/>
                    <a:pt x="1036" y="35441"/>
                  </a:cubicBezTo>
                  <a:cubicBezTo>
                    <a:pt x="1464" y="35441"/>
                    <a:pt x="1842" y="35165"/>
                    <a:pt x="1972" y="34757"/>
                  </a:cubicBezTo>
                  <a:cubicBezTo>
                    <a:pt x="3151" y="31090"/>
                    <a:pt x="7013" y="18937"/>
                    <a:pt x="7205" y="16458"/>
                  </a:cubicBezTo>
                  <a:lnTo>
                    <a:pt x="7211" y="16373"/>
                  </a:lnTo>
                  <a:cubicBezTo>
                    <a:pt x="7387" y="14320"/>
                    <a:pt x="9114" y="12759"/>
                    <a:pt x="11199" y="12759"/>
                  </a:cubicBezTo>
                  <a:cubicBezTo>
                    <a:pt x="11266" y="12759"/>
                    <a:pt x="11334" y="12761"/>
                    <a:pt x="11402" y="12764"/>
                  </a:cubicBezTo>
                  <a:cubicBezTo>
                    <a:pt x="17070" y="13013"/>
                    <a:pt x="30538" y="13646"/>
                    <a:pt x="33191" y="14142"/>
                  </a:cubicBezTo>
                  <a:cubicBezTo>
                    <a:pt x="36142" y="14696"/>
                    <a:pt x="37304" y="15737"/>
                    <a:pt x="37511" y="15944"/>
                  </a:cubicBezTo>
                  <a:lnTo>
                    <a:pt x="43529" y="34409"/>
                  </a:lnTo>
                  <a:cubicBezTo>
                    <a:pt x="43703" y="34945"/>
                    <a:pt x="44180" y="35326"/>
                    <a:pt x="44741" y="35377"/>
                  </a:cubicBezTo>
                  <a:cubicBezTo>
                    <a:pt x="44781" y="35380"/>
                    <a:pt x="44822" y="35382"/>
                    <a:pt x="44862" y="35382"/>
                  </a:cubicBezTo>
                  <a:cubicBezTo>
                    <a:pt x="45292" y="35382"/>
                    <a:pt x="45696" y="35194"/>
                    <a:pt x="45968" y="34858"/>
                  </a:cubicBezTo>
                  <a:cubicBezTo>
                    <a:pt x="46264" y="34491"/>
                    <a:pt x="46356" y="34000"/>
                    <a:pt x="46214" y="33551"/>
                  </a:cubicBezTo>
                  <a:cubicBezTo>
                    <a:pt x="45010" y="29724"/>
                    <a:pt x="41068" y="17113"/>
                    <a:pt x="40893" y="15536"/>
                  </a:cubicBezTo>
                  <a:cubicBezTo>
                    <a:pt x="40725" y="14016"/>
                    <a:pt x="44589" y="5998"/>
                    <a:pt x="46093" y="3036"/>
                  </a:cubicBezTo>
                  <a:cubicBezTo>
                    <a:pt x="46111" y="3000"/>
                    <a:pt x="46121" y="2961"/>
                    <a:pt x="46124" y="2923"/>
                  </a:cubicBezTo>
                  <a:cubicBezTo>
                    <a:pt x="46222" y="1757"/>
                    <a:pt x="46040" y="915"/>
                    <a:pt x="45585" y="421"/>
                  </a:cubicBezTo>
                  <a:cubicBezTo>
                    <a:pt x="45208" y="11"/>
                    <a:pt x="44786" y="0"/>
                    <a:pt x="447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4"/>
            <p:cNvSpPr/>
            <p:nvPr/>
          </p:nvSpPr>
          <p:spPr>
            <a:xfrm>
              <a:off x="5859350" y="3227275"/>
              <a:ext cx="371100" cy="1006475"/>
            </a:xfrm>
            <a:custGeom>
              <a:avLst/>
              <a:gdLst/>
              <a:ahLst/>
              <a:cxnLst/>
              <a:rect l="l" t="t" r="r" b="b"/>
              <a:pathLst>
                <a:path w="14844" h="40259" extrusionOk="0">
                  <a:moveTo>
                    <a:pt x="7765" y="0"/>
                  </a:moveTo>
                  <a:cubicBezTo>
                    <a:pt x="7421" y="0"/>
                    <a:pt x="7000" y="342"/>
                    <a:pt x="6508" y="1350"/>
                  </a:cubicBezTo>
                  <a:cubicBezTo>
                    <a:pt x="4979" y="4486"/>
                    <a:pt x="317" y="11939"/>
                    <a:pt x="159" y="14094"/>
                  </a:cubicBezTo>
                  <a:cubicBezTo>
                    <a:pt x="0" y="16247"/>
                    <a:pt x="200" y="40081"/>
                    <a:pt x="2568" y="40255"/>
                  </a:cubicBezTo>
                  <a:cubicBezTo>
                    <a:pt x="2604" y="40258"/>
                    <a:pt x="2642" y="40259"/>
                    <a:pt x="2680" y="40259"/>
                  </a:cubicBezTo>
                  <a:cubicBezTo>
                    <a:pt x="5142" y="40259"/>
                    <a:pt x="11651" y="34793"/>
                    <a:pt x="13235" y="30645"/>
                  </a:cubicBezTo>
                  <a:cubicBezTo>
                    <a:pt x="14843" y="26432"/>
                    <a:pt x="8878" y="1524"/>
                    <a:pt x="8878" y="1524"/>
                  </a:cubicBezTo>
                  <a:cubicBezTo>
                    <a:pt x="8878" y="1524"/>
                    <a:pt x="8491" y="0"/>
                    <a:pt x="77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4"/>
            <p:cNvSpPr/>
            <p:nvPr/>
          </p:nvSpPr>
          <p:spPr>
            <a:xfrm>
              <a:off x="5853625" y="3219625"/>
              <a:ext cx="384350" cy="1021800"/>
            </a:xfrm>
            <a:custGeom>
              <a:avLst/>
              <a:gdLst/>
              <a:ahLst/>
              <a:cxnLst/>
              <a:rect l="l" t="t" r="r" b="b"/>
              <a:pathLst>
                <a:path w="15374" h="40872" extrusionOk="0">
                  <a:moveTo>
                    <a:pt x="8016" y="612"/>
                  </a:moveTo>
                  <a:cubicBezTo>
                    <a:pt x="8340" y="646"/>
                    <a:pt x="8682" y="1401"/>
                    <a:pt x="8810" y="1903"/>
                  </a:cubicBezTo>
                  <a:cubicBezTo>
                    <a:pt x="8899" y="2275"/>
                    <a:pt x="14731" y="26774"/>
                    <a:pt x="13179" y="30840"/>
                  </a:cubicBezTo>
                  <a:cubicBezTo>
                    <a:pt x="11578" y="35031"/>
                    <a:pt x="5070" y="40258"/>
                    <a:pt x="2910" y="40258"/>
                  </a:cubicBezTo>
                  <a:cubicBezTo>
                    <a:pt x="2879" y="40258"/>
                    <a:pt x="2849" y="40257"/>
                    <a:pt x="2820" y="40255"/>
                  </a:cubicBezTo>
                  <a:cubicBezTo>
                    <a:pt x="2693" y="40246"/>
                    <a:pt x="1557" y="39828"/>
                    <a:pt x="950" y="28206"/>
                  </a:cubicBezTo>
                  <a:cubicBezTo>
                    <a:pt x="628" y="22019"/>
                    <a:pt x="614" y="15511"/>
                    <a:pt x="693" y="14421"/>
                  </a:cubicBezTo>
                  <a:cubicBezTo>
                    <a:pt x="796" y="13018"/>
                    <a:pt x="3042" y="9009"/>
                    <a:pt x="4846" y="5788"/>
                  </a:cubicBezTo>
                  <a:cubicBezTo>
                    <a:pt x="5708" y="4248"/>
                    <a:pt x="6524" y="2792"/>
                    <a:pt x="7013" y="1789"/>
                  </a:cubicBezTo>
                  <a:cubicBezTo>
                    <a:pt x="7535" y="720"/>
                    <a:pt x="7882" y="612"/>
                    <a:pt x="7998" y="612"/>
                  </a:cubicBezTo>
                  <a:cubicBezTo>
                    <a:pt x="8002" y="612"/>
                    <a:pt x="8006" y="613"/>
                    <a:pt x="8010" y="613"/>
                  </a:cubicBezTo>
                  <a:cubicBezTo>
                    <a:pt x="8012" y="613"/>
                    <a:pt x="8014" y="613"/>
                    <a:pt x="8016" y="612"/>
                  </a:cubicBezTo>
                  <a:close/>
                  <a:moveTo>
                    <a:pt x="7995" y="0"/>
                  </a:moveTo>
                  <a:cubicBezTo>
                    <a:pt x="7469" y="0"/>
                    <a:pt x="6962" y="494"/>
                    <a:pt x="6462" y="1522"/>
                  </a:cubicBezTo>
                  <a:cubicBezTo>
                    <a:pt x="5980" y="2510"/>
                    <a:pt x="5169" y="3958"/>
                    <a:pt x="4310" y="5490"/>
                  </a:cubicBezTo>
                  <a:cubicBezTo>
                    <a:pt x="2382" y="8934"/>
                    <a:pt x="196" y="12839"/>
                    <a:pt x="82" y="14376"/>
                  </a:cubicBezTo>
                  <a:cubicBezTo>
                    <a:pt x="1" y="15479"/>
                    <a:pt x="14" y="22028"/>
                    <a:pt x="339" y="28238"/>
                  </a:cubicBezTo>
                  <a:cubicBezTo>
                    <a:pt x="991" y="40736"/>
                    <a:pt x="2241" y="40827"/>
                    <a:pt x="2776" y="40867"/>
                  </a:cubicBezTo>
                  <a:cubicBezTo>
                    <a:pt x="2817" y="40870"/>
                    <a:pt x="2859" y="40871"/>
                    <a:pt x="2902" y="40871"/>
                  </a:cubicBezTo>
                  <a:cubicBezTo>
                    <a:pt x="5540" y="40871"/>
                    <a:pt x="12115" y="35344"/>
                    <a:pt x="13750" y="31060"/>
                  </a:cubicBezTo>
                  <a:cubicBezTo>
                    <a:pt x="15374" y="26807"/>
                    <a:pt x="9647" y="2779"/>
                    <a:pt x="9404" y="1759"/>
                  </a:cubicBezTo>
                  <a:cubicBezTo>
                    <a:pt x="9403" y="1758"/>
                    <a:pt x="9403" y="1756"/>
                    <a:pt x="9403" y="1754"/>
                  </a:cubicBezTo>
                  <a:cubicBezTo>
                    <a:pt x="9333" y="1477"/>
                    <a:pt x="8939" y="93"/>
                    <a:pt x="8077" y="4"/>
                  </a:cubicBezTo>
                  <a:cubicBezTo>
                    <a:pt x="8050" y="2"/>
                    <a:pt x="8022" y="0"/>
                    <a:pt x="79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4"/>
            <p:cNvSpPr/>
            <p:nvPr/>
          </p:nvSpPr>
          <p:spPr>
            <a:xfrm>
              <a:off x="4912175" y="3628875"/>
              <a:ext cx="957850" cy="772475"/>
            </a:xfrm>
            <a:custGeom>
              <a:avLst/>
              <a:gdLst/>
              <a:ahLst/>
              <a:cxnLst/>
              <a:rect l="l" t="t" r="r" b="b"/>
              <a:pathLst>
                <a:path w="38314" h="30899" extrusionOk="0">
                  <a:moveTo>
                    <a:pt x="6782" y="0"/>
                  </a:moveTo>
                  <a:cubicBezTo>
                    <a:pt x="1199" y="0"/>
                    <a:pt x="957" y="10787"/>
                    <a:pt x="721" y="14442"/>
                  </a:cubicBezTo>
                  <a:cubicBezTo>
                    <a:pt x="652" y="15519"/>
                    <a:pt x="0" y="20748"/>
                    <a:pt x="123" y="24618"/>
                  </a:cubicBezTo>
                  <a:cubicBezTo>
                    <a:pt x="200" y="27046"/>
                    <a:pt x="580" y="28939"/>
                    <a:pt x="1600" y="28939"/>
                  </a:cubicBezTo>
                  <a:cubicBezTo>
                    <a:pt x="3451" y="28939"/>
                    <a:pt x="22736" y="30898"/>
                    <a:pt x="28859" y="30898"/>
                  </a:cubicBezTo>
                  <a:cubicBezTo>
                    <a:pt x="29165" y="30898"/>
                    <a:pt x="29439" y="30893"/>
                    <a:pt x="29675" y="30883"/>
                  </a:cubicBezTo>
                  <a:cubicBezTo>
                    <a:pt x="34643" y="30666"/>
                    <a:pt x="38314" y="28075"/>
                    <a:pt x="38314" y="24404"/>
                  </a:cubicBezTo>
                  <a:cubicBezTo>
                    <a:pt x="38314" y="20732"/>
                    <a:pt x="38098" y="4536"/>
                    <a:pt x="34427" y="2375"/>
                  </a:cubicBezTo>
                  <a:cubicBezTo>
                    <a:pt x="30754" y="216"/>
                    <a:pt x="11318" y="0"/>
                    <a:pt x="6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4"/>
            <p:cNvSpPr/>
            <p:nvPr/>
          </p:nvSpPr>
          <p:spPr>
            <a:xfrm>
              <a:off x="4905150" y="3621200"/>
              <a:ext cx="972525" cy="787800"/>
            </a:xfrm>
            <a:custGeom>
              <a:avLst/>
              <a:gdLst/>
              <a:ahLst/>
              <a:cxnLst/>
              <a:rect l="l" t="t" r="r" b="b"/>
              <a:pathLst>
                <a:path w="38901" h="31512" extrusionOk="0">
                  <a:moveTo>
                    <a:pt x="7063" y="613"/>
                  </a:moveTo>
                  <a:cubicBezTo>
                    <a:pt x="15800" y="613"/>
                    <a:pt x="31421" y="1104"/>
                    <a:pt x="34551" y="2946"/>
                  </a:cubicBezTo>
                  <a:cubicBezTo>
                    <a:pt x="37310" y="4569"/>
                    <a:pt x="38289" y="15684"/>
                    <a:pt x="38289" y="24711"/>
                  </a:cubicBezTo>
                  <a:cubicBezTo>
                    <a:pt x="38289" y="28131"/>
                    <a:pt x="34857" y="30669"/>
                    <a:pt x="29943" y="30883"/>
                  </a:cubicBezTo>
                  <a:cubicBezTo>
                    <a:pt x="29709" y="30893"/>
                    <a:pt x="29437" y="30898"/>
                    <a:pt x="29132" y="30898"/>
                  </a:cubicBezTo>
                  <a:cubicBezTo>
                    <a:pt x="25178" y="30898"/>
                    <a:pt x="15594" y="30068"/>
                    <a:pt x="9096" y="29505"/>
                  </a:cubicBezTo>
                  <a:cubicBezTo>
                    <a:pt x="5296" y="29177"/>
                    <a:pt x="2551" y="28939"/>
                    <a:pt x="1881" y="28939"/>
                  </a:cubicBezTo>
                  <a:cubicBezTo>
                    <a:pt x="1568" y="28939"/>
                    <a:pt x="825" y="28547"/>
                    <a:pt x="710" y="24916"/>
                  </a:cubicBezTo>
                  <a:cubicBezTo>
                    <a:pt x="615" y="21889"/>
                    <a:pt x="994" y="18044"/>
                    <a:pt x="1197" y="15978"/>
                  </a:cubicBezTo>
                  <a:cubicBezTo>
                    <a:pt x="1253" y="15421"/>
                    <a:pt x="1293" y="15000"/>
                    <a:pt x="1308" y="14768"/>
                  </a:cubicBezTo>
                  <a:lnTo>
                    <a:pt x="1354" y="13991"/>
                  </a:lnTo>
                  <a:cubicBezTo>
                    <a:pt x="1584" y="9987"/>
                    <a:pt x="2122" y="614"/>
                    <a:pt x="7063" y="613"/>
                  </a:cubicBezTo>
                  <a:close/>
                  <a:moveTo>
                    <a:pt x="7063" y="1"/>
                  </a:moveTo>
                  <a:cubicBezTo>
                    <a:pt x="1544" y="2"/>
                    <a:pt x="982" y="9780"/>
                    <a:pt x="743" y="13955"/>
                  </a:cubicBezTo>
                  <a:lnTo>
                    <a:pt x="697" y="14730"/>
                  </a:lnTo>
                  <a:cubicBezTo>
                    <a:pt x="682" y="14957"/>
                    <a:pt x="641" y="15371"/>
                    <a:pt x="588" y="15918"/>
                  </a:cubicBezTo>
                  <a:cubicBezTo>
                    <a:pt x="383" y="17997"/>
                    <a:pt x="1" y="21869"/>
                    <a:pt x="97" y="24935"/>
                  </a:cubicBezTo>
                  <a:cubicBezTo>
                    <a:pt x="198" y="28085"/>
                    <a:pt x="764" y="29552"/>
                    <a:pt x="1881" y="29552"/>
                  </a:cubicBezTo>
                  <a:cubicBezTo>
                    <a:pt x="2526" y="29552"/>
                    <a:pt x="5401" y="29801"/>
                    <a:pt x="9043" y="30115"/>
                  </a:cubicBezTo>
                  <a:cubicBezTo>
                    <a:pt x="15932" y="30711"/>
                    <a:pt x="25180" y="31511"/>
                    <a:pt x="29132" y="31511"/>
                  </a:cubicBezTo>
                  <a:cubicBezTo>
                    <a:pt x="29446" y="31511"/>
                    <a:pt x="29727" y="31506"/>
                    <a:pt x="29970" y="31496"/>
                  </a:cubicBezTo>
                  <a:cubicBezTo>
                    <a:pt x="35228" y="31266"/>
                    <a:pt x="38900" y="28477"/>
                    <a:pt x="38900" y="24711"/>
                  </a:cubicBezTo>
                  <a:cubicBezTo>
                    <a:pt x="38900" y="20038"/>
                    <a:pt x="38610" y="4623"/>
                    <a:pt x="34863" y="2419"/>
                  </a:cubicBezTo>
                  <a:cubicBezTo>
                    <a:pt x="30868" y="68"/>
                    <a:pt x="9488" y="1"/>
                    <a:pt x="70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4"/>
            <p:cNvSpPr/>
            <p:nvPr/>
          </p:nvSpPr>
          <p:spPr>
            <a:xfrm>
              <a:off x="4875725" y="3558675"/>
              <a:ext cx="955700" cy="751450"/>
            </a:xfrm>
            <a:custGeom>
              <a:avLst/>
              <a:gdLst/>
              <a:ahLst/>
              <a:cxnLst/>
              <a:rect l="l" t="t" r="r" b="b"/>
              <a:pathLst>
                <a:path w="38228" h="30058" extrusionOk="0">
                  <a:moveTo>
                    <a:pt x="30448" y="1"/>
                  </a:moveTo>
                  <a:cubicBezTo>
                    <a:pt x="27320" y="1"/>
                    <a:pt x="24181" y="1155"/>
                    <a:pt x="23027" y="2310"/>
                  </a:cubicBezTo>
                  <a:cubicBezTo>
                    <a:pt x="20455" y="4880"/>
                    <a:pt x="19338" y="8681"/>
                    <a:pt x="16096" y="13264"/>
                  </a:cubicBezTo>
                  <a:cubicBezTo>
                    <a:pt x="12855" y="17846"/>
                    <a:pt x="0" y="27012"/>
                    <a:pt x="0" y="27012"/>
                  </a:cubicBezTo>
                  <a:cubicBezTo>
                    <a:pt x="0" y="27012"/>
                    <a:pt x="12519" y="29024"/>
                    <a:pt x="18220" y="29806"/>
                  </a:cubicBezTo>
                  <a:cubicBezTo>
                    <a:pt x="19466" y="29977"/>
                    <a:pt x="20626" y="30057"/>
                    <a:pt x="21716" y="30057"/>
                  </a:cubicBezTo>
                  <a:cubicBezTo>
                    <a:pt x="25609" y="30057"/>
                    <a:pt x="28590" y="29032"/>
                    <a:pt x="31297" y="27459"/>
                  </a:cubicBezTo>
                  <a:cubicBezTo>
                    <a:pt x="34762" y="25447"/>
                    <a:pt x="36440" y="18629"/>
                    <a:pt x="36440" y="15163"/>
                  </a:cubicBezTo>
                  <a:cubicBezTo>
                    <a:pt x="36440" y="11699"/>
                    <a:pt x="38227" y="7340"/>
                    <a:pt x="38227" y="7340"/>
                  </a:cubicBezTo>
                  <a:cubicBezTo>
                    <a:pt x="38104" y="1737"/>
                    <a:pt x="34284" y="1"/>
                    <a:pt x="304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4"/>
            <p:cNvSpPr/>
            <p:nvPr/>
          </p:nvSpPr>
          <p:spPr>
            <a:xfrm>
              <a:off x="4865700" y="3551175"/>
              <a:ext cx="973400" cy="766650"/>
            </a:xfrm>
            <a:custGeom>
              <a:avLst/>
              <a:gdLst/>
              <a:ahLst/>
              <a:cxnLst/>
              <a:rect l="l" t="t" r="r" b="b"/>
              <a:pathLst>
                <a:path w="38936" h="30666" extrusionOk="0">
                  <a:moveTo>
                    <a:pt x="30877" y="611"/>
                  </a:moveTo>
                  <a:cubicBezTo>
                    <a:pt x="32092" y="611"/>
                    <a:pt x="33305" y="791"/>
                    <a:pt x="34390" y="1226"/>
                  </a:cubicBezTo>
                  <a:cubicBezTo>
                    <a:pt x="36911" y="2239"/>
                    <a:pt x="38234" y="4377"/>
                    <a:pt x="38322" y="7584"/>
                  </a:cubicBezTo>
                  <a:cubicBezTo>
                    <a:pt x="38097" y="8144"/>
                    <a:pt x="36534" y="12159"/>
                    <a:pt x="36534" y="15465"/>
                  </a:cubicBezTo>
                  <a:cubicBezTo>
                    <a:pt x="36534" y="19198"/>
                    <a:pt x="34758" y="25631"/>
                    <a:pt x="31545" y="27495"/>
                  </a:cubicBezTo>
                  <a:cubicBezTo>
                    <a:pt x="28565" y="29225"/>
                    <a:pt x="25559" y="30052"/>
                    <a:pt x="22107" y="30052"/>
                  </a:cubicBezTo>
                  <a:cubicBezTo>
                    <a:pt x="21009" y="30052"/>
                    <a:pt x="19865" y="29969"/>
                    <a:pt x="18663" y="29804"/>
                  </a:cubicBezTo>
                  <a:cubicBezTo>
                    <a:pt x="13824" y="29139"/>
                    <a:pt x="3947" y="27568"/>
                    <a:pt x="1182" y="27127"/>
                  </a:cubicBezTo>
                  <a:cubicBezTo>
                    <a:pt x="3792" y="25236"/>
                    <a:pt x="13879" y="17796"/>
                    <a:pt x="16748" y="13741"/>
                  </a:cubicBezTo>
                  <a:cubicBezTo>
                    <a:pt x="18200" y="11686"/>
                    <a:pt x="19235" y="9778"/>
                    <a:pt x="20147" y="8096"/>
                  </a:cubicBezTo>
                  <a:cubicBezTo>
                    <a:pt x="21276" y="6017"/>
                    <a:pt x="22249" y="4222"/>
                    <a:pt x="23644" y="2827"/>
                  </a:cubicBezTo>
                  <a:cubicBezTo>
                    <a:pt x="24706" y="1764"/>
                    <a:pt x="27798" y="611"/>
                    <a:pt x="30877" y="611"/>
                  </a:cubicBezTo>
                  <a:close/>
                  <a:moveTo>
                    <a:pt x="30851" y="1"/>
                  </a:moveTo>
                  <a:cubicBezTo>
                    <a:pt x="27681" y="1"/>
                    <a:pt x="24464" y="1140"/>
                    <a:pt x="23210" y="2394"/>
                  </a:cubicBezTo>
                  <a:cubicBezTo>
                    <a:pt x="21753" y="3852"/>
                    <a:pt x="20759" y="5683"/>
                    <a:pt x="19609" y="7803"/>
                  </a:cubicBezTo>
                  <a:cubicBezTo>
                    <a:pt x="18705" y="9473"/>
                    <a:pt x="17679" y="11362"/>
                    <a:pt x="16247" y="13387"/>
                  </a:cubicBezTo>
                  <a:cubicBezTo>
                    <a:pt x="13073" y="17876"/>
                    <a:pt x="353" y="26971"/>
                    <a:pt x="224" y="27063"/>
                  </a:cubicBezTo>
                  <a:cubicBezTo>
                    <a:pt x="0" y="27221"/>
                    <a:pt x="82" y="27571"/>
                    <a:pt x="354" y="27615"/>
                  </a:cubicBezTo>
                  <a:cubicBezTo>
                    <a:pt x="479" y="27635"/>
                    <a:pt x="12941" y="29635"/>
                    <a:pt x="18579" y="30410"/>
                  </a:cubicBezTo>
                  <a:cubicBezTo>
                    <a:pt x="19814" y="30580"/>
                    <a:pt x="20988" y="30665"/>
                    <a:pt x="22117" y="30665"/>
                  </a:cubicBezTo>
                  <a:cubicBezTo>
                    <a:pt x="25675" y="30665"/>
                    <a:pt x="28776" y="29811"/>
                    <a:pt x="31852" y="28023"/>
                  </a:cubicBezTo>
                  <a:cubicBezTo>
                    <a:pt x="35548" y="25879"/>
                    <a:pt x="37146" y="18669"/>
                    <a:pt x="37146" y="15465"/>
                  </a:cubicBezTo>
                  <a:cubicBezTo>
                    <a:pt x="37146" y="12100"/>
                    <a:pt x="38894" y="7799"/>
                    <a:pt x="38912" y="7756"/>
                  </a:cubicBezTo>
                  <a:cubicBezTo>
                    <a:pt x="38928" y="7717"/>
                    <a:pt x="38935" y="7676"/>
                    <a:pt x="38934" y="7634"/>
                  </a:cubicBezTo>
                  <a:cubicBezTo>
                    <a:pt x="38839" y="3261"/>
                    <a:pt x="36534" y="1427"/>
                    <a:pt x="34617" y="658"/>
                  </a:cubicBezTo>
                  <a:cubicBezTo>
                    <a:pt x="33465" y="196"/>
                    <a:pt x="32162" y="1"/>
                    <a:pt x="308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4"/>
            <p:cNvSpPr/>
            <p:nvPr/>
          </p:nvSpPr>
          <p:spPr>
            <a:xfrm>
              <a:off x="2190775" y="1954750"/>
              <a:ext cx="3435550" cy="2655075"/>
            </a:xfrm>
            <a:custGeom>
              <a:avLst/>
              <a:gdLst/>
              <a:ahLst/>
              <a:cxnLst/>
              <a:rect l="l" t="t" r="r" b="b"/>
              <a:pathLst>
                <a:path w="137422" h="106203" extrusionOk="0">
                  <a:moveTo>
                    <a:pt x="68710" y="0"/>
                  </a:moveTo>
                  <a:cubicBezTo>
                    <a:pt x="50488" y="0"/>
                    <a:pt x="33011" y="5595"/>
                    <a:pt x="20126" y="15554"/>
                  </a:cubicBezTo>
                  <a:cubicBezTo>
                    <a:pt x="7240" y="25511"/>
                    <a:pt x="1" y="39018"/>
                    <a:pt x="1" y="53102"/>
                  </a:cubicBezTo>
                  <a:cubicBezTo>
                    <a:pt x="1" y="67185"/>
                    <a:pt x="7240" y="80692"/>
                    <a:pt x="20126" y="90650"/>
                  </a:cubicBezTo>
                  <a:cubicBezTo>
                    <a:pt x="33011" y="100609"/>
                    <a:pt x="50488" y="106203"/>
                    <a:pt x="68712" y="106203"/>
                  </a:cubicBezTo>
                  <a:cubicBezTo>
                    <a:pt x="86934" y="106203"/>
                    <a:pt x="104411" y="100609"/>
                    <a:pt x="117296" y="90650"/>
                  </a:cubicBezTo>
                  <a:cubicBezTo>
                    <a:pt x="130182" y="80692"/>
                    <a:pt x="137421" y="67185"/>
                    <a:pt x="137421" y="53102"/>
                  </a:cubicBezTo>
                  <a:cubicBezTo>
                    <a:pt x="137421" y="39018"/>
                    <a:pt x="130182" y="25511"/>
                    <a:pt x="117296" y="15554"/>
                  </a:cubicBezTo>
                  <a:cubicBezTo>
                    <a:pt x="104411" y="5595"/>
                    <a:pt x="86934" y="0"/>
                    <a:pt x="687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4"/>
            <p:cNvSpPr/>
            <p:nvPr/>
          </p:nvSpPr>
          <p:spPr>
            <a:xfrm>
              <a:off x="2183100" y="1947100"/>
              <a:ext cx="3450900" cy="2670400"/>
            </a:xfrm>
            <a:custGeom>
              <a:avLst/>
              <a:gdLst/>
              <a:ahLst/>
              <a:cxnLst/>
              <a:rect l="l" t="t" r="r" b="b"/>
              <a:pathLst>
                <a:path w="138036" h="106816" extrusionOk="0">
                  <a:moveTo>
                    <a:pt x="69019" y="612"/>
                  </a:moveTo>
                  <a:cubicBezTo>
                    <a:pt x="106736" y="612"/>
                    <a:pt x="137424" y="24295"/>
                    <a:pt x="137424" y="53408"/>
                  </a:cubicBezTo>
                  <a:cubicBezTo>
                    <a:pt x="137424" y="82520"/>
                    <a:pt x="106737" y="106203"/>
                    <a:pt x="69019" y="106203"/>
                  </a:cubicBezTo>
                  <a:cubicBezTo>
                    <a:pt x="31299" y="106203"/>
                    <a:pt x="614" y="82519"/>
                    <a:pt x="614" y="53408"/>
                  </a:cubicBezTo>
                  <a:cubicBezTo>
                    <a:pt x="614" y="24296"/>
                    <a:pt x="31300" y="612"/>
                    <a:pt x="69019" y="612"/>
                  </a:cubicBezTo>
                  <a:close/>
                  <a:moveTo>
                    <a:pt x="69019" y="1"/>
                  </a:moveTo>
                  <a:cubicBezTo>
                    <a:pt x="30962" y="1"/>
                    <a:pt x="1" y="23959"/>
                    <a:pt x="1" y="53408"/>
                  </a:cubicBezTo>
                  <a:cubicBezTo>
                    <a:pt x="1" y="82857"/>
                    <a:pt x="30962" y="106816"/>
                    <a:pt x="69019" y="106816"/>
                  </a:cubicBezTo>
                  <a:cubicBezTo>
                    <a:pt x="107074" y="106816"/>
                    <a:pt x="138035" y="82857"/>
                    <a:pt x="138035" y="53408"/>
                  </a:cubicBezTo>
                  <a:cubicBezTo>
                    <a:pt x="138035" y="23959"/>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4"/>
            <p:cNvSpPr/>
            <p:nvPr/>
          </p:nvSpPr>
          <p:spPr>
            <a:xfrm>
              <a:off x="2190775" y="1914975"/>
              <a:ext cx="3435550" cy="2655125"/>
            </a:xfrm>
            <a:custGeom>
              <a:avLst/>
              <a:gdLst/>
              <a:ahLst/>
              <a:cxnLst/>
              <a:rect l="l" t="t" r="r" b="b"/>
              <a:pathLst>
                <a:path w="137422" h="106205" extrusionOk="0">
                  <a:moveTo>
                    <a:pt x="68710" y="1"/>
                  </a:moveTo>
                  <a:cubicBezTo>
                    <a:pt x="50488" y="1"/>
                    <a:pt x="33011" y="5596"/>
                    <a:pt x="20126" y="15554"/>
                  </a:cubicBezTo>
                  <a:cubicBezTo>
                    <a:pt x="7240" y="25513"/>
                    <a:pt x="1" y="39019"/>
                    <a:pt x="1" y="53102"/>
                  </a:cubicBezTo>
                  <a:cubicBezTo>
                    <a:pt x="1" y="67186"/>
                    <a:pt x="7240" y="80692"/>
                    <a:pt x="20126" y="90651"/>
                  </a:cubicBezTo>
                  <a:cubicBezTo>
                    <a:pt x="33011" y="100609"/>
                    <a:pt x="50488" y="106204"/>
                    <a:pt x="68712" y="106204"/>
                  </a:cubicBezTo>
                  <a:cubicBezTo>
                    <a:pt x="86934" y="106204"/>
                    <a:pt x="104411" y="100609"/>
                    <a:pt x="117296" y="90651"/>
                  </a:cubicBezTo>
                  <a:cubicBezTo>
                    <a:pt x="130182" y="80692"/>
                    <a:pt x="137421" y="67186"/>
                    <a:pt x="137421" y="53102"/>
                  </a:cubicBezTo>
                  <a:cubicBezTo>
                    <a:pt x="137421" y="39019"/>
                    <a:pt x="130182" y="25513"/>
                    <a:pt x="117296" y="15554"/>
                  </a:cubicBezTo>
                  <a:cubicBezTo>
                    <a:pt x="104411" y="5596"/>
                    <a:pt x="86934" y="1"/>
                    <a:pt x="68710"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4"/>
            <p:cNvSpPr/>
            <p:nvPr/>
          </p:nvSpPr>
          <p:spPr>
            <a:xfrm>
              <a:off x="2183100" y="1907300"/>
              <a:ext cx="3450900" cy="2670425"/>
            </a:xfrm>
            <a:custGeom>
              <a:avLst/>
              <a:gdLst/>
              <a:ahLst/>
              <a:cxnLst/>
              <a:rect l="l" t="t" r="r" b="b"/>
              <a:pathLst>
                <a:path w="138036" h="106817" extrusionOk="0">
                  <a:moveTo>
                    <a:pt x="69019" y="613"/>
                  </a:moveTo>
                  <a:cubicBezTo>
                    <a:pt x="106736" y="613"/>
                    <a:pt x="137424" y="24298"/>
                    <a:pt x="137424" y="53409"/>
                  </a:cubicBezTo>
                  <a:cubicBezTo>
                    <a:pt x="137424" y="82521"/>
                    <a:pt x="106737" y="106204"/>
                    <a:pt x="69019" y="106204"/>
                  </a:cubicBezTo>
                  <a:cubicBezTo>
                    <a:pt x="31299" y="106204"/>
                    <a:pt x="614" y="82521"/>
                    <a:pt x="614" y="53409"/>
                  </a:cubicBezTo>
                  <a:cubicBezTo>
                    <a:pt x="614" y="24298"/>
                    <a:pt x="31300" y="613"/>
                    <a:pt x="69019" y="613"/>
                  </a:cubicBezTo>
                  <a:close/>
                  <a:moveTo>
                    <a:pt x="69019" y="1"/>
                  </a:moveTo>
                  <a:cubicBezTo>
                    <a:pt x="30962" y="1"/>
                    <a:pt x="1" y="23961"/>
                    <a:pt x="1" y="53410"/>
                  </a:cubicBezTo>
                  <a:cubicBezTo>
                    <a:pt x="1" y="82858"/>
                    <a:pt x="30962" y="106817"/>
                    <a:pt x="69019" y="106817"/>
                  </a:cubicBezTo>
                  <a:cubicBezTo>
                    <a:pt x="107074" y="106817"/>
                    <a:pt x="138035" y="82859"/>
                    <a:pt x="138035" y="53410"/>
                  </a:cubicBezTo>
                  <a:cubicBezTo>
                    <a:pt x="138035" y="23960"/>
                    <a:pt x="107074" y="1"/>
                    <a:pt x="690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4"/>
            <p:cNvSpPr/>
            <p:nvPr/>
          </p:nvSpPr>
          <p:spPr>
            <a:xfrm>
              <a:off x="4369050" y="2427275"/>
              <a:ext cx="608600" cy="516250"/>
            </a:xfrm>
            <a:custGeom>
              <a:avLst/>
              <a:gdLst/>
              <a:ahLst/>
              <a:cxnLst/>
              <a:rect l="l" t="t" r="r" b="b"/>
              <a:pathLst>
                <a:path w="24344" h="20650" extrusionOk="0">
                  <a:moveTo>
                    <a:pt x="15629" y="0"/>
                  </a:moveTo>
                  <a:lnTo>
                    <a:pt x="1" y="9852"/>
                  </a:lnTo>
                  <a:lnTo>
                    <a:pt x="8904" y="20649"/>
                  </a:lnTo>
                  <a:lnTo>
                    <a:pt x="24344" y="9567"/>
                  </a:lnTo>
                  <a:lnTo>
                    <a:pt x="1562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4"/>
            <p:cNvSpPr/>
            <p:nvPr/>
          </p:nvSpPr>
          <p:spPr>
            <a:xfrm>
              <a:off x="4360200" y="2419650"/>
              <a:ext cx="626175" cy="531500"/>
            </a:xfrm>
            <a:custGeom>
              <a:avLst/>
              <a:gdLst/>
              <a:ahLst/>
              <a:cxnLst/>
              <a:rect l="l" t="t" r="r" b="b"/>
              <a:pathLst>
                <a:path w="25047" h="21260" extrusionOk="0">
                  <a:moveTo>
                    <a:pt x="15930" y="702"/>
                  </a:moveTo>
                  <a:lnTo>
                    <a:pt x="24240" y="9824"/>
                  </a:lnTo>
                  <a:lnTo>
                    <a:pt x="9312" y="20540"/>
                  </a:lnTo>
                  <a:lnTo>
                    <a:pt x="812" y="10230"/>
                  </a:lnTo>
                  <a:lnTo>
                    <a:pt x="15930" y="702"/>
                  </a:lnTo>
                  <a:close/>
                  <a:moveTo>
                    <a:pt x="15984" y="0"/>
                  </a:moveTo>
                  <a:cubicBezTo>
                    <a:pt x="15927" y="0"/>
                    <a:pt x="15871" y="16"/>
                    <a:pt x="15820" y="47"/>
                  </a:cubicBezTo>
                  <a:lnTo>
                    <a:pt x="192" y="9897"/>
                  </a:lnTo>
                  <a:cubicBezTo>
                    <a:pt x="35" y="9995"/>
                    <a:pt x="0" y="10209"/>
                    <a:pt x="119" y="10352"/>
                  </a:cubicBezTo>
                  <a:lnTo>
                    <a:pt x="9023" y="21149"/>
                  </a:lnTo>
                  <a:cubicBezTo>
                    <a:pt x="9081" y="21219"/>
                    <a:pt x="9167" y="21260"/>
                    <a:pt x="9258" y="21260"/>
                  </a:cubicBezTo>
                  <a:cubicBezTo>
                    <a:pt x="9260" y="21260"/>
                    <a:pt x="9261" y="21260"/>
                    <a:pt x="9263" y="21260"/>
                  </a:cubicBezTo>
                  <a:cubicBezTo>
                    <a:pt x="9325" y="21260"/>
                    <a:pt x="9387" y="21240"/>
                    <a:pt x="9437" y="21203"/>
                  </a:cubicBezTo>
                  <a:lnTo>
                    <a:pt x="24876" y="10121"/>
                  </a:lnTo>
                  <a:cubicBezTo>
                    <a:pt x="25025" y="10014"/>
                    <a:pt x="25047" y="9802"/>
                    <a:pt x="24925" y="9666"/>
                  </a:cubicBezTo>
                  <a:lnTo>
                    <a:pt x="16210" y="99"/>
                  </a:lnTo>
                  <a:cubicBezTo>
                    <a:pt x="16151" y="34"/>
                    <a:pt x="16068" y="0"/>
                    <a:pt x="15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4"/>
            <p:cNvSpPr/>
            <p:nvPr/>
          </p:nvSpPr>
          <p:spPr>
            <a:xfrm>
              <a:off x="3224600" y="2447925"/>
              <a:ext cx="682450" cy="570375"/>
            </a:xfrm>
            <a:custGeom>
              <a:avLst/>
              <a:gdLst/>
              <a:ahLst/>
              <a:cxnLst/>
              <a:rect l="l" t="t" r="r" b="b"/>
              <a:pathLst>
                <a:path w="27298" h="22815" extrusionOk="0">
                  <a:moveTo>
                    <a:pt x="14260" y="1"/>
                  </a:moveTo>
                  <a:lnTo>
                    <a:pt x="1" y="7333"/>
                  </a:lnTo>
                  <a:lnTo>
                    <a:pt x="12631" y="22814"/>
                  </a:lnTo>
                  <a:lnTo>
                    <a:pt x="27298" y="13037"/>
                  </a:lnTo>
                  <a:lnTo>
                    <a:pt x="142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4"/>
            <p:cNvSpPr/>
            <p:nvPr/>
          </p:nvSpPr>
          <p:spPr>
            <a:xfrm>
              <a:off x="3215600" y="2440250"/>
              <a:ext cx="700250" cy="585675"/>
            </a:xfrm>
            <a:custGeom>
              <a:avLst/>
              <a:gdLst/>
              <a:ahLst/>
              <a:cxnLst/>
              <a:rect l="l" t="t" r="r" b="b"/>
              <a:pathLst>
                <a:path w="28010" h="23427" extrusionOk="0">
                  <a:moveTo>
                    <a:pt x="14562" y="682"/>
                  </a:moveTo>
                  <a:lnTo>
                    <a:pt x="27176" y="13296"/>
                  </a:lnTo>
                  <a:lnTo>
                    <a:pt x="13052" y="22712"/>
                  </a:lnTo>
                  <a:lnTo>
                    <a:pt x="837" y="7740"/>
                  </a:lnTo>
                  <a:lnTo>
                    <a:pt x="14562" y="682"/>
                  </a:lnTo>
                  <a:close/>
                  <a:moveTo>
                    <a:pt x="14620" y="1"/>
                  </a:moveTo>
                  <a:cubicBezTo>
                    <a:pt x="14573" y="1"/>
                    <a:pt x="14525" y="12"/>
                    <a:pt x="14481" y="35"/>
                  </a:cubicBezTo>
                  <a:lnTo>
                    <a:pt x="221" y="7369"/>
                  </a:lnTo>
                  <a:cubicBezTo>
                    <a:pt x="49" y="7457"/>
                    <a:pt x="1" y="7683"/>
                    <a:pt x="124" y="7834"/>
                  </a:cubicBezTo>
                  <a:lnTo>
                    <a:pt x="12754" y="23315"/>
                  </a:lnTo>
                  <a:cubicBezTo>
                    <a:pt x="12811" y="23385"/>
                    <a:pt x="12897" y="23427"/>
                    <a:pt x="12987" y="23427"/>
                  </a:cubicBezTo>
                  <a:cubicBezTo>
                    <a:pt x="12988" y="23427"/>
                    <a:pt x="12990" y="23427"/>
                    <a:pt x="12991" y="23427"/>
                  </a:cubicBezTo>
                  <a:cubicBezTo>
                    <a:pt x="13052" y="23427"/>
                    <a:pt x="13110" y="23409"/>
                    <a:pt x="13160" y="23375"/>
                  </a:cubicBezTo>
                  <a:lnTo>
                    <a:pt x="27827" y="13598"/>
                  </a:lnTo>
                  <a:cubicBezTo>
                    <a:pt x="27988" y="13491"/>
                    <a:pt x="28010" y="13263"/>
                    <a:pt x="27874" y="13127"/>
                  </a:cubicBezTo>
                  <a:lnTo>
                    <a:pt x="14836" y="91"/>
                  </a:lnTo>
                  <a:cubicBezTo>
                    <a:pt x="14777" y="32"/>
                    <a:pt x="14699" y="1"/>
                    <a:pt x="146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4"/>
            <p:cNvSpPr/>
            <p:nvPr/>
          </p:nvSpPr>
          <p:spPr>
            <a:xfrm>
              <a:off x="3765325" y="2835600"/>
              <a:ext cx="682425" cy="570375"/>
            </a:xfrm>
            <a:custGeom>
              <a:avLst/>
              <a:gdLst/>
              <a:ahLst/>
              <a:cxnLst/>
              <a:rect l="l" t="t" r="r" b="b"/>
              <a:pathLst>
                <a:path w="27297" h="22815" extrusionOk="0">
                  <a:moveTo>
                    <a:pt x="14259" y="0"/>
                  </a:moveTo>
                  <a:lnTo>
                    <a:pt x="0" y="7334"/>
                  </a:lnTo>
                  <a:lnTo>
                    <a:pt x="12630" y="22815"/>
                  </a:lnTo>
                  <a:lnTo>
                    <a:pt x="27297" y="13037"/>
                  </a:lnTo>
                  <a:lnTo>
                    <a:pt x="142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4"/>
            <p:cNvSpPr/>
            <p:nvPr/>
          </p:nvSpPr>
          <p:spPr>
            <a:xfrm>
              <a:off x="3756325" y="2827950"/>
              <a:ext cx="700250" cy="585700"/>
            </a:xfrm>
            <a:custGeom>
              <a:avLst/>
              <a:gdLst/>
              <a:ahLst/>
              <a:cxnLst/>
              <a:rect l="l" t="t" r="r" b="b"/>
              <a:pathLst>
                <a:path w="28010" h="23428" extrusionOk="0">
                  <a:moveTo>
                    <a:pt x="14561" y="681"/>
                  </a:moveTo>
                  <a:lnTo>
                    <a:pt x="27176" y="13295"/>
                  </a:lnTo>
                  <a:lnTo>
                    <a:pt x="13052" y="22711"/>
                  </a:lnTo>
                  <a:lnTo>
                    <a:pt x="837" y="7738"/>
                  </a:lnTo>
                  <a:lnTo>
                    <a:pt x="14561" y="681"/>
                  </a:lnTo>
                  <a:close/>
                  <a:moveTo>
                    <a:pt x="14619" y="0"/>
                  </a:moveTo>
                  <a:cubicBezTo>
                    <a:pt x="14572" y="0"/>
                    <a:pt x="14524" y="11"/>
                    <a:pt x="14480" y="34"/>
                  </a:cubicBezTo>
                  <a:lnTo>
                    <a:pt x="221" y="7368"/>
                  </a:lnTo>
                  <a:cubicBezTo>
                    <a:pt x="48" y="7457"/>
                    <a:pt x="0" y="7683"/>
                    <a:pt x="124" y="7834"/>
                  </a:cubicBezTo>
                  <a:lnTo>
                    <a:pt x="12753" y="23315"/>
                  </a:lnTo>
                  <a:cubicBezTo>
                    <a:pt x="12810" y="23386"/>
                    <a:pt x="12898" y="23428"/>
                    <a:pt x="12990" y="23428"/>
                  </a:cubicBezTo>
                  <a:cubicBezTo>
                    <a:pt x="13051" y="23427"/>
                    <a:pt x="13110" y="23409"/>
                    <a:pt x="13159" y="23376"/>
                  </a:cubicBezTo>
                  <a:lnTo>
                    <a:pt x="27826" y="13597"/>
                  </a:lnTo>
                  <a:cubicBezTo>
                    <a:pt x="27987" y="13490"/>
                    <a:pt x="28009" y="13263"/>
                    <a:pt x="27873" y="13127"/>
                  </a:cubicBezTo>
                  <a:lnTo>
                    <a:pt x="14835" y="89"/>
                  </a:lnTo>
                  <a:cubicBezTo>
                    <a:pt x="14777" y="31"/>
                    <a:pt x="14699" y="0"/>
                    <a:pt x="146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4"/>
            <p:cNvSpPr/>
            <p:nvPr/>
          </p:nvSpPr>
          <p:spPr>
            <a:xfrm>
              <a:off x="3697975" y="2863625"/>
              <a:ext cx="644700" cy="553250"/>
            </a:xfrm>
            <a:custGeom>
              <a:avLst/>
              <a:gdLst/>
              <a:ahLst/>
              <a:cxnLst/>
              <a:rect l="l" t="t" r="r" b="b"/>
              <a:pathLst>
                <a:path w="25788" h="22130" extrusionOk="0">
                  <a:moveTo>
                    <a:pt x="15363" y="0"/>
                  </a:moveTo>
                  <a:lnTo>
                    <a:pt x="0" y="4594"/>
                  </a:lnTo>
                  <a:lnTo>
                    <a:pt x="9577" y="22129"/>
                  </a:lnTo>
                  <a:lnTo>
                    <a:pt x="25788" y="15208"/>
                  </a:lnTo>
                  <a:lnTo>
                    <a:pt x="1536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4"/>
            <p:cNvSpPr/>
            <p:nvPr/>
          </p:nvSpPr>
          <p:spPr>
            <a:xfrm>
              <a:off x="3688925" y="2856000"/>
              <a:ext cx="662800" cy="568550"/>
            </a:xfrm>
            <a:custGeom>
              <a:avLst/>
              <a:gdLst/>
              <a:ahLst/>
              <a:cxnLst/>
              <a:rect l="l" t="t" r="r" b="b"/>
              <a:pathLst>
                <a:path w="26512" h="22742" extrusionOk="0">
                  <a:moveTo>
                    <a:pt x="15598" y="663"/>
                  </a:moveTo>
                  <a:lnTo>
                    <a:pt x="25686" y="15378"/>
                  </a:lnTo>
                  <a:lnTo>
                    <a:pt x="10074" y="22044"/>
                  </a:lnTo>
                  <a:lnTo>
                    <a:pt x="812" y="5084"/>
                  </a:lnTo>
                  <a:lnTo>
                    <a:pt x="15598" y="663"/>
                  </a:lnTo>
                  <a:close/>
                  <a:moveTo>
                    <a:pt x="15724" y="0"/>
                  </a:moveTo>
                  <a:cubicBezTo>
                    <a:pt x="15695" y="0"/>
                    <a:pt x="15665" y="4"/>
                    <a:pt x="15636" y="13"/>
                  </a:cubicBezTo>
                  <a:lnTo>
                    <a:pt x="275" y="4607"/>
                  </a:lnTo>
                  <a:cubicBezTo>
                    <a:pt x="88" y="4662"/>
                    <a:pt x="1" y="4876"/>
                    <a:pt x="94" y="5047"/>
                  </a:cubicBezTo>
                  <a:lnTo>
                    <a:pt x="9670" y="22582"/>
                  </a:lnTo>
                  <a:cubicBezTo>
                    <a:pt x="9724" y="22679"/>
                    <a:pt x="9827" y="22740"/>
                    <a:pt x="9939" y="22741"/>
                  </a:cubicBezTo>
                  <a:cubicBezTo>
                    <a:pt x="9980" y="22741"/>
                    <a:pt x="10021" y="22732"/>
                    <a:pt x="10060" y="22716"/>
                  </a:cubicBezTo>
                  <a:lnTo>
                    <a:pt x="26270" y="15794"/>
                  </a:lnTo>
                  <a:cubicBezTo>
                    <a:pt x="26448" y="15718"/>
                    <a:pt x="26511" y="15499"/>
                    <a:pt x="26401" y="15339"/>
                  </a:cubicBezTo>
                  <a:lnTo>
                    <a:pt x="15976" y="133"/>
                  </a:lnTo>
                  <a:cubicBezTo>
                    <a:pt x="15918" y="48"/>
                    <a:pt x="15823" y="0"/>
                    <a:pt x="157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4"/>
            <p:cNvSpPr/>
            <p:nvPr/>
          </p:nvSpPr>
          <p:spPr>
            <a:xfrm>
              <a:off x="3532750" y="2215900"/>
              <a:ext cx="160375" cy="51225"/>
            </a:xfrm>
            <a:custGeom>
              <a:avLst/>
              <a:gdLst/>
              <a:ahLst/>
              <a:cxnLst/>
              <a:rect l="l" t="t" r="r" b="b"/>
              <a:pathLst>
                <a:path w="6415" h="2049" extrusionOk="0">
                  <a:moveTo>
                    <a:pt x="5981" y="1"/>
                  </a:moveTo>
                  <a:cubicBezTo>
                    <a:pt x="5202" y="1"/>
                    <a:pt x="3644" y="585"/>
                    <a:pt x="3644" y="585"/>
                  </a:cubicBezTo>
                  <a:cubicBezTo>
                    <a:pt x="3644" y="585"/>
                    <a:pt x="3367" y="557"/>
                    <a:pt x="2969" y="557"/>
                  </a:cubicBezTo>
                  <a:cubicBezTo>
                    <a:pt x="2371" y="557"/>
                    <a:pt x="1498" y="619"/>
                    <a:pt x="874" y="931"/>
                  </a:cubicBezTo>
                  <a:cubicBezTo>
                    <a:pt x="1" y="1368"/>
                    <a:pt x="2798" y="2049"/>
                    <a:pt x="4431" y="2049"/>
                  </a:cubicBezTo>
                  <a:cubicBezTo>
                    <a:pt x="4741" y="2049"/>
                    <a:pt x="5009" y="2025"/>
                    <a:pt x="5202" y="1969"/>
                  </a:cubicBezTo>
                  <a:cubicBezTo>
                    <a:pt x="6414" y="1624"/>
                    <a:pt x="6414" y="931"/>
                    <a:pt x="6414" y="239"/>
                  </a:cubicBezTo>
                  <a:cubicBezTo>
                    <a:pt x="6414" y="66"/>
                    <a:pt x="6241" y="1"/>
                    <a:pt x="5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4"/>
            <p:cNvSpPr/>
            <p:nvPr/>
          </p:nvSpPr>
          <p:spPr>
            <a:xfrm>
              <a:off x="3540350" y="2208425"/>
              <a:ext cx="160500" cy="66150"/>
            </a:xfrm>
            <a:custGeom>
              <a:avLst/>
              <a:gdLst/>
              <a:ahLst/>
              <a:cxnLst/>
              <a:rect l="l" t="t" r="r" b="b"/>
              <a:pathLst>
                <a:path w="6420" h="2646" extrusionOk="0">
                  <a:moveTo>
                    <a:pt x="5687" y="601"/>
                  </a:moveTo>
                  <a:cubicBezTo>
                    <a:pt x="5733" y="601"/>
                    <a:pt x="5773" y="605"/>
                    <a:pt x="5804" y="611"/>
                  </a:cubicBezTo>
                  <a:cubicBezTo>
                    <a:pt x="5803" y="1244"/>
                    <a:pt x="5768" y="1702"/>
                    <a:pt x="4815" y="1975"/>
                  </a:cubicBezTo>
                  <a:cubicBezTo>
                    <a:pt x="4634" y="2027"/>
                    <a:pt x="4389" y="2049"/>
                    <a:pt x="4109" y="2049"/>
                  </a:cubicBezTo>
                  <a:cubicBezTo>
                    <a:pt x="3025" y="2049"/>
                    <a:pt x="1407" y="1713"/>
                    <a:pt x="855" y="1437"/>
                  </a:cubicBezTo>
                  <a:lnTo>
                    <a:pt x="854" y="1437"/>
                  </a:lnTo>
                  <a:cubicBezTo>
                    <a:pt x="1410" y="1211"/>
                    <a:pt x="2143" y="1163"/>
                    <a:pt x="2662" y="1163"/>
                  </a:cubicBezTo>
                  <a:cubicBezTo>
                    <a:pt x="3038" y="1163"/>
                    <a:pt x="3303" y="1188"/>
                    <a:pt x="3310" y="1188"/>
                  </a:cubicBezTo>
                  <a:cubicBezTo>
                    <a:pt x="3319" y="1189"/>
                    <a:pt x="3329" y="1190"/>
                    <a:pt x="3338" y="1190"/>
                  </a:cubicBezTo>
                  <a:cubicBezTo>
                    <a:pt x="3375" y="1190"/>
                    <a:pt x="3413" y="1183"/>
                    <a:pt x="3448" y="1170"/>
                  </a:cubicBezTo>
                  <a:cubicBezTo>
                    <a:pt x="4347" y="834"/>
                    <a:pt x="5283" y="601"/>
                    <a:pt x="5687" y="601"/>
                  </a:cubicBezTo>
                  <a:close/>
                  <a:moveTo>
                    <a:pt x="5664" y="0"/>
                  </a:moveTo>
                  <a:cubicBezTo>
                    <a:pt x="4949" y="0"/>
                    <a:pt x="3867" y="362"/>
                    <a:pt x="3299" y="573"/>
                  </a:cubicBezTo>
                  <a:cubicBezTo>
                    <a:pt x="3187" y="565"/>
                    <a:pt x="2957" y="550"/>
                    <a:pt x="2665" y="550"/>
                  </a:cubicBezTo>
                  <a:cubicBezTo>
                    <a:pt x="2035" y="550"/>
                    <a:pt x="1111" y="618"/>
                    <a:pt x="433" y="957"/>
                  </a:cubicBezTo>
                  <a:cubicBezTo>
                    <a:pt x="1" y="1173"/>
                    <a:pt x="104" y="1505"/>
                    <a:pt x="128" y="1569"/>
                  </a:cubicBezTo>
                  <a:cubicBezTo>
                    <a:pt x="368" y="2187"/>
                    <a:pt x="2714" y="2646"/>
                    <a:pt x="4150" y="2646"/>
                  </a:cubicBezTo>
                  <a:cubicBezTo>
                    <a:pt x="4493" y="2646"/>
                    <a:pt x="4784" y="2621"/>
                    <a:pt x="4982" y="2564"/>
                  </a:cubicBezTo>
                  <a:cubicBezTo>
                    <a:pt x="6417" y="2153"/>
                    <a:pt x="6417" y="1258"/>
                    <a:pt x="6417" y="538"/>
                  </a:cubicBezTo>
                  <a:cubicBezTo>
                    <a:pt x="6419" y="372"/>
                    <a:pt x="6338" y="216"/>
                    <a:pt x="6200" y="122"/>
                  </a:cubicBezTo>
                  <a:cubicBezTo>
                    <a:pt x="6075" y="36"/>
                    <a:pt x="5888" y="0"/>
                    <a:pt x="56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4"/>
            <p:cNvSpPr/>
            <p:nvPr/>
          </p:nvSpPr>
          <p:spPr>
            <a:xfrm>
              <a:off x="2970550" y="1486750"/>
              <a:ext cx="740725" cy="865250"/>
            </a:xfrm>
            <a:custGeom>
              <a:avLst/>
              <a:gdLst/>
              <a:ahLst/>
              <a:cxnLst/>
              <a:rect l="l" t="t" r="r" b="b"/>
              <a:pathLst>
                <a:path w="29629" h="34610" extrusionOk="0">
                  <a:moveTo>
                    <a:pt x="10793" y="0"/>
                  </a:moveTo>
                  <a:cubicBezTo>
                    <a:pt x="10793" y="0"/>
                    <a:pt x="7195" y="1270"/>
                    <a:pt x="5397" y="3492"/>
                  </a:cubicBezTo>
                  <a:cubicBezTo>
                    <a:pt x="3598" y="5714"/>
                    <a:pt x="2752" y="11534"/>
                    <a:pt x="2328" y="14073"/>
                  </a:cubicBezTo>
                  <a:cubicBezTo>
                    <a:pt x="1905" y="16613"/>
                    <a:pt x="0" y="26242"/>
                    <a:pt x="1058" y="27405"/>
                  </a:cubicBezTo>
                  <a:cubicBezTo>
                    <a:pt x="2117" y="28569"/>
                    <a:pt x="13439" y="32485"/>
                    <a:pt x="15661" y="33119"/>
                  </a:cubicBezTo>
                  <a:cubicBezTo>
                    <a:pt x="17769" y="33721"/>
                    <a:pt x="20257" y="34610"/>
                    <a:pt x="21772" y="34610"/>
                  </a:cubicBezTo>
                  <a:cubicBezTo>
                    <a:pt x="21854" y="34610"/>
                    <a:pt x="21933" y="34607"/>
                    <a:pt x="22010" y="34601"/>
                  </a:cubicBezTo>
                  <a:cubicBezTo>
                    <a:pt x="23491" y="34495"/>
                    <a:pt x="24973" y="33437"/>
                    <a:pt x="24973" y="33437"/>
                  </a:cubicBezTo>
                  <a:cubicBezTo>
                    <a:pt x="24973" y="33437"/>
                    <a:pt x="27512" y="34601"/>
                    <a:pt x="28148" y="34601"/>
                  </a:cubicBezTo>
                  <a:cubicBezTo>
                    <a:pt x="28782" y="34601"/>
                    <a:pt x="29629" y="33437"/>
                    <a:pt x="28888" y="32273"/>
                  </a:cubicBezTo>
                  <a:cubicBezTo>
                    <a:pt x="28147" y="31109"/>
                    <a:pt x="26084" y="29404"/>
                    <a:pt x="24921" y="29404"/>
                  </a:cubicBezTo>
                  <a:cubicBezTo>
                    <a:pt x="23756" y="29404"/>
                    <a:pt x="19471" y="30051"/>
                    <a:pt x="19471" y="30051"/>
                  </a:cubicBezTo>
                  <a:cubicBezTo>
                    <a:pt x="19471" y="30051"/>
                    <a:pt x="12169" y="26347"/>
                    <a:pt x="10053" y="24866"/>
                  </a:cubicBezTo>
                  <a:cubicBezTo>
                    <a:pt x="7936" y="23384"/>
                    <a:pt x="6350" y="21691"/>
                    <a:pt x="6350" y="21691"/>
                  </a:cubicBezTo>
                  <a:lnTo>
                    <a:pt x="10688" y="8148"/>
                  </a:lnTo>
                  <a:lnTo>
                    <a:pt x="10793" y="0"/>
                  </a:ln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4"/>
            <p:cNvSpPr/>
            <p:nvPr/>
          </p:nvSpPr>
          <p:spPr>
            <a:xfrm>
              <a:off x="2970150" y="1479125"/>
              <a:ext cx="740175" cy="880500"/>
            </a:xfrm>
            <a:custGeom>
              <a:avLst/>
              <a:gdLst/>
              <a:ahLst/>
              <a:cxnLst/>
              <a:rect l="l" t="t" r="r" b="b"/>
              <a:pathLst>
                <a:path w="29607" h="35220" extrusionOk="0">
                  <a:moveTo>
                    <a:pt x="10803" y="1"/>
                  </a:moveTo>
                  <a:cubicBezTo>
                    <a:pt x="10771" y="1"/>
                    <a:pt x="10739" y="6"/>
                    <a:pt x="10707" y="16"/>
                  </a:cubicBezTo>
                  <a:cubicBezTo>
                    <a:pt x="10557" y="69"/>
                    <a:pt x="7007" y="1341"/>
                    <a:pt x="5175" y="3605"/>
                  </a:cubicBezTo>
                  <a:cubicBezTo>
                    <a:pt x="3449" y="5737"/>
                    <a:pt x="2595" y="10955"/>
                    <a:pt x="2135" y="13759"/>
                  </a:cubicBezTo>
                  <a:lnTo>
                    <a:pt x="2042" y="14328"/>
                  </a:lnTo>
                  <a:cubicBezTo>
                    <a:pt x="1987" y="14660"/>
                    <a:pt x="1906" y="15114"/>
                    <a:pt x="1810" y="15653"/>
                  </a:cubicBezTo>
                  <a:cubicBezTo>
                    <a:pt x="620" y="22341"/>
                    <a:pt x="1" y="26985"/>
                    <a:pt x="848" y="27916"/>
                  </a:cubicBezTo>
                  <a:cubicBezTo>
                    <a:pt x="1991" y="29175"/>
                    <a:pt x="13466" y="33112"/>
                    <a:pt x="15593" y="33719"/>
                  </a:cubicBezTo>
                  <a:cubicBezTo>
                    <a:pt x="16061" y="33853"/>
                    <a:pt x="16548" y="34001"/>
                    <a:pt x="17038" y="34150"/>
                  </a:cubicBezTo>
                  <a:cubicBezTo>
                    <a:pt x="18773" y="34677"/>
                    <a:pt x="20563" y="35220"/>
                    <a:pt x="21790" y="35220"/>
                  </a:cubicBezTo>
                  <a:cubicBezTo>
                    <a:pt x="21879" y="35220"/>
                    <a:pt x="21965" y="35218"/>
                    <a:pt x="22047" y="35211"/>
                  </a:cubicBezTo>
                  <a:cubicBezTo>
                    <a:pt x="23335" y="35119"/>
                    <a:pt x="24592" y="34368"/>
                    <a:pt x="25017" y="34091"/>
                  </a:cubicBezTo>
                  <a:cubicBezTo>
                    <a:pt x="25676" y="34389"/>
                    <a:pt x="27553" y="35212"/>
                    <a:pt x="28161" y="35212"/>
                  </a:cubicBezTo>
                  <a:cubicBezTo>
                    <a:pt x="28571" y="35212"/>
                    <a:pt x="29003" y="34906"/>
                    <a:pt x="29264" y="34432"/>
                  </a:cubicBezTo>
                  <a:cubicBezTo>
                    <a:pt x="29606" y="33809"/>
                    <a:pt x="29568" y="33053"/>
                    <a:pt x="29161" y="32414"/>
                  </a:cubicBezTo>
                  <a:cubicBezTo>
                    <a:pt x="28407" y="31230"/>
                    <a:pt x="26254" y="29404"/>
                    <a:pt x="24936" y="29404"/>
                  </a:cubicBezTo>
                  <a:cubicBezTo>
                    <a:pt x="23847" y="29404"/>
                    <a:pt x="20198" y="29940"/>
                    <a:pt x="19536" y="30039"/>
                  </a:cubicBezTo>
                  <a:cubicBezTo>
                    <a:pt x="18706" y="29616"/>
                    <a:pt x="12194" y="26286"/>
                    <a:pt x="10243" y="24921"/>
                  </a:cubicBezTo>
                  <a:cubicBezTo>
                    <a:pt x="8513" y="23708"/>
                    <a:pt x="7124" y="22335"/>
                    <a:pt x="6713" y="21916"/>
                  </a:cubicBezTo>
                  <a:lnTo>
                    <a:pt x="10994" y="8546"/>
                  </a:lnTo>
                  <a:cubicBezTo>
                    <a:pt x="11043" y="8386"/>
                    <a:pt x="10953" y="8218"/>
                    <a:pt x="10795" y="8167"/>
                  </a:cubicBezTo>
                  <a:cubicBezTo>
                    <a:pt x="10764" y="8157"/>
                    <a:pt x="10732" y="8152"/>
                    <a:pt x="10701" y="8152"/>
                  </a:cubicBezTo>
                  <a:cubicBezTo>
                    <a:pt x="10573" y="8152"/>
                    <a:pt x="10455" y="8232"/>
                    <a:pt x="10412" y="8360"/>
                  </a:cubicBezTo>
                  <a:lnTo>
                    <a:pt x="6074" y="21903"/>
                  </a:lnTo>
                  <a:cubicBezTo>
                    <a:pt x="6039" y="22010"/>
                    <a:pt x="6066" y="22125"/>
                    <a:pt x="6141" y="22206"/>
                  </a:cubicBezTo>
                  <a:cubicBezTo>
                    <a:pt x="6208" y="22277"/>
                    <a:pt x="7775" y="23940"/>
                    <a:pt x="9893" y="25423"/>
                  </a:cubicBezTo>
                  <a:cubicBezTo>
                    <a:pt x="12002" y="26899"/>
                    <a:pt x="19049" y="30478"/>
                    <a:pt x="19347" y="30629"/>
                  </a:cubicBezTo>
                  <a:cubicBezTo>
                    <a:pt x="19392" y="30651"/>
                    <a:pt x="19441" y="30662"/>
                    <a:pt x="19490" y="30662"/>
                  </a:cubicBezTo>
                  <a:cubicBezTo>
                    <a:pt x="19504" y="30662"/>
                    <a:pt x="19518" y="30661"/>
                    <a:pt x="19532" y="30659"/>
                  </a:cubicBezTo>
                  <a:cubicBezTo>
                    <a:pt x="19574" y="30653"/>
                    <a:pt x="23808" y="30016"/>
                    <a:pt x="24936" y="30016"/>
                  </a:cubicBezTo>
                  <a:cubicBezTo>
                    <a:pt x="25934" y="30016"/>
                    <a:pt x="27903" y="31577"/>
                    <a:pt x="28644" y="32743"/>
                  </a:cubicBezTo>
                  <a:cubicBezTo>
                    <a:pt x="29055" y="33388"/>
                    <a:pt x="28839" y="33934"/>
                    <a:pt x="28726" y="34138"/>
                  </a:cubicBezTo>
                  <a:cubicBezTo>
                    <a:pt x="28560" y="34441"/>
                    <a:pt x="28317" y="34600"/>
                    <a:pt x="28163" y="34600"/>
                  </a:cubicBezTo>
                  <a:cubicBezTo>
                    <a:pt x="27749" y="34600"/>
                    <a:pt x="26074" y="33903"/>
                    <a:pt x="25116" y="33464"/>
                  </a:cubicBezTo>
                  <a:cubicBezTo>
                    <a:pt x="25076" y="33445"/>
                    <a:pt x="25032" y="33436"/>
                    <a:pt x="24989" y="33436"/>
                  </a:cubicBezTo>
                  <a:cubicBezTo>
                    <a:pt x="24926" y="33436"/>
                    <a:pt x="24863" y="33456"/>
                    <a:pt x="24810" y="33493"/>
                  </a:cubicBezTo>
                  <a:cubicBezTo>
                    <a:pt x="24796" y="33503"/>
                    <a:pt x="23384" y="34502"/>
                    <a:pt x="22003" y="34601"/>
                  </a:cubicBezTo>
                  <a:cubicBezTo>
                    <a:pt x="21934" y="34606"/>
                    <a:pt x="21862" y="34608"/>
                    <a:pt x="21787" y="34608"/>
                  </a:cubicBezTo>
                  <a:cubicBezTo>
                    <a:pt x="20660" y="34608"/>
                    <a:pt x="18911" y="34079"/>
                    <a:pt x="17217" y="33564"/>
                  </a:cubicBezTo>
                  <a:cubicBezTo>
                    <a:pt x="16723" y="33414"/>
                    <a:pt x="16232" y="33265"/>
                    <a:pt x="15761" y="33131"/>
                  </a:cubicBezTo>
                  <a:cubicBezTo>
                    <a:pt x="13436" y="32466"/>
                    <a:pt x="2266" y="28568"/>
                    <a:pt x="1301" y="27504"/>
                  </a:cubicBezTo>
                  <a:cubicBezTo>
                    <a:pt x="483" y="26605"/>
                    <a:pt x="1885" y="18726"/>
                    <a:pt x="2412" y="15761"/>
                  </a:cubicBezTo>
                  <a:cubicBezTo>
                    <a:pt x="2510" y="15218"/>
                    <a:pt x="2591" y="14763"/>
                    <a:pt x="2646" y="14428"/>
                  </a:cubicBezTo>
                  <a:lnTo>
                    <a:pt x="2740" y="13858"/>
                  </a:lnTo>
                  <a:cubicBezTo>
                    <a:pt x="3190" y="11110"/>
                    <a:pt x="4026" y="5996"/>
                    <a:pt x="5650" y="3990"/>
                  </a:cubicBezTo>
                  <a:cubicBezTo>
                    <a:pt x="7373" y="1863"/>
                    <a:pt x="10876" y="606"/>
                    <a:pt x="10911" y="594"/>
                  </a:cubicBezTo>
                  <a:cubicBezTo>
                    <a:pt x="11067" y="536"/>
                    <a:pt x="11147" y="363"/>
                    <a:pt x="11092" y="205"/>
                  </a:cubicBezTo>
                  <a:cubicBezTo>
                    <a:pt x="11047" y="80"/>
                    <a:pt x="10930" y="1"/>
                    <a:pt x="108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4"/>
            <p:cNvSpPr/>
            <p:nvPr/>
          </p:nvSpPr>
          <p:spPr>
            <a:xfrm>
              <a:off x="3353725" y="2212850"/>
              <a:ext cx="357550" cy="139150"/>
            </a:xfrm>
            <a:custGeom>
              <a:avLst/>
              <a:gdLst/>
              <a:ahLst/>
              <a:cxnLst/>
              <a:rect l="l" t="t" r="r" b="b"/>
              <a:pathLst>
                <a:path w="14302" h="5566" extrusionOk="0">
                  <a:moveTo>
                    <a:pt x="2187" y="1"/>
                  </a:moveTo>
                  <a:cubicBezTo>
                    <a:pt x="1417" y="587"/>
                    <a:pt x="514" y="1459"/>
                    <a:pt x="228" y="2489"/>
                  </a:cubicBezTo>
                  <a:cubicBezTo>
                    <a:pt x="67" y="3068"/>
                    <a:pt x="10" y="3560"/>
                    <a:pt x="0" y="3977"/>
                  </a:cubicBezTo>
                  <a:cubicBezTo>
                    <a:pt x="126" y="4014"/>
                    <a:pt x="240" y="4049"/>
                    <a:pt x="334" y="4075"/>
                  </a:cubicBezTo>
                  <a:cubicBezTo>
                    <a:pt x="2442" y="4678"/>
                    <a:pt x="4930" y="5566"/>
                    <a:pt x="6445" y="5566"/>
                  </a:cubicBezTo>
                  <a:cubicBezTo>
                    <a:pt x="6527" y="5566"/>
                    <a:pt x="6606" y="5563"/>
                    <a:pt x="6683" y="5557"/>
                  </a:cubicBezTo>
                  <a:cubicBezTo>
                    <a:pt x="8164" y="5452"/>
                    <a:pt x="9646" y="4393"/>
                    <a:pt x="9646" y="4393"/>
                  </a:cubicBezTo>
                  <a:cubicBezTo>
                    <a:pt x="9646" y="4393"/>
                    <a:pt x="12186" y="5557"/>
                    <a:pt x="12821" y="5557"/>
                  </a:cubicBezTo>
                  <a:cubicBezTo>
                    <a:pt x="13455" y="5557"/>
                    <a:pt x="14302" y="4393"/>
                    <a:pt x="13561" y="3230"/>
                  </a:cubicBezTo>
                  <a:cubicBezTo>
                    <a:pt x="12820" y="2066"/>
                    <a:pt x="10757" y="361"/>
                    <a:pt x="9593" y="361"/>
                  </a:cubicBezTo>
                  <a:cubicBezTo>
                    <a:pt x="8429" y="361"/>
                    <a:pt x="4144" y="1008"/>
                    <a:pt x="4144" y="1008"/>
                  </a:cubicBezTo>
                  <a:cubicBezTo>
                    <a:pt x="4144" y="1008"/>
                    <a:pt x="3338" y="599"/>
                    <a:pt x="218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4"/>
            <p:cNvSpPr/>
            <p:nvPr/>
          </p:nvSpPr>
          <p:spPr>
            <a:xfrm>
              <a:off x="3346000" y="2205200"/>
              <a:ext cx="364350" cy="154425"/>
            </a:xfrm>
            <a:custGeom>
              <a:avLst/>
              <a:gdLst/>
              <a:ahLst/>
              <a:cxnLst/>
              <a:rect l="l" t="t" r="r" b="b"/>
              <a:pathLst>
                <a:path w="14574" h="6177" extrusionOk="0">
                  <a:moveTo>
                    <a:pt x="2529" y="668"/>
                  </a:moveTo>
                  <a:cubicBezTo>
                    <a:pt x="3587" y="1217"/>
                    <a:pt x="4313" y="1586"/>
                    <a:pt x="4313" y="1586"/>
                  </a:cubicBezTo>
                  <a:cubicBezTo>
                    <a:pt x="4358" y="1608"/>
                    <a:pt x="4407" y="1619"/>
                    <a:pt x="4456" y="1619"/>
                  </a:cubicBezTo>
                  <a:cubicBezTo>
                    <a:pt x="4470" y="1619"/>
                    <a:pt x="4484" y="1618"/>
                    <a:pt x="4498" y="1616"/>
                  </a:cubicBezTo>
                  <a:cubicBezTo>
                    <a:pt x="4540" y="1610"/>
                    <a:pt x="8774" y="973"/>
                    <a:pt x="9902" y="973"/>
                  </a:cubicBezTo>
                  <a:cubicBezTo>
                    <a:pt x="10900" y="973"/>
                    <a:pt x="12869" y="2535"/>
                    <a:pt x="13610" y="3700"/>
                  </a:cubicBezTo>
                  <a:cubicBezTo>
                    <a:pt x="14021" y="4346"/>
                    <a:pt x="13805" y="4891"/>
                    <a:pt x="13692" y="5095"/>
                  </a:cubicBezTo>
                  <a:cubicBezTo>
                    <a:pt x="13526" y="5398"/>
                    <a:pt x="13283" y="5557"/>
                    <a:pt x="13129" y="5557"/>
                  </a:cubicBezTo>
                  <a:cubicBezTo>
                    <a:pt x="12715" y="5557"/>
                    <a:pt x="11040" y="4860"/>
                    <a:pt x="10082" y="4421"/>
                  </a:cubicBezTo>
                  <a:cubicBezTo>
                    <a:pt x="10042" y="4402"/>
                    <a:pt x="9998" y="4393"/>
                    <a:pt x="9955" y="4393"/>
                  </a:cubicBezTo>
                  <a:cubicBezTo>
                    <a:pt x="9892" y="4393"/>
                    <a:pt x="9829" y="4413"/>
                    <a:pt x="9776" y="4450"/>
                  </a:cubicBezTo>
                  <a:cubicBezTo>
                    <a:pt x="9762" y="4460"/>
                    <a:pt x="8350" y="5459"/>
                    <a:pt x="6969" y="5558"/>
                  </a:cubicBezTo>
                  <a:cubicBezTo>
                    <a:pt x="6900" y="5563"/>
                    <a:pt x="6828" y="5565"/>
                    <a:pt x="6753" y="5565"/>
                  </a:cubicBezTo>
                  <a:cubicBezTo>
                    <a:pt x="5626" y="5565"/>
                    <a:pt x="3877" y="5036"/>
                    <a:pt x="2183" y="4521"/>
                  </a:cubicBezTo>
                  <a:cubicBezTo>
                    <a:pt x="1689" y="4371"/>
                    <a:pt x="1198" y="4223"/>
                    <a:pt x="727" y="4088"/>
                  </a:cubicBezTo>
                  <a:lnTo>
                    <a:pt x="626" y="4058"/>
                  </a:lnTo>
                  <a:cubicBezTo>
                    <a:pt x="654" y="3658"/>
                    <a:pt x="723" y="3262"/>
                    <a:pt x="831" y="2876"/>
                  </a:cubicBezTo>
                  <a:cubicBezTo>
                    <a:pt x="1079" y="1983"/>
                    <a:pt x="1861" y="1200"/>
                    <a:pt x="2529" y="668"/>
                  </a:cubicBezTo>
                  <a:close/>
                  <a:moveTo>
                    <a:pt x="2496" y="0"/>
                  </a:moveTo>
                  <a:cubicBezTo>
                    <a:pt x="2431" y="0"/>
                    <a:pt x="2365" y="22"/>
                    <a:pt x="2311" y="63"/>
                  </a:cubicBezTo>
                  <a:cubicBezTo>
                    <a:pt x="1540" y="650"/>
                    <a:pt x="554" y="1586"/>
                    <a:pt x="242" y="2713"/>
                  </a:cubicBezTo>
                  <a:cubicBezTo>
                    <a:pt x="93" y="3247"/>
                    <a:pt x="16" y="3758"/>
                    <a:pt x="4" y="4276"/>
                  </a:cubicBezTo>
                  <a:cubicBezTo>
                    <a:pt x="0" y="4412"/>
                    <a:pt x="89" y="4535"/>
                    <a:pt x="220" y="4575"/>
                  </a:cubicBezTo>
                  <a:lnTo>
                    <a:pt x="559" y="4676"/>
                  </a:lnTo>
                  <a:cubicBezTo>
                    <a:pt x="1027" y="4810"/>
                    <a:pt x="1514" y="4958"/>
                    <a:pt x="2004" y="5107"/>
                  </a:cubicBezTo>
                  <a:cubicBezTo>
                    <a:pt x="3739" y="5634"/>
                    <a:pt x="5529" y="6177"/>
                    <a:pt x="6756" y="6177"/>
                  </a:cubicBezTo>
                  <a:cubicBezTo>
                    <a:pt x="6845" y="6177"/>
                    <a:pt x="6931" y="6175"/>
                    <a:pt x="7014" y="6168"/>
                  </a:cubicBezTo>
                  <a:cubicBezTo>
                    <a:pt x="8302" y="6076"/>
                    <a:pt x="9559" y="5325"/>
                    <a:pt x="9984" y="5048"/>
                  </a:cubicBezTo>
                  <a:cubicBezTo>
                    <a:pt x="10643" y="5346"/>
                    <a:pt x="12520" y="6169"/>
                    <a:pt x="13129" y="6169"/>
                  </a:cubicBezTo>
                  <a:cubicBezTo>
                    <a:pt x="13537" y="6169"/>
                    <a:pt x="13969" y="5863"/>
                    <a:pt x="14230" y="5389"/>
                  </a:cubicBezTo>
                  <a:cubicBezTo>
                    <a:pt x="14573" y="4766"/>
                    <a:pt x="14534" y="4010"/>
                    <a:pt x="14128" y="3371"/>
                  </a:cubicBezTo>
                  <a:cubicBezTo>
                    <a:pt x="13375" y="2187"/>
                    <a:pt x="11221" y="361"/>
                    <a:pt x="9902" y="361"/>
                  </a:cubicBezTo>
                  <a:cubicBezTo>
                    <a:pt x="8813" y="361"/>
                    <a:pt x="5164" y="897"/>
                    <a:pt x="4503" y="996"/>
                  </a:cubicBezTo>
                  <a:cubicBezTo>
                    <a:pt x="4266" y="875"/>
                    <a:pt x="3564" y="516"/>
                    <a:pt x="2638" y="35"/>
                  </a:cubicBezTo>
                  <a:cubicBezTo>
                    <a:pt x="2593" y="12"/>
                    <a:pt x="2545"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4"/>
            <p:cNvSpPr/>
            <p:nvPr/>
          </p:nvSpPr>
          <p:spPr>
            <a:xfrm>
              <a:off x="2301725" y="1746050"/>
              <a:ext cx="318700" cy="436725"/>
            </a:xfrm>
            <a:custGeom>
              <a:avLst/>
              <a:gdLst/>
              <a:ahLst/>
              <a:cxnLst/>
              <a:rect l="l" t="t" r="r" b="b"/>
              <a:pathLst>
                <a:path w="12748" h="17469" extrusionOk="0">
                  <a:moveTo>
                    <a:pt x="4057" y="1"/>
                  </a:moveTo>
                  <a:cubicBezTo>
                    <a:pt x="3762" y="1"/>
                    <a:pt x="3478" y="38"/>
                    <a:pt x="3214" y="115"/>
                  </a:cubicBezTo>
                  <a:cubicBezTo>
                    <a:pt x="2888" y="211"/>
                    <a:pt x="428" y="2900"/>
                    <a:pt x="214" y="6007"/>
                  </a:cubicBezTo>
                  <a:cubicBezTo>
                    <a:pt x="1" y="9114"/>
                    <a:pt x="2357" y="14255"/>
                    <a:pt x="2785" y="15112"/>
                  </a:cubicBezTo>
                  <a:cubicBezTo>
                    <a:pt x="3213" y="15970"/>
                    <a:pt x="2678" y="17469"/>
                    <a:pt x="3749" y="17469"/>
                  </a:cubicBezTo>
                  <a:cubicBezTo>
                    <a:pt x="4820" y="17469"/>
                    <a:pt x="8142" y="12541"/>
                    <a:pt x="8142" y="12541"/>
                  </a:cubicBezTo>
                  <a:cubicBezTo>
                    <a:pt x="8142" y="12541"/>
                    <a:pt x="8498" y="12562"/>
                    <a:pt x="9003" y="12562"/>
                  </a:cubicBezTo>
                  <a:cubicBezTo>
                    <a:pt x="10137" y="12562"/>
                    <a:pt x="12022" y="12459"/>
                    <a:pt x="12319" y="11791"/>
                  </a:cubicBezTo>
                  <a:cubicBezTo>
                    <a:pt x="12748" y="10828"/>
                    <a:pt x="9320" y="5472"/>
                    <a:pt x="8570" y="3222"/>
                  </a:cubicBezTo>
                  <a:cubicBezTo>
                    <a:pt x="7929" y="1298"/>
                    <a:pt x="5799" y="1"/>
                    <a:pt x="40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4"/>
            <p:cNvSpPr/>
            <p:nvPr/>
          </p:nvSpPr>
          <p:spPr>
            <a:xfrm>
              <a:off x="2293450" y="1738550"/>
              <a:ext cx="330750" cy="451900"/>
            </a:xfrm>
            <a:custGeom>
              <a:avLst/>
              <a:gdLst/>
              <a:ahLst/>
              <a:cxnLst/>
              <a:rect l="l" t="t" r="r" b="b"/>
              <a:pathLst>
                <a:path w="13230" h="18076" extrusionOk="0">
                  <a:moveTo>
                    <a:pt x="4397" y="605"/>
                  </a:moveTo>
                  <a:cubicBezTo>
                    <a:pt x="5993" y="605"/>
                    <a:pt x="7999" y="1784"/>
                    <a:pt x="8611" y="3619"/>
                  </a:cubicBezTo>
                  <a:cubicBezTo>
                    <a:pt x="8921" y="4549"/>
                    <a:pt x="9646" y="5937"/>
                    <a:pt x="10414" y="7408"/>
                  </a:cubicBezTo>
                  <a:cubicBezTo>
                    <a:pt x="11271" y="9047"/>
                    <a:pt x="12566" y="11526"/>
                    <a:pt x="12371" y="11967"/>
                  </a:cubicBezTo>
                  <a:cubicBezTo>
                    <a:pt x="12195" y="12362"/>
                    <a:pt x="10805" y="12560"/>
                    <a:pt x="9363" y="12560"/>
                  </a:cubicBezTo>
                  <a:cubicBezTo>
                    <a:pt x="9071" y="12560"/>
                    <a:pt x="8776" y="12552"/>
                    <a:pt x="8489" y="12536"/>
                  </a:cubicBezTo>
                  <a:cubicBezTo>
                    <a:pt x="8485" y="12535"/>
                    <a:pt x="8481" y="12535"/>
                    <a:pt x="8476" y="12535"/>
                  </a:cubicBezTo>
                  <a:cubicBezTo>
                    <a:pt x="8374" y="12535"/>
                    <a:pt x="8277" y="12586"/>
                    <a:pt x="8219" y="12671"/>
                  </a:cubicBezTo>
                  <a:cubicBezTo>
                    <a:pt x="6666" y="14976"/>
                    <a:pt x="4642" y="17463"/>
                    <a:pt x="4080" y="17463"/>
                  </a:cubicBezTo>
                  <a:cubicBezTo>
                    <a:pt x="3756" y="17463"/>
                    <a:pt x="3684" y="17311"/>
                    <a:pt x="3632" y="16504"/>
                  </a:cubicBezTo>
                  <a:cubicBezTo>
                    <a:pt x="3606" y="16103"/>
                    <a:pt x="3577" y="15650"/>
                    <a:pt x="3390" y="15276"/>
                  </a:cubicBezTo>
                  <a:cubicBezTo>
                    <a:pt x="2670" y="13836"/>
                    <a:pt x="659" y="9103"/>
                    <a:pt x="851" y="6328"/>
                  </a:cubicBezTo>
                  <a:cubicBezTo>
                    <a:pt x="1053" y="3408"/>
                    <a:pt x="3314" y="911"/>
                    <a:pt x="3649" y="703"/>
                  </a:cubicBezTo>
                  <a:cubicBezTo>
                    <a:pt x="3882" y="637"/>
                    <a:pt x="4134" y="605"/>
                    <a:pt x="4397" y="605"/>
                  </a:cubicBezTo>
                  <a:close/>
                  <a:moveTo>
                    <a:pt x="4355" y="0"/>
                  </a:moveTo>
                  <a:cubicBezTo>
                    <a:pt x="4039" y="0"/>
                    <a:pt x="3736" y="40"/>
                    <a:pt x="3458" y="122"/>
                  </a:cubicBezTo>
                  <a:cubicBezTo>
                    <a:pt x="2967" y="266"/>
                    <a:pt x="459" y="3100"/>
                    <a:pt x="240" y="6286"/>
                  </a:cubicBezTo>
                  <a:cubicBezTo>
                    <a:pt x="0" y="9755"/>
                    <a:pt x="2814" y="15492"/>
                    <a:pt x="2843" y="15550"/>
                  </a:cubicBezTo>
                  <a:cubicBezTo>
                    <a:pt x="2974" y="15812"/>
                    <a:pt x="2998" y="16184"/>
                    <a:pt x="3021" y="16542"/>
                  </a:cubicBezTo>
                  <a:cubicBezTo>
                    <a:pt x="3063" y="17189"/>
                    <a:pt x="3120" y="18076"/>
                    <a:pt x="4080" y="18076"/>
                  </a:cubicBezTo>
                  <a:cubicBezTo>
                    <a:pt x="5182" y="18076"/>
                    <a:pt x="7727" y="14483"/>
                    <a:pt x="8629" y="13156"/>
                  </a:cubicBezTo>
                  <a:cubicBezTo>
                    <a:pt x="8844" y="13166"/>
                    <a:pt x="9125" y="13175"/>
                    <a:pt x="9441" y="13175"/>
                  </a:cubicBezTo>
                  <a:cubicBezTo>
                    <a:pt x="10720" y="13175"/>
                    <a:pt x="12568" y="13029"/>
                    <a:pt x="12929" y="12215"/>
                  </a:cubicBezTo>
                  <a:cubicBezTo>
                    <a:pt x="13229" y="11540"/>
                    <a:pt x="12375" y="9840"/>
                    <a:pt x="10956" y="7124"/>
                  </a:cubicBezTo>
                  <a:cubicBezTo>
                    <a:pt x="10233" y="5739"/>
                    <a:pt x="9485" y="4308"/>
                    <a:pt x="9190" y="3425"/>
                  </a:cubicBezTo>
                  <a:cubicBezTo>
                    <a:pt x="8495" y="1337"/>
                    <a:pt x="6194" y="0"/>
                    <a:pt x="43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4"/>
            <p:cNvSpPr/>
            <p:nvPr/>
          </p:nvSpPr>
          <p:spPr>
            <a:xfrm>
              <a:off x="2352600" y="1687325"/>
              <a:ext cx="257100" cy="396375"/>
            </a:xfrm>
            <a:custGeom>
              <a:avLst/>
              <a:gdLst/>
              <a:ahLst/>
              <a:cxnLst/>
              <a:rect l="l" t="t" r="r" b="b"/>
              <a:pathLst>
                <a:path w="10284" h="15855" extrusionOk="0">
                  <a:moveTo>
                    <a:pt x="1868" y="0"/>
                  </a:moveTo>
                  <a:cubicBezTo>
                    <a:pt x="1489" y="0"/>
                    <a:pt x="1197" y="207"/>
                    <a:pt x="964" y="857"/>
                  </a:cubicBezTo>
                  <a:cubicBezTo>
                    <a:pt x="964" y="857"/>
                    <a:pt x="964" y="3749"/>
                    <a:pt x="536" y="5249"/>
                  </a:cubicBezTo>
                  <a:cubicBezTo>
                    <a:pt x="107" y="6749"/>
                    <a:pt x="0" y="7499"/>
                    <a:pt x="1607" y="9856"/>
                  </a:cubicBezTo>
                  <a:cubicBezTo>
                    <a:pt x="3214" y="12213"/>
                    <a:pt x="6857" y="15854"/>
                    <a:pt x="6857" y="15854"/>
                  </a:cubicBezTo>
                  <a:cubicBezTo>
                    <a:pt x="6857" y="15854"/>
                    <a:pt x="7070" y="13390"/>
                    <a:pt x="7178" y="11998"/>
                  </a:cubicBezTo>
                  <a:cubicBezTo>
                    <a:pt x="7284" y="10605"/>
                    <a:pt x="9427" y="9749"/>
                    <a:pt x="9855" y="9106"/>
                  </a:cubicBezTo>
                  <a:cubicBezTo>
                    <a:pt x="10284" y="8463"/>
                    <a:pt x="7499" y="8034"/>
                    <a:pt x="6428" y="6107"/>
                  </a:cubicBezTo>
                  <a:cubicBezTo>
                    <a:pt x="5357" y="4178"/>
                    <a:pt x="5357" y="857"/>
                    <a:pt x="3857" y="536"/>
                  </a:cubicBezTo>
                  <a:cubicBezTo>
                    <a:pt x="3007" y="354"/>
                    <a:pt x="2364" y="0"/>
                    <a:pt x="18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4"/>
            <p:cNvSpPr/>
            <p:nvPr/>
          </p:nvSpPr>
          <p:spPr>
            <a:xfrm>
              <a:off x="2346175" y="1679775"/>
              <a:ext cx="262025" cy="411575"/>
            </a:xfrm>
            <a:custGeom>
              <a:avLst/>
              <a:gdLst/>
              <a:ahLst/>
              <a:cxnLst/>
              <a:rect l="l" t="t" r="r" b="b"/>
              <a:pathLst>
                <a:path w="10481" h="16463" extrusionOk="0">
                  <a:moveTo>
                    <a:pt x="2132" y="605"/>
                  </a:moveTo>
                  <a:cubicBezTo>
                    <a:pt x="2341" y="605"/>
                    <a:pt x="2614" y="698"/>
                    <a:pt x="3000" y="830"/>
                  </a:cubicBezTo>
                  <a:cubicBezTo>
                    <a:pt x="3307" y="934"/>
                    <a:pt x="3655" y="1053"/>
                    <a:pt x="4049" y="1137"/>
                  </a:cubicBezTo>
                  <a:cubicBezTo>
                    <a:pt x="4788" y="1295"/>
                    <a:pt x="5124" y="2555"/>
                    <a:pt x="5481" y="3888"/>
                  </a:cubicBezTo>
                  <a:cubicBezTo>
                    <a:pt x="5729" y="4818"/>
                    <a:pt x="5986" y="5781"/>
                    <a:pt x="6418" y="6557"/>
                  </a:cubicBezTo>
                  <a:cubicBezTo>
                    <a:pt x="7054" y="7703"/>
                    <a:pt x="8211" y="8332"/>
                    <a:pt x="9057" y="8792"/>
                  </a:cubicBezTo>
                  <a:cubicBezTo>
                    <a:pt x="9342" y="8947"/>
                    <a:pt x="9723" y="9154"/>
                    <a:pt x="9832" y="9274"/>
                  </a:cubicBezTo>
                  <a:cubicBezTo>
                    <a:pt x="9701" y="9439"/>
                    <a:pt x="9391" y="9659"/>
                    <a:pt x="9064" y="9892"/>
                  </a:cubicBezTo>
                  <a:cubicBezTo>
                    <a:pt x="8239" y="10479"/>
                    <a:pt x="7212" y="11210"/>
                    <a:pt x="7129" y="12277"/>
                  </a:cubicBezTo>
                  <a:cubicBezTo>
                    <a:pt x="7057" y="13215"/>
                    <a:pt x="6936" y="14640"/>
                    <a:pt x="6865" y="15468"/>
                  </a:cubicBezTo>
                  <a:cubicBezTo>
                    <a:pt x="5835" y="14408"/>
                    <a:pt x="3350" y="11794"/>
                    <a:pt x="2117" y="9986"/>
                  </a:cubicBezTo>
                  <a:cubicBezTo>
                    <a:pt x="578" y="7726"/>
                    <a:pt x="681" y="7059"/>
                    <a:pt x="1087" y="5636"/>
                  </a:cubicBezTo>
                  <a:cubicBezTo>
                    <a:pt x="1495" y="4209"/>
                    <a:pt x="1525" y="1633"/>
                    <a:pt x="1527" y="1214"/>
                  </a:cubicBezTo>
                  <a:cubicBezTo>
                    <a:pt x="1694" y="767"/>
                    <a:pt x="1858" y="605"/>
                    <a:pt x="2132" y="605"/>
                  </a:cubicBezTo>
                  <a:close/>
                  <a:moveTo>
                    <a:pt x="2122" y="0"/>
                  </a:moveTo>
                  <a:cubicBezTo>
                    <a:pt x="1648" y="0"/>
                    <a:pt x="1224" y="241"/>
                    <a:pt x="933" y="1057"/>
                  </a:cubicBezTo>
                  <a:cubicBezTo>
                    <a:pt x="921" y="1089"/>
                    <a:pt x="916" y="1125"/>
                    <a:pt x="916" y="1159"/>
                  </a:cubicBezTo>
                  <a:cubicBezTo>
                    <a:pt x="916" y="1188"/>
                    <a:pt x="910" y="4027"/>
                    <a:pt x="499" y="5467"/>
                  </a:cubicBezTo>
                  <a:cubicBezTo>
                    <a:pt x="27" y="7120"/>
                    <a:pt x="0" y="7967"/>
                    <a:pt x="1611" y="10330"/>
                  </a:cubicBezTo>
                  <a:cubicBezTo>
                    <a:pt x="3215" y="12683"/>
                    <a:pt x="6748" y="16224"/>
                    <a:pt x="6896" y="16373"/>
                  </a:cubicBezTo>
                  <a:cubicBezTo>
                    <a:pt x="6954" y="16431"/>
                    <a:pt x="7032" y="16463"/>
                    <a:pt x="7114" y="16463"/>
                  </a:cubicBezTo>
                  <a:cubicBezTo>
                    <a:pt x="7272" y="16463"/>
                    <a:pt x="7404" y="16341"/>
                    <a:pt x="7418" y="16184"/>
                  </a:cubicBezTo>
                  <a:cubicBezTo>
                    <a:pt x="7418" y="16184"/>
                    <a:pt x="7633" y="13718"/>
                    <a:pt x="7739" y="12324"/>
                  </a:cubicBezTo>
                  <a:cubicBezTo>
                    <a:pt x="7800" y="11542"/>
                    <a:pt x="8698" y="10904"/>
                    <a:pt x="9419" y="10390"/>
                  </a:cubicBezTo>
                  <a:cubicBezTo>
                    <a:pt x="9834" y="10095"/>
                    <a:pt x="10192" y="9841"/>
                    <a:pt x="10367" y="9578"/>
                  </a:cubicBezTo>
                  <a:cubicBezTo>
                    <a:pt x="10480" y="9410"/>
                    <a:pt x="10473" y="9252"/>
                    <a:pt x="10448" y="9151"/>
                  </a:cubicBezTo>
                  <a:cubicBezTo>
                    <a:pt x="10363" y="8805"/>
                    <a:pt x="9959" y="8586"/>
                    <a:pt x="9350" y="8254"/>
                  </a:cubicBezTo>
                  <a:cubicBezTo>
                    <a:pt x="8570" y="7830"/>
                    <a:pt x="7502" y="7250"/>
                    <a:pt x="6953" y="6260"/>
                  </a:cubicBezTo>
                  <a:cubicBezTo>
                    <a:pt x="6557" y="5549"/>
                    <a:pt x="6310" y="4624"/>
                    <a:pt x="6072" y="3730"/>
                  </a:cubicBezTo>
                  <a:cubicBezTo>
                    <a:pt x="5666" y="2210"/>
                    <a:pt x="5282" y="776"/>
                    <a:pt x="4178" y="539"/>
                  </a:cubicBezTo>
                  <a:cubicBezTo>
                    <a:pt x="3819" y="462"/>
                    <a:pt x="3489" y="349"/>
                    <a:pt x="3199" y="251"/>
                  </a:cubicBezTo>
                  <a:cubicBezTo>
                    <a:pt x="2834" y="126"/>
                    <a:pt x="2465" y="0"/>
                    <a:pt x="21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4"/>
            <p:cNvSpPr/>
            <p:nvPr/>
          </p:nvSpPr>
          <p:spPr>
            <a:xfrm>
              <a:off x="2258850" y="1329150"/>
              <a:ext cx="551725" cy="488550"/>
            </a:xfrm>
            <a:custGeom>
              <a:avLst/>
              <a:gdLst/>
              <a:ahLst/>
              <a:cxnLst/>
              <a:rect l="l" t="t" r="r" b="b"/>
              <a:pathLst>
                <a:path w="22069" h="19542" extrusionOk="0">
                  <a:moveTo>
                    <a:pt x="11387" y="1"/>
                  </a:moveTo>
                  <a:cubicBezTo>
                    <a:pt x="10813" y="1"/>
                    <a:pt x="10230" y="26"/>
                    <a:pt x="9643" y="80"/>
                  </a:cubicBezTo>
                  <a:cubicBezTo>
                    <a:pt x="3750" y="616"/>
                    <a:pt x="1073" y="4472"/>
                    <a:pt x="537" y="8328"/>
                  </a:cubicBezTo>
                  <a:cubicBezTo>
                    <a:pt x="1" y="12185"/>
                    <a:pt x="4072" y="15934"/>
                    <a:pt x="4500" y="16577"/>
                  </a:cubicBezTo>
                  <a:cubicBezTo>
                    <a:pt x="4929" y="17220"/>
                    <a:pt x="4393" y="17863"/>
                    <a:pt x="5679" y="18291"/>
                  </a:cubicBezTo>
                  <a:cubicBezTo>
                    <a:pt x="6107" y="18434"/>
                    <a:pt x="6548" y="18481"/>
                    <a:pt x="6944" y="18481"/>
                  </a:cubicBezTo>
                  <a:cubicBezTo>
                    <a:pt x="7738" y="18481"/>
                    <a:pt x="8357" y="18291"/>
                    <a:pt x="8357" y="18291"/>
                  </a:cubicBezTo>
                  <a:cubicBezTo>
                    <a:pt x="8357" y="18291"/>
                    <a:pt x="9190" y="19542"/>
                    <a:pt x="10637" y="19542"/>
                  </a:cubicBezTo>
                  <a:cubicBezTo>
                    <a:pt x="10831" y="19542"/>
                    <a:pt x="11035" y="19519"/>
                    <a:pt x="11249" y="19469"/>
                  </a:cubicBezTo>
                  <a:cubicBezTo>
                    <a:pt x="13070" y="19041"/>
                    <a:pt x="12534" y="15398"/>
                    <a:pt x="13285" y="14970"/>
                  </a:cubicBezTo>
                  <a:cubicBezTo>
                    <a:pt x="14035" y="14542"/>
                    <a:pt x="14570" y="13149"/>
                    <a:pt x="16820" y="11864"/>
                  </a:cubicBezTo>
                  <a:cubicBezTo>
                    <a:pt x="19069" y="10578"/>
                    <a:pt x="19069" y="8650"/>
                    <a:pt x="19069" y="8650"/>
                  </a:cubicBezTo>
                  <a:cubicBezTo>
                    <a:pt x="19069" y="8650"/>
                    <a:pt x="22069" y="7793"/>
                    <a:pt x="21532" y="4793"/>
                  </a:cubicBezTo>
                  <a:cubicBezTo>
                    <a:pt x="21051" y="2093"/>
                    <a:pt x="16574" y="1"/>
                    <a:pt x="113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4"/>
            <p:cNvSpPr/>
            <p:nvPr/>
          </p:nvSpPr>
          <p:spPr>
            <a:xfrm>
              <a:off x="2252925" y="1321450"/>
              <a:ext cx="564075" cy="503950"/>
            </a:xfrm>
            <a:custGeom>
              <a:avLst/>
              <a:gdLst/>
              <a:ahLst/>
              <a:cxnLst/>
              <a:rect l="l" t="t" r="r" b="b"/>
              <a:pathLst>
                <a:path w="22563" h="20158" extrusionOk="0">
                  <a:moveTo>
                    <a:pt x="11629" y="614"/>
                  </a:moveTo>
                  <a:cubicBezTo>
                    <a:pt x="16606" y="614"/>
                    <a:pt x="21006" y="2561"/>
                    <a:pt x="21469" y="5154"/>
                  </a:cubicBezTo>
                  <a:cubicBezTo>
                    <a:pt x="21949" y="7841"/>
                    <a:pt x="19333" y="8631"/>
                    <a:pt x="19222" y="8664"/>
                  </a:cubicBezTo>
                  <a:cubicBezTo>
                    <a:pt x="19092" y="8701"/>
                    <a:pt x="19002" y="8820"/>
                    <a:pt x="19000" y="8956"/>
                  </a:cubicBezTo>
                  <a:cubicBezTo>
                    <a:pt x="19000" y="9028"/>
                    <a:pt x="18960" y="10731"/>
                    <a:pt x="16905" y="11905"/>
                  </a:cubicBezTo>
                  <a:cubicBezTo>
                    <a:pt x="15433" y="12747"/>
                    <a:pt x="14675" y="13629"/>
                    <a:pt x="14121" y="14274"/>
                  </a:cubicBezTo>
                  <a:cubicBezTo>
                    <a:pt x="13830" y="14614"/>
                    <a:pt x="13600" y="14882"/>
                    <a:pt x="13370" y="15012"/>
                  </a:cubicBezTo>
                  <a:cubicBezTo>
                    <a:pt x="12954" y="15251"/>
                    <a:pt x="12850" y="15927"/>
                    <a:pt x="12718" y="16785"/>
                  </a:cubicBezTo>
                  <a:cubicBezTo>
                    <a:pt x="12548" y="17889"/>
                    <a:pt x="12337" y="19263"/>
                    <a:pt x="11416" y="19479"/>
                  </a:cubicBezTo>
                  <a:cubicBezTo>
                    <a:pt x="11226" y="19524"/>
                    <a:pt x="11044" y="19544"/>
                    <a:pt x="10873" y="19544"/>
                  </a:cubicBezTo>
                  <a:cubicBezTo>
                    <a:pt x="9619" y="19544"/>
                    <a:pt x="8883" y="18479"/>
                    <a:pt x="8848" y="18429"/>
                  </a:cubicBezTo>
                  <a:cubicBezTo>
                    <a:pt x="8791" y="18345"/>
                    <a:pt x="8696" y="18294"/>
                    <a:pt x="8594" y="18293"/>
                  </a:cubicBezTo>
                  <a:cubicBezTo>
                    <a:pt x="8563" y="18293"/>
                    <a:pt x="8533" y="18297"/>
                    <a:pt x="8504" y="18306"/>
                  </a:cubicBezTo>
                  <a:cubicBezTo>
                    <a:pt x="8496" y="18309"/>
                    <a:pt x="7917" y="18483"/>
                    <a:pt x="7182" y="18483"/>
                  </a:cubicBezTo>
                  <a:cubicBezTo>
                    <a:pt x="6814" y="18483"/>
                    <a:pt x="6407" y="18439"/>
                    <a:pt x="6013" y="18308"/>
                  </a:cubicBezTo>
                  <a:cubicBezTo>
                    <a:pt x="5345" y="18085"/>
                    <a:pt x="5310" y="17862"/>
                    <a:pt x="5253" y="17489"/>
                  </a:cubicBezTo>
                  <a:cubicBezTo>
                    <a:pt x="5219" y="17268"/>
                    <a:pt x="5176" y="16991"/>
                    <a:pt x="4992" y="16715"/>
                  </a:cubicBezTo>
                  <a:cubicBezTo>
                    <a:pt x="4912" y="16595"/>
                    <a:pt x="4756" y="16419"/>
                    <a:pt x="4520" y="16152"/>
                  </a:cubicBezTo>
                  <a:cubicBezTo>
                    <a:pt x="3360" y="14844"/>
                    <a:pt x="646" y="11782"/>
                    <a:pt x="1077" y="8678"/>
                  </a:cubicBezTo>
                  <a:cubicBezTo>
                    <a:pt x="1710" y="4123"/>
                    <a:pt x="5011" y="1138"/>
                    <a:pt x="9907" y="692"/>
                  </a:cubicBezTo>
                  <a:cubicBezTo>
                    <a:pt x="10485" y="640"/>
                    <a:pt x="11061" y="614"/>
                    <a:pt x="11629" y="614"/>
                  </a:cubicBezTo>
                  <a:close/>
                  <a:moveTo>
                    <a:pt x="11661" y="1"/>
                  </a:moveTo>
                  <a:cubicBezTo>
                    <a:pt x="11066" y="1"/>
                    <a:pt x="10461" y="27"/>
                    <a:pt x="9852" y="83"/>
                  </a:cubicBezTo>
                  <a:cubicBezTo>
                    <a:pt x="4652" y="556"/>
                    <a:pt x="1145" y="3737"/>
                    <a:pt x="470" y="8594"/>
                  </a:cubicBezTo>
                  <a:cubicBezTo>
                    <a:pt x="1" y="11978"/>
                    <a:pt x="2846" y="15187"/>
                    <a:pt x="4062" y="16559"/>
                  </a:cubicBezTo>
                  <a:cubicBezTo>
                    <a:pt x="4258" y="16779"/>
                    <a:pt x="4426" y="16970"/>
                    <a:pt x="4483" y="17055"/>
                  </a:cubicBezTo>
                  <a:cubicBezTo>
                    <a:pt x="4592" y="17218"/>
                    <a:pt x="4618" y="17387"/>
                    <a:pt x="4648" y="17582"/>
                  </a:cubicBezTo>
                  <a:cubicBezTo>
                    <a:pt x="4714" y="18013"/>
                    <a:pt x="4796" y="18548"/>
                    <a:pt x="5819" y="18890"/>
                  </a:cubicBezTo>
                  <a:cubicBezTo>
                    <a:pt x="6284" y="19045"/>
                    <a:pt x="6758" y="19096"/>
                    <a:pt x="7183" y="19096"/>
                  </a:cubicBezTo>
                  <a:cubicBezTo>
                    <a:pt x="7741" y="19096"/>
                    <a:pt x="8214" y="19008"/>
                    <a:pt x="8474" y="18947"/>
                  </a:cubicBezTo>
                  <a:cubicBezTo>
                    <a:pt x="8783" y="19323"/>
                    <a:pt x="9612" y="20158"/>
                    <a:pt x="10865" y="20158"/>
                  </a:cubicBezTo>
                  <a:cubicBezTo>
                    <a:pt x="11097" y="20157"/>
                    <a:pt x="11330" y="20129"/>
                    <a:pt x="11557" y="20075"/>
                  </a:cubicBezTo>
                  <a:cubicBezTo>
                    <a:pt x="12878" y="19765"/>
                    <a:pt x="13124" y="18164"/>
                    <a:pt x="13323" y="16878"/>
                  </a:cubicBezTo>
                  <a:cubicBezTo>
                    <a:pt x="13398" y="16383"/>
                    <a:pt x="13513" y="15635"/>
                    <a:pt x="13673" y="15544"/>
                  </a:cubicBezTo>
                  <a:cubicBezTo>
                    <a:pt x="13994" y="15361"/>
                    <a:pt x="14254" y="15057"/>
                    <a:pt x="14586" y="14672"/>
                  </a:cubicBezTo>
                  <a:cubicBezTo>
                    <a:pt x="15110" y="14062"/>
                    <a:pt x="15827" y="13227"/>
                    <a:pt x="17209" y="12437"/>
                  </a:cubicBezTo>
                  <a:cubicBezTo>
                    <a:pt x="19155" y="11325"/>
                    <a:pt x="19525" y="9757"/>
                    <a:pt x="19596" y="9180"/>
                  </a:cubicBezTo>
                  <a:cubicBezTo>
                    <a:pt x="20303" y="8904"/>
                    <a:pt x="22563" y="7799"/>
                    <a:pt x="22071" y="5048"/>
                  </a:cubicBezTo>
                  <a:cubicBezTo>
                    <a:pt x="21551" y="2133"/>
                    <a:pt x="16972" y="1"/>
                    <a:pt x="116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4"/>
            <p:cNvSpPr/>
            <p:nvPr/>
          </p:nvSpPr>
          <p:spPr>
            <a:xfrm>
              <a:off x="2407475" y="1545375"/>
              <a:ext cx="360250" cy="399975"/>
            </a:xfrm>
            <a:custGeom>
              <a:avLst/>
              <a:gdLst/>
              <a:ahLst/>
              <a:cxnLst/>
              <a:rect l="l" t="t" r="r" b="b"/>
              <a:pathLst>
                <a:path w="14410" h="15999" extrusionOk="0">
                  <a:moveTo>
                    <a:pt x="13125" y="0"/>
                  </a:moveTo>
                  <a:cubicBezTo>
                    <a:pt x="13125" y="0"/>
                    <a:pt x="12589" y="1929"/>
                    <a:pt x="10875" y="1929"/>
                  </a:cubicBezTo>
                  <a:cubicBezTo>
                    <a:pt x="9160" y="1929"/>
                    <a:pt x="7447" y="1394"/>
                    <a:pt x="7446" y="1394"/>
                  </a:cubicBezTo>
                  <a:lnTo>
                    <a:pt x="7446" y="1394"/>
                  </a:lnTo>
                  <a:cubicBezTo>
                    <a:pt x="7446" y="1394"/>
                    <a:pt x="8304" y="3643"/>
                    <a:pt x="7660" y="4608"/>
                  </a:cubicBezTo>
                  <a:cubicBezTo>
                    <a:pt x="7018" y="5571"/>
                    <a:pt x="5947" y="5357"/>
                    <a:pt x="5733" y="5785"/>
                  </a:cubicBezTo>
                  <a:cubicBezTo>
                    <a:pt x="5518" y="6214"/>
                    <a:pt x="5625" y="8142"/>
                    <a:pt x="5518" y="8571"/>
                  </a:cubicBezTo>
                  <a:cubicBezTo>
                    <a:pt x="5447" y="8857"/>
                    <a:pt x="5090" y="9618"/>
                    <a:pt x="4670" y="9618"/>
                  </a:cubicBezTo>
                  <a:cubicBezTo>
                    <a:pt x="4459" y="9618"/>
                    <a:pt x="4233" y="9428"/>
                    <a:pt x="4019" y="8892"/>
                  </a:cubicBezTo>
                  <a:cubicBezTo>
                    <a:pt x="4019" y="8892"/>
                    <a:pt x="4233" y="7178"/>
                    <a:pt x="2090" y="6964"/>
                  </a:cubicBezTo>
                  <a:cubicBezTo>
                    <a:pt x="1985" y="6953"/>
                    <a:pt x="1885" y="6948"/>
                    <a:pt x="1793" y="6948"/>
                  </a:cubicBezTo>
                  <a:cubicBezTo>
                    <a:pt x="1" y="6948"/>
                    <a:pt x="505" y="8832"/>
                    <a:pt x="912" y="9749"/>
                  </a:cubicBezTo>
                  <a:cubicBezTo>
                    <a:pt x="1340" y="10714"/>
                    <a:pt x="2840" y="11462"/>
                    <a:pt x="2840" y="11462"/>
                  </a:cubicBezTo>
                  <a:cubicBezTo>
                    <a:pt x="2840" y="11462"/>
                    <a:pt x="3376" y="13926"/>
                    <a:pt x="4125" y="14140"/>
                  </a:cubicBezTo>
                  <a:cubicBezTo>
                    <a:pt x="4818" y="14338"/>
                    <a:pt x="8708" y="15998"/>
                    <a:pt x="9975" y="15998"/>
                  </a:cubicBezTo>
                  <a:cubicBezTo>
                    <a:pt x="10080" y="15998"/>
                    <a:pt x="10167" y="15987"/>
                    <a:pt x="10233" y="15962"/>
                  </a:cubicBezTo>
                  <a:cubicBezTo>
                    <a:pt x="11090" y="15640"/>
                    <a:pt x="11946" y="11676"/>
                    <a:pt x="11946" y="11676"/>
                  </a:cubicBezTo>
                  <a:cubicBezTo>
                    <a:pt x="11946" y="11676"/>
                    <a:pt x="13446" y="10927"/>
                    <a:pt x="13446" y="10177"/>
                  </a:cubicBezTo>
                  <a:cubicBezTo>
                    <a:pt x="13446" y="9427"/>
                    <a:pt x="12804" y="7285"/>
                    <a:pt x="12804" y="6749"/>
                  </a:cubicBezTo>
                  <a:cubicBezTo>
                    <a:pt x="12804" y="6214"/>
                    <a:pt x="13981" y="4714"/>
                    <a:pt x="14196" y="3535"/>
                  </a:cubicBezTo>
                  <a:cubicBezTo>
                    <a:pt x="14410" y="2358"/>
                    <a:pt x="13125" y="0"/>
                    <a:pt x="13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4"/>
            <p:cNvSpPr/>
            <p:nvPr/>
          </p:nvSpPr>
          <p:spPr>
            <a:xfrm>
              <a:off x="2404625" y="1537725"/>
              <a:ext cx="370950" cy="415250"/>
            </a:xfrm>
            <a:custGeom>
              <a:avLst/>
              <a:gdLst/>
              <a:ahLst/>
              <a:cxnLst/>
              <a:rect l="l" t="t" r="r" b="b"/>
              <a:pathLst>
                <a:path w="14838" h="16610" extrusionOk="0">
                  <a:moveTo>
                    <a:pt x="13263" y="1041"/>
                  </a:moveTo>
                  <a:cubicBezTo>
                    <a:pt x="13648" y="1862"/>
                    <a:pt x="14132" y="3108"/>
                    <a:pt x="14008" y="3788"/>
                  </a:cubicBezTo>
                  <a:cubicBezTo>
                    <a:pt x="13899" y="4385"/>
                    <a:pt x="13496" y="5120"/>
                    <a:pt x="13172" y="5711"/>
                  </a:cubicBezTo>
                  <a:cubicBezTo>
                    <a:pt x="12814" y="6366"/>
                    <a:pt x="12611" y="6750"/>
                    <a:pt x="12611" y="7056"/>
                  </a:cubicBezTo>
                  <a:cubicBezTo>
                    <a:pt x="12611" y="7336"/>
                    <a:pt x="12744" y="7914"/>
                    <a:pt x="12899" y="8585"/>
                  </a:cubicBezTo>
                  <a:cubicBezTo>
                    <a:pt x="13065" y="9300"/>
                    <a:pt x="13253" y="10112"/>
                    <a:pt x="13253" y="10485"/>
                  </a:cubicBezTo>
                  <a:cubicBezTo>
                    <a:pt x="13253" y="10866"/>
                    <a:pt x="12459" y="11441"/>
                    <a:pt x="11922" y="11710"/>
                  </a:cubicBezTo>
                  <a:cubicBezTo>
                    <a:pt x="11840" y="11752"/>
                    <a:pt x="11780" y="11828"/>
                    <a:pt x="11760" y="11919"/>
                  </a:cubicBezTo>
                  <a:cubicBezTo>
                    <a:pt x="11363" y="13755"/>
                    <a:pt x="10657" y="15824"/>
                    <a:pt x="10238" y="15981"/>
                  </a:cubicBezTo>
                  <a:cubicBezTo>
                    <a:pt x="10195" y="15998"/>
                    <a:pt x="10136" y="16005"/>
                    <a:pt x="10063" y="16005"/>
                  </a:cubicBezTo>
                  <a:cubicBezTo>
                    <a:pt x="9238" y="16005"/>
                    <a:pt x="6652" y="15021"/>
                    <a:pt x="5494" y="14580"/>
                  </a:cubicBezTo>
                  <a:cubicBezTo>
                    <a:pt x="4931" y="14365"/>
                    <a:pt x="4523" y="14210"/>
                    <a:pt x="4324" y="14153"/>
                  </a:cubicBezTo>
                  <a:cubicBezTo>
                    <a:pt x="3981" y="14056"/>
                    <a:pt x="3494" y="12808"/>
                    <a:pt x="3253" y="11704"/>
                  </a:cubicBezTo>
                  <a:cubicBezTo>
                    <a:pt x="3233" y="11613"/>
                    <a:pt x="3174" y="11537"/>
                    <a:pt x="3091" y="11496"/>
                  </a:cubicBezTo>
                  <a:cubicBezTo>
                    <a:pt x="3077" y="11488"/>
                    <a:pt x="1684" y="10783"/>
                    <a:pt x="1306" y="9931"/>
                  </a:cubicBezTo>
                  <a:cubicBezTo>
                    <a:pt x="1007" y="9258"/>
                    <a:pt x="773" y="8313"/>
                    <a:pt x="1098" y="7864"/>
                  </a:cubicBezTo>
                  <a:cubicBezTo>
                    <a:pt x="1244" y="7662"/>
                    <a:pt x="1514" y="7560"/>
                    <a:pt x="1904" y="7560"/>
                  </a:cubicBezTo>
                  <a:cubicBezTo>
                    <a:pt x="1988" y="7560"/>
                    <a:pt x="2079" y="7564"/>
                    <a:pt x="2174" y="7574"/>
                  </a:cubicBezTo>
                  <a:cubicBezTo>
                    <a:pt x="2799" y="7638"/>
                    <a:pt x="3256" y="7841"/>
                    <a:pt x="3531" y="8184"/>
                  </a:cubicBezTo>
                  <a:cubicBezTo>
                    <a:pt x="3883" y="8617"/>
                    <a:pt x="3831" y="9149"/>
                    <a:pt x="3829" y="9162"/>
                  </a:cubicBezTo>
                  <a:cubicBezTo>
                    <a:pt x="3823" y="9213"/>
                    <a:pt x="3829" y="9265"/>
                    <a:pt x="3848" y="9313"/>
                  </a:cubicBezTo>
                  <a:cubicBezTo>
                    <a:pt x="4093" y="9921"/>
                    <a:pt x="4414" y="10230"/>
                    <a:pt x="4781" y="10230"/>
                  </a:cubicBezTo>
                  <a:cubicBezTo>
                    <a:pt x="4797" y="10230"/>
                    <a:pt x="4813" y="10230"/>
                    <a:pt x="4829" y="10229"/>
                  </a:cubicBezTo>
                  <a:cubicBezTo>
                    <a:pt x="5482" y="10184"/>
                    <a:pt x="5869" y="9194"/>
                    <a:pt x="5929" y="8951"/>
                  </a:cubicBezTo>
                  <a:cubicBezTo>
                    <a:pt x="5979" y="8752"/>
                    <a:pt x="5987" y="8386"/>
                    <a:pt x="5998" y="7807"/>
                  </a:cubicBezTo>
                  <a:cubicBezTo>
                    <a:pt x="6008" y="7289"/>
                    <a:pt x="6024" y="6420"/>
                    <a:pt x="6120" y="6228"/>
                  </a:cubicBezTo>
                  <a:cubicBezTo>
                    <a:pt x="6148" y="6173"/>
                    <a:pt x="6381" y="6104"/>
                    <a:pt x="6535" y="6059"/>
                  </a:cubicBezTo>
                  <a:cubicBezTo>
                    <a:pt x="6978" y="5928"/>
                    <a:pt x="7586" y="5747"/>
                    <a:pt x="8029" y="5083"/>
                  </a:cubicBezTo>
                  <a:cubicBezTo>
                    <a:pt x="8549" y="4304"/>
                    <a:pt x="8259" y="2924"/>
                    <a:pt x="8030" y="2145"/>
                  </a:cubicBezTo>
                  <a:lnTo>
                    <a:pt x="8030" y="2145"/>
                  </a:lnTo>
                  <a:cubicBezTo>
                    <a:pt x="8687" y="2308"/>
                    <a:pt x="9830" y="2542"/>
                    <a:pt x="10988" y="2542"/>
                  </a:cubicBezTo>
                  <a:cubicBezTo>
                    <a:pt x="12141" y="2542"/>
                    <a:pt x="12880" y="1751"/>
                    <a:pt x="13263" y="1041"/>
                  </a:cubicBezTo>
                  <a:close/>
                  <a:moveTo>
                    <a:pt x="13241" y="0"/>
                  </a:moveTo>
                  <a:cubicBezTo>
                    <a:pt x="13229" y="0"/>
                    <a:pt x="13216" y="1"/>
                    <a:pt x="13203" y="3"/>
                  </a:cubicBezTo>
                  <a:cubicBezTo>
                    <a:pt x="13079" y="16"/>
                    <a:pt x="12976" y="104"/>
                    <a:pt x="12943" y="224"/>
                  </a:cubicBezTo>
                  <a:cubicBezTo>
                    <a:pt x="12923" y="293"/>
                    <a:pt x="12445" y="1928"/>
                    <a:pt x="10989" y="1928"/>
                  </a:cubicBezTo>
                  <a:cubicBezTo>
                    <a:pt x="9343" y="1928"/>
                    <a:pt x="7668" y="1412"/>
                    <a:pt x="7651" y="1407"/>
                  </a:cubicBezTo>
                  <a:cubicBezTo>
                    <a:pt x="7619" y="1397"/>
                    <a:pt x="7588" y="1393"/>
                    <a:pt x="7557" y="1393"/>
                  </a:cubicBezTo>
                  <a:cubicBezTo>
                    <a:pt x="7354" y="1393"/>
                    <a:pt x="7195" y="1600"/>
                    <a:pt x="7275" y="1807"/>
                  </a:cubicBezTo>
                  <a:cubicBezTo>
                    <a:pt x="7496" y="2393"/>
                    <a:pt x="7974" y="4062"/>
                    <a:pt x="7519" y="4743"/>
                  </a:cubicBezTo>
                  <a:cubicBezTo>
                    <a:pt x="7200" y="5223"/>
                    <a:pt x="6754" y="5354"/>
                    <a:pt x="6361" y="5472"/>
                  </a:cubicBezTo>
                  <a:cubicBezTo>
                    <a:pt x="6031" y="5569"/>
                    <a:pt x="5718" y="5661"/>
                    <a:pt x="5572" y="5955"/>
                  </a:cubicBezTo>
                  <a:cubicBezTo>
                    <a:pt x="5426" y="6248"/>
                    <a:pt x="5404" y="6874"/>
                    <a:pt x="5386" y="7796"/>
                  </a:cubicBezTo>
                  <a:cubicBezTo>
                    <a:pt x="5379" y="8201"/>
                    <a:pt x="5370" y="8661"/>
                    <a:pt x="5335" y="8803"/>
                  </a:cubicBezTo>
                  <a:cubicBezTo>
                    <a:pt x="5256" y="9115"/>
                    <a:pt x="4948" y="9607"/>
                    <a:pt x="4785" y="9618"/>
                  </a:cubicBezTo>
                  <a:cubicBezTo>
                    <a:pt x="4762" y="9618"/>
                    <a:pt x="4610" y="9542"/>
                    <a:pt x="4442" y="9147"/>
                  </a:cubicBezTo>
                  <a:cubicBezTo>
                    <a:pt x="4452" y="8926"/>
                    <a:pt x="4431" y="8330"/>
                    <a:pt x="4014" y="7807"/>
                  </a:cubicBezTo>
                  <a:cubicBezTo>
                    <a:pt x="3633" y="7328"/>
                    <a:pt x="3033" y="7046"/>
                    <a:pt x="2234" y="6965"/>
                  </a:cubicBezTo>
                  <a:cubicBezTo>
                    <a:pt x="2120" y="6954"/>
                    <a:pt x="2011" y="6948"/>
                    <a:pt x="1907" y="6948"/>
                  </a:cubicBezTo>
                  <a:cubicBezTo>
                    <a:pt x="1308" y="6948"/>
                    <a:pt x="869" y="7135"/>
                    <a:pt x="601" y="7506"/>
                  </a:cubicBezTo>
                  <a:cubicBezTo>
                    <a:pt x="1" y="8335"/>
                    <a:pt x="560" y="9762"/>
                    <a:pt x="745" y="10180"/>
                  </a:cubicBezTo>
                  <a:cubicBezTo>
                    <a:pt x="1140" y="11066"/>
                    <a:pt x="2293" y="11757"/>
                    <a:pt x="2686" y="11973"/>
                  </a:cubicBezTo>
                  <a:cubicBezTo>
                    <a:pt x="2858" y="12714"/>
                    <a:pt x="3352" y="14512"/>
                    <a:pt x="4155" y="14742"/>
                  </a:cubicBezTo>
                  <a:cubicBezTo>
                    <a:pt x="4330" y="14792"/>
                    <a:pt x="4769" y="14958"/>
                    <a:pt x="5277" y="15152"/>
                  </a:cubicBezTo>
                  <a:cubicBezTo>
                    <a:pt x="7702" y="16075"/>
                    <a:pt x="9274" y="16609"/>
                    <a:pt x="10084" y="16609"/>
                  </a:cubicBezTo>
                  <a:cubicBezTo>
                    <a:pt x="10232" y="16609"/>
                    <a:pt x="10355" y="16592"/>
                    <a:pt x="10453" y="16554"/>
                  </a:cubicBezTo>
                  <a:cubicBezTo>
                    <a:pt x="11352" y="16217"/>
                    <a:pt x="12082" y="13291"/>
                    <a:pt x="12328" y="12187"/>
                  </a:cubicBezTo>
                  <a:cubicBezTo>
                    <a:pt x="12768" y="11949"/>
                    <a:pt x="13866" y="11277"/>
                    <a:pt x="13866" y="10482"/>
                  </a:cubicBezTo>
                  <a:cubicBezTo>
                    <a:pt x="13866" y="10041"/>
                    <a:pt x="13678" y="9229"/>
                    <a:pt x="13496" y="8445"/>
                  </a:cubicBezTo>
                  <a:cubicBezTo>
                    <a:pt x="13361" y="7865"/>
                    <a:pt x="13222" y="7265"/>
                    <a:pt x="13222" y="7055"/>
                  </a:cubicBezTo>
                  <a:cubicBezTo>
                    <a:pt x="13222" y="6891"/>
                    <a:pt x="13493" y="6399"/>
                    <a:pt x="13709" y="6004"/>
                  </a:cubicBezTo>
                  <a:cubicBezTo>
                    <a:pt x="14072" y="5341"/>
                    <a:pt x="14484" y="4590"/>
                    <a:pt x="14610" y="3895"/>
                  </a:cubicBezTo>
                  <a:cubicBezTo>
                    <a:pt x="14837" y="2647"/>
                    <a:pt x="13643" y="410"/>
                    <a:pt x="13507" y="160"/>
                  </a:cubicBezTo>
                  <a:cubicBezTo>
                    <a:pt x="13454" y="61"/>
                    <a:pt x="13351" y="0"/>
                    <a:pt x="13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4"/>
            <p:cNvSpPr/>
            <p:nvPr/>
          </p:nvSpPr>
          <p:spPr>
            <a:xfrm>
              <a:off x="2767700" y="1960475"/>
              <a:ext cx="337425" cy="678750"/>
            </a:xfrm>
            <a:custGeom>
              <a:avLst/>
              <a:gdLst/>
              <a:ahLst/>
              <a:cxnLst/>
              <a:rect l="l" t="t" r="r" b="b"/>
              <a:pathLst>
                <a:path w="13497" h="27150" extrusionOk="0">
                  <a:moveTo>
                    <a:pt x="3321" y="1"/>
                  </a:moveTo>
                  <a:lnTo>
                    <a:pt x="1" y="3964"/>
                  </a:lnTo>
                  <a:cubicBezTo>
                    <a:pt x="1" y="3964"/>
                    <a:pt x="536" y="8249"/>
                    <a:pt x="1607" y="9963"/>
                  </a:cubicBezTo>
                  <a:cubicBezTo>
                    <a:pt x="2677" y="11678"/>
                    <a:pt x="7177" y="18319"/>
                    <a:pt x="7177" y="18319"/>
                  </a:cubicBezTo>
                  <a:cubicBezTo>
                    <a:pt x="7177" y="18319"/>
                    <a:pt x="6856" y="20569"/>
                    <a:pt x="7177" y="21211"/>
                  </a:cubicBezTo>
                  <a:cubicBezTo>
                    <a:pt x="7498" y="21854"/>
                    <a:pt x="8783" y="24961"/>
                    <a:pt x="8783" y="25389"/>
                  </a:cubicBezTo>
                  <a:cubicBezTo>
                    <a:pt x="8783" y="25643"/>
                    <a:pt x="9085" y="25859"/>
                    <a:pt x="9353" y="25859"/>
                  </a:cubicBezTo>
                  <a:cubicBezTo>
                    <a:pt x="9537" y="25859"/>
                    <a:pt x="9705" y="25758"/>
                    <a:pt x="9748" y="25496"/>
                  </a:cubicBezTo>
                  <a:cubicBezTo>
                    <a:pt x="9855" y="24854"/>
                    <a:pt x="9855" y="23996"/>
                    <a:pt x="9855" y="23996"/>
                  </a:cubicBezTo>
                  <a:lnTo>
                    <a:pt x="11676" y="26782"/>
                  </a:lnTo>
                  <a:cubicBezTo>
                    <a:pt x="11676" y="26782"/>
                    <a:pt x="12148" y="27149"/>
                    <a:pt x="12542" y="27149"/>
                  </a:cubicBezTo>
                  <a:cubicBezTo>
                    <a:pt x="12711" y="27149"/>
                    <a:pt x="12865" y="27082"/>
                    <a:pt x="12962" y="26889"/>
                  </a:cubicBezTo>
                  <a:cubicBezTo>
                    <a:pt x="13283" y="26246"/>
                    <a:pt x="13068" y="22818"/>
                    <a:pt x="13283" y="21425"/>
                  </a:cubicBezTo>
                  <a:cubicBezTo>
                    <a:pt x="13497" y="20033"/>
                    <a:pt x="12426" y="18105"/>
                    <a:pt x="11568" y="17248"/>
                  </a:cubicBezTo>
                  <a:cubicBezTo>
                    <a:pt x="10712" y="16391"/>
                    <a:pt x="9641" y="14891"/>
                    <a:pt x="9320" y="14570"/>
                  </a:cubicBezTo>
                  <a:cubicBezTo>
                    <a:pt x="8998" y="14248"/>
                    <a:pt x="7606" y="9213"/>
                    <a:pt x="6962" y="5786"/>
                  </a:cubicBezTo>
                  <a:cubicBezTo>
                    <a:pt x="6320" y="2358"/>
                    <a:pt x="4606" y="216"/>
                    <a:pt x="332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4"/>
            <p:cNvSpPr/>
            <p:nvPr/>
          </p:nvSpPr>
          <p:spPr>
            <a:xfrm>
              <a:off x="2759600" y="1952850"/>
              <a:ext cx="353800" cy="694000"/>
            </a:xfrm>
            <a:custGeom>
              <a:avLst/>
              <a:gdLst/>
              <a:ahLst/>
              <a:cxnLst/>
              <a:rect l="l" t="t" r="r" b="b"/>
              <a:pathLst>
                <a:path w="14152" h="27760" extrusionOk="0">
                  <a:moveTo>
                    <a:pt x="3645" y="0"/>
                  </a:moveTo>
                  <a:cubicBezTo>
                    <a:pt x="3498" y="0"/>
                    <a:pt x="3368" y="106"/>
                    <a:pt x="3344" y="256"/>
                  </a:cubicBezTo>
                  <a:cubicBezTo>
                    <a:pt x="3316" y="422"/>
                    <a:pt x="3429" y="580"/>
                    <a:pt x="3595" y="608"/>
                  </a:cubicBezTo>
                  <a:cubicBezTo>
                    <a:pt x="4603" y="775"/>
                    <a:pt x="6322" y="2605"/>
                    <a:pt x="6987" y="6147"/>
                  </a:cubicBezTo>
                  <a:cubicBezTo>
                    <a:pt x="7580" y="9308"/>
                    <a:pt x="8992" y="14655"/>
                    <a:pt x="9427" y="15090"/>
                  </a:cubicBezTo>
                  <a:cubicBezTo>
                    <a:pt x="9537" y="15200"/>
                    <a:pt x="9771" y="15497"/>
                    <a:pt x="10042" y="15840"/>
                  </a:cubicBezTo>
                  <a:cubicBezTo>
                    <a:pt x="10502" y="16424"/>
                    <a:pt x="11133" y="17225"/>
                    <a:pt x="11677" y="17769"/>
                  </a:cubicBezTo>
                  <a:cubicBezTo>
                    <a:pt x="12467" y="18559"/>
                    <a:pt x="13502" y="20407"/>
                    <a:pt x="13306" y="21684"/>
                  </a:cubicBezTo>
                  <a:cubicBezTo>
                    <a:pt x="13207" y="22323"/>
                    <a:pt x="13196" y="23359"/>
                    <a:pt x="13185" y="24359"/>
                  </a:cubicBezTo>
                  <a:cubicBezTo>
                    <a:pt x="13174" y="25430"/>
                    <a:pt x="13161" y="26762"/>
                    <a:pt x="13012" y="27056"/>
                  </a:cubicBezTo>
                  <a:cubicBezTo>
                    <a:pt x="12979" y="27124"/>
                    <a:pt x="12947" y="27136"/>
                    <a:pt x="12919" y="27143"/>
                  </a:cubicBezTo>
                  <a:cubicBezTo>
                    <a:pt x="12903" y="27146"/>
                    <a:pt x="12884" y="27148"/>
                    <a:pt x="12865" y="27148"/>
                  </a:cubicBezTo>
                  <a:cubicBezTo>
                    <a:pt x="12686" y="27148"/>
                    <a:pt x="12404" y="26999"/>
                    <a:pt x="12228" y="26873"/>
                  </a:cubicBezTo>
                  <a:lnTo>
                    <a:pt x="10437" y="24134"/>
                  </a:lnTo>
                  <a:cubicBezTo>
                    <a:pt x="10379" y="24046"/>
                    <a:pt x="10282" y="23996"/>
                    <a:pt x="10181" y="23996"/>
                  </a:cubicBezTo>
                  <a:cubicBezTo>
                    <a:pt x="10152" y="23996"/>
                    <a:pt x="10122" y="24000"/>
                    <a:pt x="10093" y="24009"/>
                  </a:cubicBezTo>
                  <a:cubicBezTo>
                    <a:pt x="9964" y="24048"/>
                    <a:pt x="9875" y="24166"/>
                    <a:pt x="9875" y="24301"/>
                  </a:cubicBezTo>
                  <a:cubicBezTo>
                    <a:pt x="9875" y="24310"/>
                    <a:pt x="9874" y="25141"/>
                    <a:pt x="9772" y="25751"/>
                  </a:cubicBezTo>
                  <a:cubicBezTo>
                    <a:pt x="9756" y="25842"/>
                    <a:pt x="9731" y="25859"/>
                    <a:pt x="9688" y="25859"/>
                  </a:cubicBezTo>
                  <a:cubicBezTo>
                    <a:pt x="9680" y="25859"/>
                    <a:pt x="9671" y="25859"/>
                    <a:pt x="9661" y="25858"/>
                  </a:cubicBezTo>
                  <a:cubicBezTo>
                    <a:pt x="9532" y="25848"/>
                    <a:pt x="9415" y="25740"/>
                    <a:pt x="9415" y="25694"/>
                  </a:cubicBezTo>
                  <a:cubicBezTo>
                    <a:pt x="9415" y="25140"/>
                    <a:pt x="8015" y="21856"/>
                    <a:pt x="7776" y="21380"/>
                  </a:cubicBezTo>
                  <a:cubicBezTo>
                    <a:pt x="7573" y="20975"/>
                    <a:pt x="7686" y="19501"/>
                    <a:pt x="7806" y="18667"/>
                  </a:cubicBezTo>
                  <a:cubicBezTo>
                    <a:pt x="7816" y="18592"/>
                    <a:pt x="7798" y="18515"/>
                    <a:pt x="7756" y="18452"/>
                  </a:cubicBezTo>
                  <a:cubicBezTo>
                    <a:pt x="7710" y="18386"/>
                    <a:pt x="3247" y="11796"/>
                    <a:pt x="2192" y="10106"/>
                  </a:cubicBezTo>
                  <a:cubicBezTo>
                    <a:pt x="1169" y="8470"/>
                    <a:pt x="634" y="4274"/>
                    <a:pt x="628" y="4232"/>
                  </a:cubicBezTo>
                  <a:cubicBezTo>
                    <a:pt x="609" y="4077"/>
                    <a:pt x="477" y="3963"/>
                    <a:pt x="325" y="3963"/>
                  </a:cubicBezTo>
                  <a:cubicBezTo>
                    <a:pt x="313" y="3963"/>
                    <a:pt x="300" y="3964"/>
                    <a:pt x="287" y="3966"/>
                  </a:cubicBezTo>
                  <a:cubicBezTo>
                    <a:pt x="119" y="3987"/>
                    <a:pt x="0" y="4140"/>
                    <a:pt x="21" y="4308"/>
                  </a:cubicBezTo>
                  <a:cubicBezTo>
                    <a:pt x="44" y="4485"/>
                    <a:pt x="577" y="8679"/>
                    <a:pt x="1673" y="10431"/>
                  </a:cubicBezTo>
                  <a:cubicBezTo>
                    <a:pt x="2663" y="12016"/>
                    <a:pt x="6623" y="17870"/>
                    <a:pt x="7183" y="18698"/>
                  </a:cubicBezTo>
                  <a:cubicBezTo>
                    <a:pt x="7107" y="19271"/>
                    <a:pt x="6908" y="21013"/>
                    <a:pt x="7229" y="21653"/>
                  </a:cubicBezTo>
                  <a:cubicBezTo>
                    <a:pt x="7575" y="22346"/>
                    <a:pt x="8784" y="25317"/>
                    <a:pt x="8803" y="25694"/>
                  </a:cubicBezTo>
                  <a:cubicBezTo>
                    <a:pt x="8803" y="26117"/>
                    <a:pt x="9220" y="26435"/>
                    <a:pt x="9610" y="26467"/>
                  </a:cubicBezTo>
                  <a:cubicBezTo>
                    <a:pt x="9638" y="26470"/>
                    <a:pt x="9664" y="26471"/>
                    <a:pt x="9691" y="26471"/>
                  </a:cubicBezTo>
                  <a:cubicBezTo>
                    <a:pt x="10047" y="26471"/>
                    <a:pt x="10312" y="26231"/>
                    <a:pt x="10376" y="25851"/>
                  </a:cubicBezTo>
                  <a:cubicBezTo>
                    <a:pt x="10406" y="25664"/>
                    <a:pt x="10428" y="25461"/>
                    <a:pt x="10444" y="25265"/>
                  </a:cubicBezTo>
                  <a:lnTo>
                    <a:pt x="11745" y="27253"/>
                  </a:lnTo>
                  <a:cubicBezTo>
                    <a:pt x="11764" y="27282"/>
                    <a:pt x="11786" y="27307"/>
                    <a:pt x="11813" y="27328"/>
                  </a:cubicBezTo>
                  <a:cubicBezTo>
                    <a:pt x="11914" y="27407"/>
                    <a:pt x="12395" y="27760"/>
                    <a:pt x="12867" y="27760"/>
                  </a:cubicBezTo>
                  <a:cubicBezTo>
                    <a:pt x="12872" y="27760"/>
                    <a:pt x="12876" y="27760"/>
                    <a:pt x="12881" y="27760"/>
                  </a:cubicBezTo>
                  <a:cubicBezTo>
                    <a:pt x="12939" y="27760"/>
                    <a:pt x="12997" y="27753"/>
                    <a:pt x="13054" y="27740"/>
                  </a:cubicBezTo>
                  <a:cubicBezTo>
                    <a:pt x="13276" y="27690"/>
                    <a:pt x="13452" y="27548"/>
                    <a:pt x="13561" y="27331"/>
                  </a:cubicBezTo>
                  <a:cubicBezTo>
                    <a:pt x="13760" y="26931"/>
                    <a:pt x="13781" y="25944"/>
                    <a:pt x="13798" y="24367"/>
                  </a:cubicBezTo>
                  <a:cubicBezTo>
                    <a:pt x="13808" y="23386"/>
                    <a:pt x="13819" y="22373"/>
                    <a:pt x="13911" y="21778"/>
                  </a:cubicBezTo>
                  <a:cubicBezTo>
                    <a:pt x="14151" y="20217"/>
                    <a:pt x="12978" y="18204"/>
                    <a:pt x="12111" y="17337"/>
                  </a:cubicBezTo>
                  <a:cubicBezTo>
                    <a:pt x="11592" y="16817"/>
                    <a:pt x="10974" y="16034"/>
                    <a:pt x="10522" y="15461"/>
                  </a:cubicBezTo>
                  <a:cubicBezTo>
                    <a:pt x="10216" y="15073"/>
                    <a:pt x="9996" y="14793"/>
                    <a:pt x="9873" y="14671"/>
                  </a:cubicBezTo>
                  <a:cubicBezTo>
                    <a:pt x="9598" y="14294"/>
                    <a:pt x="8264" y="9642"/>
                    <a:pt x="7589" y="6034"/>
                  </a:cubicBezTo>
                  <a:cubicBezTo>
                    <a:pt x="6912" y="2426"/>
                    <a:pt x="5077" y="235"/>
                    <a:pt x="3696" y="4"/>
                  </a:cubicBezTo>
                  <a:cubicBezTo>
                    <a:pt x="3679" y="2"/>
                    <a:pt x="3662" y="0"/>
                    <a:pt x="36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4"/>
            <p:cNvSpPr/>
            <p:nvPr/>
          </p:nvSpPr>
          <p:spPr>
            <a:xfrm>
              <a:off x="2929725" y="2339975"/>
              <a:ext cx="175450" cy="299250"/>
            </a:xfrm>
            <a:custGeom>
              <a:avLst/>
              <a:gdLst/>
              <a:ahLst/>
              <a:cxnLst/>
              <a:rect l="l" t="t" r="r" b="b"/>
              <a:pathLst>
                <a:path w="7018" h="11970" extrusionOk="0">
                  <a:moveTo>
                    <a:pt x="3346" y="1"/>
                  </a:moveTo>
                  <a:cubicBezTo>
                    <a:pt x="1729" y="423"/>
                    <a:pt x="594" y="1447"/>
                    <a:pt x="0" y="2110"/>
                  </a:cubicBezTo>
                  <a:cubicBezTo>
                    <a:pt x="425" y="2738"/>
                    <a:pt x="697" y="3139"/>
                    <a:pt x="697" y="3139"/>
                  </a:cubicBezTo>
                  <a:cubicBezTo>
                    <a:pt x="697" y="3139"/>
                    <a:pt x="376" y="5389"/>
                    <a:pt x="697" y="6031"/>
                  </a:cubicBezTo>
                  <a:cubicBezTo>
                    <a:pt x="1018" y="6674"/>
                    <a:pt x="2303" y="9781"/>
                    <a:pt x="2303" y="10209"/>
                  </a:cubicBezTo>
                  <a:cubicBezTo>
                    <a:pt x="2303" y="10463"/>
                    <a:pt x="2605" y="10679"/>
                    <a:pt x="2872" y="10679"/>
                  </a:cubicBezTo>
                  <a:cubicBezTo>
                    <a:pt x="3056" y="10679"/>
                    <a:pt x="3224" y="10578"/>
                    <a:pt x="3267" y="10316"/>
                  </a:cubicBezTo>
                  <a:cubicBezTo>
                    <a:pt x="3375" y="9674"/>
                    <a:pt x="3375" y="8816"/>
                    <a:pt x="3375" y="8816"/>
                  </a:cubicBezTo>
                  <a:lnTo>
                    <a:pt x="5196" y="11602"/>
                  </a:lnTo>
                  <a:cubicBezTo>
                    <a:pt x="5196" y="11602"/>
                    <a:pt x="5668" y="11969"/>
                    <a:pt x="6062" y="11969"/>
                  </a:cubicBezTo>
                  <a:cubicBezTo>
                    <a:pt x="6231" y="11969"/>
                    <a:pt x="6385" y="11902"/>
                    <a:pt x="6482" y="11709"/>
                  </a:cubicBezTo>
                  <a:cubicBezTo>
                    <a:pt x="6803" y="11066"/>
                    <a:pt x="6588" y="7638"/>
                    <a:pt x="6803" y="6245"/>
                  </a:cubicBezTo>
                  <a:cubicBezTo>
                    <a:pt x="7017" y="4854"/>
                    <a:pt x="5946" y="2925"/>
                    <a:pt x="5088" y="2068"/>
                  </a:cubicBezTo>
                  <a:cubicBezTo>
                    <a:pt x="4504" y="1483"/>
                    <a:pt x="3823" y="604"/>
                    <a:pt x="334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4"/>
            <p:cNvSpPr/>
            <p:nvPr/>
          </p:nvSpPr>
          <p:spPr>
            <a:xfrm>
              <a:off x="2921450" y="2332300"/>
              <a:ext cx="191950" cy="314550"/>
            </a:xfrm>
            <a:custGeom>
              <a:avLst/>
              <a:gdLst/>
              <a:ahLst/>
              <a:cxnLst/>
              <a:rect l="l" t="t" r="r" b="b"/>
              <a:pathLst>
                <a:path w="7678" h="12582" extrusionOk="0">
                  <a:moveTo>
                    <a:pt x="3563" y="657"/>
                  </a:moveTo>
                  <a:lnTo>
                    <a:pt x="3575" y="672"/>
                  </a:lnTo>
                  <a:cubicBezTo>
                    <a:pt x="4032" y="1253"/>
                    <a:pt x="4659" y="2048"/>
                    <a:pt x="5203" y="2591"/>
                  </a:cubicBezTo>
                  <a:cubicBezTo>
                    <a:pt x="5993" y="3382"/>
                    <a:pt x="7028" y="5231"/>
                    <a:pt x="6832" y="6506"/>
                  </a:cubicBezTo>
                  <a:cubicBezTo>
                    <a:pt x="6733" y="7145"/>
                    <a:pt x="6722" y="8181"/>
                    <a:pt x="6711" y="9182"/>
                  </a:cubicBezTo>
                  <a:cubicBezTo>
                    <a:pt x="6700" y="10252"/>
                    <a:pt x="6687" y="11584"/>
                    <a:pt x="6538" y="11878"/>
                  </a:cubicBezTo>
                  <a:cubicBezTo>
                    <a:pt x="6505" y="11946"/>
                    <a:pt x="6473" y="11958"/>
                    <a:pt x="6445" y="11965"/>
                  </a:cubicBezTo>
                  <a:cubicBezTo>
                    <a:pt x="6429" y="11968"/>
                    <a:pt x="6411" y="11970"/>
                    <a:pt x="6392" y="11970"/>
                  </a:cubicBezTo>
                  <a:cubicBezTo>
                    <a:pt x="6214" y="11970"/>
                    <a:pt x="5930" y="11821"/>
                    <a:pt x="5754" y="11695"/>
                  </a:cubicBezTo>
                  <a:lnTo>
                    <a:pt x="3962" y="8956"/>
                  </a:lnTo>
                  <a:cubicBezTo>
                    <a:pt x="3905" y="8868"/>
                    <a:pt x="3808" y="8818"/>
                    <a:pt x="3706" y="8818"/>
                  </a:cubicBezTo>
                  <a:cubicBezTo>
                    <a:pt x="3677" y="8818"/>
                    <a:pt x="3647" y="8822"/>
                    <a:pt x="3618" y="8831"/>
                  </a:cubicBezTo>
                  <a:cubicBezTo>
                    <a:pt x="3489" y="8868"/>
                    <a:pt x="3400" y="8988"/>
                    <a:pt x="3400" y="9123"/>
                  </a:cubicBezTo>
                  <a:cubicBezTo>
                    <a:pt x="3400" y="9132"/>
                    <a:pt x="3399" y="9962"/>
                    <a:pt x="3297" y="10573"/>
                  </a:cubicBezTo>
                  <a:cubicBezTo>
                    <a:pt x="3282" y="10664"/>
                    <a:pt x="3256" y="10681"/>
                    <a:pt x="3213" y="10681"/>
                  </a:cubicBezTo>
                  <a:cubicBezTo>
                    <a:pt x="3205" y="10681"/>
                    <a:pt x="3196" y="10681"/>
                    <a:pt x="3186" y="10680"/>
                  </a:cubicBezTo>
                  <a:cubicBezTo>
                    <a:pt x="3057" y="10669"/>
                    <a:pt x="2940" y="10562"/>
                    <a:pt x="2940" y="10516"/>
                  </a:cubicBezTo>
                  <a:cubicBezTo>
                    <a:pt x="2940" y="9961"/>
                    <a:pt x="1540" y="6678"/>
                    <a:pt x="1302" y="6201"/>
                  </a:cubicBezTo>
                  <a:cubicBezTo>
                    <a:pt x="1099" y="5795"/>
                    <a:pt x="1212" y="4322"/>
                    <a:pt x="1331" y="3489"/>
                  </a:cubicBezTo>
                  <a:cubicBezTo>
                    <a:pt x="1342" y="3414"/>
                    <a:pt x="1324" y="3337"/>
                    <a:pt x="1281" y="3274"/>
                  </a:cubicBezTo>
                  <a:lnTo>
                    <a:pt x="721" y="2446"/>
                  </a:lnTo>
                  <a:cubicBezTo>
                    <a:pt x="1337" y="1802"/>
                    <a:pt x="2287" y="1038"/>
                    <a:pt x="3563" y="657"/>
                  </a:cubicBezTo>
                  <a:close/>
                  <a:moveTo>
                    <a:pt x="3678" y="1"/>
                  </a:moveTo>
                  <a:cubicBezTo>
                    <a:pt x="3652" y="1"/>
                    <a:pt x="3626" y="4"/>
                    <a:pt x="3600" y="11"/>
                  </a:cubicBezTo>
                  <a:cubicBezTo>
                    <a:pt x="1959" y="439"/>
                    <a:pt x="793" y="1444"/>
                    <a:pt x="104" y="2212"/>
                  </a:cubicBezTo>
                  <a:cubicBezTo>
                    <a:pt x="10" y="2316"/>
                    <a:pt x="0" y="2471"/>
                    <a:pt x="79" y="2587"/>
                  </a:cubicBezTo>
                  <a:lnTo>
                    <a:pt x="709" y="3520"/>
                  </a:lnTo>
                  <a:cubicBezTo>
                    <a:pt x="633" y="4093"/>
                    <a:pt x="434" y="5835"/>
                    <a:pt x="755" y="6475"/>
                  </a:cubicBezTo>
                  <a:cubicBezTo>
                    <a:pt x="1101" y="7168"/>
                    <a:pt x="2310" y="10139"/>
                    <a:pt x="2329" y="10516"/>
                  </a:cubicBezTo>
                  <a:cubicBezTo>
                    <a:pt x="2329" y="10939"/>
                    <a:pt x="2746" y="11258"/>
                    <a:pt x="3136" y="11290"/>
                  </a:cubicBezTo>
                  <a:cubicBezTo>
                    <a:pt x="3163" y="11293"/>
                    <a:pt x="3190" y="11294"/>
                    <a:pt x="3217" y="11294"/>
                  </a:cubicBezTo>
                  <a:cubicBezTo>
                    <a:pt x="3573" y="11294"/>
                    <a:pt x="3838" y="11053"/>
                    <a:pt x="3902" y="10674"/>
                  </a:cubicBezTo>
                  <a:cubicBezTo>
                    <a:pt x="3932" y="10486"/>
                    <a:pt x="3954" y="10283"/>
                    <a:pt x="3970" y="10087"/>
                  </a:cubicBezTo>
                  <a:lnTo>
                    <a:pt x="5271" y="12075"/>
                  </a:lnTo>
                  <a:cubicBezTo>
                    <a:pt x="5290" y="12104"/>
                    <a:pt x="5312" y="12129"/>
                    <a:pt x="5339" y="12150"/>
                  </a:cubicBezTo>
                  <a:cubicBezTo>
                    <a:pt x="5440" y="12229"/>
                    <a:pt x="5921" y="12582"/>
                    <a:pt x="6393" y="12582"/>
                  </a:cubicBezTo>
                  <a:cubicBezTo>
                    <a:pt x="6456" y="12582"/>
                    <a:pt x="6518" y="12575"/>
                    <a:pt x="6580" y="12562"/>
                  </a:cubicBezTo>
                  <a:cubicBezTo>
                    <a:pt x="6803" y="12511"/>
                    <a:pt x="6978" y="12370"/>
                    <a:pt x="7087" y="12153"/>
                  </a:cubicBezTo>
                  <a:cubicBezTo>
                    <a:pt x="7287" y="11752"/>
                    <a:pt x="7307" y="10765"/>
                    <a:pt x="7324" y="9189"/>
                  </a:cubicBezTo>
                  <a:cubicBezTo>
                    <a:pt x="7334" y="8208"/>
                    <a:pt x="7345" y="7195"/>
                    <a:pt x="7437" y="6599"/>
                  </a:cubicBezTo>
                  <a:cubicBezTo>
                    <a:pt x="7677" y="5038"/>
                    <a:pt x="6504" y="3026"/>
                    <a:pt x="5637" y="2158"/>
                  </a:cubicBezTo>
                  <a:cubicBezTo>
                    <a:pt x="5118" y="1640"/>
                    <a:pt x="4504" y="861"/>
                    <a:pt x="4056" y="293"/>
                  </a:cubicBezTo>
                  <a:lnTo>
                    <a:pt x="3917" y="117"/>
                  </a:lnTo>
                  <a:cubicBezTo>
                    <a:pt x="3858" y="43"/>
                    <a:pt x="3770" y="1"/>
                    <a:pt x="3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4"/>
            <p:cNvSpPr/>
            <p:nvPr/>
          </p:nvSpPr>
          <p:spPr>
            <a:xfrm>
              <a:off x="2036575" y="1952450"/>
              <a:ext cx="1098050" cy="985600"/>
            </a:xfrm>
            <a:custGeom>
              <a:avLst/>
              <a:gdLst/>
              <a:ahLst/>
              <a:cxnLst/>
              <a:rect l="l" t="t" r="r" b="b"/>
              <a:pathLst>
                <a:path w="43922" h="39424" extrusionOk="0">
                  <a:moveTo>
                    <a:pt x="3536" y="0"/>
                  </a:moveTo>
                  <a:cubicBezTo>
                    <a:pt x="3536" y="0"/>
                    <a:pt x="1501" y="1393"/>
                    <a:pt x="751" y="4393"/>
                  </a:cubicBezTo>
                  <a:cubicBezTo>
                    <a:pt x="1" y="7393"/>
                    <a:pt x="2464" y="19604"/>
                    <a:pt x="3108" y="23140"/>
                  </a:cubicBezTo>
                  <a:cubicBezTo>
                    <a:pt x="3750" y="26675"/>
                    <a:pt x="6964" y="38458"/>
                    <a:pt x="7928" y="39208"/>
                  </a:cubicBezTo>
                  <a:cubicBezTo>
                    <a:pt x="8122" y="39359"/>
                    <a:pt x="8733" y="39423"/>
                    <a:pt x="9619" y="39423"/>
                  </a:cubicBezTo>
                  <a:cubicBezTo>
                    <a:pt x="13131" y="39423"/>
                    <a:pt x="20960" y="38414"/>
                    <a:pt x="24211" y="37815"/>
                  </a:cubicBezTo>
                  <a:cubicBezTo>
                    <a:pt x="28281" y="37066"/>
                    <a:pt x="37066" y="33958"/>
                    <a:pt x="38887" y="33423"/>
                  </a:cubicBezTo>
                  <a:cubicBezTo>
                    <a:pt x="40708" y="32887"/>
                    <a:pt x="41672" y="30102"/>
                    <a:pt x="42208" y="29567"/>
                  </a:cubicBezTo>
                  <a:cubicBezTo>
                    <a:pt x="42743" y="29031"/>
                    <a:pt x="43922" y="27210"/>
                    <a:pt x="43278" y="26567"/>
                  </a:cubicBezTo>
                  <a:cubicBezTo>
                    <a:pt x="43064" y="26353"/>
                    <a:pt x="42719" y="26282"/>
                    <a:pt x="42326" y="26282"/>
                  </a:cubicBezTo>
                  <a:cubicBezTo>
                    <a:pt x="41540" y="26282"/>
                    <a:pt x="40564" y="26567"/>
                    <a:pt x="40064" y="26567"/>
                  </a:cubicBezTo>
                  <a:cubicBezTo>
                    <a:pt x="39314" y="26567"/>
                    <a:pt x="37922" y="26460"/>
                    <a:pt x="36423" y="26460"/>
                  </a:cubicBezTo>
                  <a:cubicBezTo>
                    <a:pt x="34923" y="26460"/>
                    <a:pt x="33638" y="27531"/>
                    <a:pt x="33210" y="29031"/>
                  </a:cubicBezTo>
                  <a:cubicBezTo>
                    <a:pt x="32781" y="30531"/>
                    <a:pt x="32138" y="31281"/>
                    <a:pt x="32138" y="31281"/>
                  </a:cubicBezTo>
                  <a:cubicBezTo>
                    <a:pt x="32138" y="31281"/>
                    <a:pt x="21104" y="32781"/>
                    <a:pt x="18748" y="32781"/>
                  </a:cubicBezTo>
                  <a:cubicBezTo>
                    <a:pt x="16391" y="32781"/>
                    <a:pt x="14141" y="32459"/>
                    <a:pt x="14141" y="32459"/>
                  </a:cubicBezTo>
                  <a:cubicBezTo>
                    <a:pt x="14141" y="32459"/>
                    <a:pt x="12856" y="25067"/>
                    <a:pt x="11892" y="20461"/>
                  </a:cubicBezTo>
                  <a:cubicBezTo>
                    <a:pt x="10928" y="15855"/>
                    <a:pt x="10070" y="12320"/>
                    <a:pt x="9320" y="11142"/>
                  </a:cubicBezTo>
                  <a:lnTo>
                    <a:pt x="35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4"/>
            <p:cNvSpPr/>
            <p:nvPr/>
          </p:nvSpPr>
          <p:spPr>
            <a:xfrm>
              <a:off x="2030900" y="1944800"/>
              <a:ext cx="1115225" cy="1000750"/>
            </a:xfrm>
            <a:custGeom>
              <a:avLst/>
              <a:gdLst/>
              <a:ahLst/>
              <a:cxnLst/>
              <a:rect l="l" t="t" r="r" b="b"/>
              <a:pathLst>
                <a:path w="44609" h="40030" extrusionOk="0">
                  <a:moveTo>
                    <a:pt x="3762" y="0"/>
                  </a:moveTo>
                  <a:cubicBezTo>
                    <a:pt x="3703" y="0"/>
                    <a:pt x="3643" y="18"/>
                    <a:pt x="3590" y="54"/>
                  </a:cubicBezTo>
                  <a:cubicBezTo>
                    <a:pt x="3503" y="114"/>
                    <a:pt x="1450" y="1547"/>
                    <a:pt x="681" y="4625"/>
                  </a:cubicBezTo>
                  <a:cubicBezTo>
                    <a:pt x="1" y="7347"/>
                    <a:pt x="1857" y="17232"/>
                    <a:pt x="2750" y="21981"/>
                  </a:cubicBezTo>
                  <a:cubicBezTo>
                    <a:pt x="2863" y="22583"/>
                    <a:pt x="2961" y="23098"/>
                    <a:pt x="3034" y="23500"/>
                  </a:cubicBezTo>
                  <a:cubicBezTo>
                    <a:pt x="3589" y="26556"/>
                    <a:pt x="6834" y="38874"/>
                    <a:pt x="7967" y="39755"/>
                  </a:cubicBezTo>
                  <a:cubicBezTo>
                    <a:pt x="8216" y="39948"/>
                    <a:pt x="8943" y="40029"/>
                    <a:pt x="9964" y="40029"/>
                  </a:cubicBezTo>
                  <a:cubicBezTo>
                    <a:pt x="13890" y="40029"/>
                    <a:pt x="22177" y="38849"/>
                    <a:pt x="24493" y="38422"/>
                  </a:cubicBezTo>
                  <a:cubicBezTo>
                    <a:pt x="27565" y="37857"/>
                    <a:pt x="33293" y="35961"/>
                    <a:pt x="36714" y="34829"/>
                  </a:cubicBezTo>
                  <a:cubicBezTo>
                    <a:pt x="37851" y="34453"/>
                    <a:pt x="38749" y="34156"/>
                    <a:pt x="39200" y="34023"/>
                  </a:cubicBezTo>
                  <a:cubicBezTo>
                    <a:pt x="40627" y="33603"/>
                    <a:pt x="41535" y="31984"/>
                    <a:pt x="42136" y="30913"/>
                  </a:cubicBezTo>
                  <a:cubicBezTo>
                    <a:pt x="42339" y="30552"/>
                    <a:pt x="42530" y="30211"/>
                    <a:pt x="42652" y="30089"/>
                  </a:cubicBezTo>
                  <a:cubicBezTo>
                    <a:pt x="43128" y="29613"/>
                    <a:pt x="44608" y="27543"/>
                    <a:pt x="43723" y="26657"/>
                  </a:cubicBezTo>
                  <a:cubicBezTo>
                    <a:pt x="43440" y="26373"/>
                    <a:pt x="43016" y="26282"/>
                    <a:pt x="42549" y="26282"/>
                  </a:cubicBezTo>
                  <a:cubicBezTo>
                    <a:pt x="42085" y="26282"/>
                    <a:pt x="41579" y="26373"/>
                    <a:pt x="41128" y="26453"/>
                  </a:cubicBezTo>
                  <a:cubicBezTo>
                    <a:pt x="40799" y="26512"/>
                    <a:pt x="40488" y="26567"/>
                    <a:pt x="40293" y="26567"/>
                  </a:cubicBezTo>
                  <a:cubicBezTo>
                    <a:pt x="39986" y="26567"/>
                    <a:pt x="39569" y="26549"/>
                    <a:pt x="39082" y="26528"/>
                  </a:cubicBezTo>
                  <a:cubicBezTo>
                    <a:pt x="38393" y="26498"/>
                    <a:pt x="37535" y="26460"/>
                    <a:pt x="36650" y="26460"/>
                  </a:cubicBezTo>
                  <a:cubicBezTo>
                    <a:pt x="35030" y="26460"/>
                    <a:pt x="33620" y="27582"/>
                    <a:pt x="33142" y="29253"/>
                  </a:cubicBezTo>
                  <a:cubicBezTo>
                    <a:pt x="32821" y="30381"/>
                    <a:pt x="32370" y="31068"/>
                    <a:pt x="32200" y="31300"/>
                  </a:cubicBezTo>
                  <a:cubicBezTo>
                    <a:pt x="30977" y="31465"/>
                    <a:pt x="21151" y="32780"/>
                    <a:pt x="18976" y="32780"/>
                  </a:cubicBezTo>
                  <a:cubicBezTo>
                    <a:pt x="17089" y="32780"/>
                    <a:pt x="15251" y="32569"/>
                    <a:pt x="14632" y="32491"/>
                  </a:cubicBezTo>
                  <a:cubicBezTo>
                    <a:pt x="14409" y="31223"/>
                    <a:pt x="13279" y="24817"/>
                    <a:pt x="12419" y="20704"/>
                  </a:cubicBezTo>
                  <a:cubicBezTo>
                    <a:pt x="11241" y="15079"/>
                    <a:pt x="10485" y="12349"/>
                    <a:pt x="9807" y="11283"/>
                  </a:cubicBezTo>
                  <a:cubicBezTo>
                    <a:pt x="9748" y="11194"/>
                    <a:pt x="9650" y="11146"/>
                    <a:pt x="9551" y="11146"/>
                  </a:cubicBezTo>
                  <a:cubicBezTo>
                    <a:pt x="9494" y="11146"/>
                    <a:pt x="9438" y="11161"/>
                    <a:pt x="9387" y="11194"/>
                  </a:cubicBezTo>
                  <a:cubicBezTo>
                    <a:pt x="9246" y="11283"/>
                    <a:pt x="9203" y="11470"/>
                    <a:pt x="9290" y="11611"/>
                  </a:cubicBezTo>
                  <a:cubicBezTo>
                    <a:pt x="10079" y="12851"/>
                    <a:pt x="11012" y="16966"/>
                    <a:pt x="11819" y="20830"/>
                  </a:cubicBezTo>
                  <a:cubicBezTo>
                    <a:pt x="12772" y="25379"/>
                    <a:pt x="14055" y="32743"/>
                    <a:pt x="14067" y="32817"/>
                  </a:cubicBezTo>
                  <a:cubicBezTo>
                    <a:pt x="14090" y="32948"/>
                    <a:pt x="14194" y="33049"/>
                    <a:pt x="14325" y="33068"/>
                  </a:cubicBezTo>
                  <a:cubicBezTo>
                    <a:pt x="14348" y="33071"/>
                    <a:pt x="16625" y="33392"/>
                    <a:pt x="18976" y="33392"/>
                  </a:cubicBezTo>
                  <a:cubicBezTo>
                    <a:pt x="21325" y="33392"/>
                    <a:pt x="31955" y="31951"/>
                    <a:pt x="32407" y="31890"/>
                  </a:cubicBezTo>
                  <a:cubicBezTo>
                    <a:pt x="32482" y="31879"/>
                    <a:pt x="32549" y="31843"/>
                    <a:pt x="32598" y="31786"/>
                  </a:cubicBezTo>
                  <a:cubicBezTo>
                    <a:pt x="32626" y="31753"/>
                    <a:pt x="33289" y="30967"/>
                    <a:pt x="33731" y="29421"/>
                  </a:cubicBezTo>
                  <a:cubicBezTo>
                    <a:pt x="34133" y="28016"/>
                    <a:pt x="35305" y="27071"/>
                    <a:pt x="36650" y="27071"/>
                  </a:cubicBezTo>
                  <a:cubicBezTo>
                    <a:pt x="37522" y="27071"/>
                    <a:pt x="38373" y="27109"/>
                    <a:pt x="39055" y="27139"/>
                  </a:cubicBezTo>
                  <a:cubicBezTo>
                    <a:pt x="39554" y="27160"/>
                    <a:pt x="39979" y="27179"/>
                    <a:pt x="40293" y="27179"/>
                  </a:cubicBezTo>
                  <a:cubicBezTo>
                    <a:pt x="40542" y="27179"/>
                    <a:pt x="40863" y="27121"/>
                    <a:pt x="41234" y="27056"/>
                  </a:cubicBezTo>
                  <a:cubicBezTo>
                    <a:pt x="41647" y="26982"/>
                    <a:pt x="42147" y="26893"/>
                    <a:pt x="42564" y="26893"/>
                  </a:cubicBezTo>
                  <a:cubicBezTo>
                    <a:pt x="42878" y="26893"/>
                    <a:pt x="43144" y="26943"/>
                    <a:pt x="43290" y="27089"/>
                  </a:cubicBezTo>
                  <a:cubicBezTo>
                    <a:pt x="43691" y="27491"/>
                    <a:pt x="42817" y="29058"/>
                    <a:pt x="42219" y="29656"/>
                  </a:cubicBezTo>
                  <a:cubicBezTo>
                    <a:pt x="42037" y="29838"/>
                    <a:pt x="41846" y="30180"/>
                    <a:pt x="41602" y="30613"/>
                  </a:cubicBezTo>
                  <a:cubicBezTo>
                    <a:pt x="41049" y="31598"/>
                    <a:pt x="40215" y="33086"/>
                    <a:pt x="39027" y="33436"/>
                  </a:cubicBezTo>
                  <a:cubicBezTo>
                    <a:pt x="38567" y="33571"/>
                    <a:pt x="37664" y="33870"/>
                    <a:pt x="36522" y="34248"/>
                  </a:cubicBezTo>
                  <a:cubicBezTo>
                    <a:pt x="33115" y="35374"/>
                    <a:pt x="27412" y="37262"/>
                    <a:pt x="24383" y="37820"/>
                  </a:cubicBezTo>
                  <a:cubicBezTo>
                    <a:pt x="20321" y="38568"/>
                    <a:pt x="12889" y="39434"/>
                    <a:pt x="9752" y="39434"/>
                  </a:cubicBezTo>
                  <a:cubicBezTo>
                    <a:pt x="9002" y="39434"/>
                    <a:pt x="8498" y="39385"/>
                    <a:pt x="8343" y="39272"/>
                  </a:cubicBezTo>
                  <a:cubicBezTo>
                    <a:pt x="7537" y="38644"/>
                    <a:pt x="4332" y="27224"/>
                    <a:pt x="3635" y="23390"/>
                  </a:cubicBezTo>
                  <a:cubicBezTo>
                    <a:pt x="3562" y="22987"/>
                    <a:pt x="3465" y="22471"/>
                    <a:pt x="3352" y="21868"/>
                  </a:cubicBezTo>
                  <a:cubicBezTo>
                    <a:pt x="2536" y="17528"/>
                    <a:pt x="626" y="7365"/>
                    <a:pt x="1275" y="4773"/>
                  </a:cubicBezTo>
                  <a:cubicBezTo>
                    <a:pt x="1985" y="1932"/>
                    <a:pt x="3917" y="572"/>
                    <a:pt x="3937" y="559"/>
                  </a:cubicBezTo>
                  <a:cubicBezTo>
                    <a:pt x="4076" y="464"/>
                    <a:pt x="4112" y="273"/>
                    <a:pt x="4015" y="134"/>
                  </a:cubicBezTo>
                  <a:cubicBezTo>
                    <a:pt x="3956" y="47"/>
                    <a:pt x="3860" y="0"/>
                    <a:pt x="3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4"/>
            <p:cNvSpPr/>
            <p:nvPr/>
          </p:nvSpPr>
          <p:spPr>
            <a:xfrm>
              <a:off x="2820625" y="2609475"/>
              <a:ext cx="314000" cy="236300"/>
            </a:xfrm>
            <a:custGeom>
              <a:avLst/>
              <a:gdLst/>
              <a:ahLst/>
              <a:cxnLst/>
              <a:rect l="l" t="t" r="r" b="b"/>
              <a:pathLst>
                <a:path w="12560" h="9452" extrusionOk="0">
                  <a:moveTo>
                    <a:pt x="10965" y="1"/>
                  </a:moveTo>
                  <a:cubicBezTo>
                    <a:pt x="10179" y="1"/>
                    <a:pt x="9203" y="286"/>
                    <a:pt x="8702" y="286"/>
                  </a:cubicBezTo>
                  <a:cubicBezTo>
                    <a:pt x="7954" y="286"/>
                    <a:pt x="6560" y="179"/>
                    <a:pt x="5061" y="179"/>
                  </a:cubicBezTo>
                  <a:cubicBezTo>
                    <a:pt x="3561" y="179"/>
                    <a:pt x="2276" y="1250"/>
                    <a:pt x="1848" y="2750"/>
                  </a:cubicBezTo>
                  <a:cubicBezTo>
                    <a:pt x="1419" y="4250"/>
                    <a:pt x="776" y="5000"/>
                    <a:pt x="776" y="5000"/>
                  </a:cubicBezTo>
                  <a:cubicBezTo>
                    <a:pt x="776" y="5000"/>
                    <a:pt x="488" y="5038"/>
                    <a:pt x="1" y="5104"/>
                  </a:cubicBezTo>
                  <a:cubicBezTo>
                    <a:pt x="267" y="5684"/>
                    <a:pt x="516" y="6399"/>
                    <a:pt x="563" y="7142"/>
                  </a:cubicBezTo>
                  <a:cubicBezTo>
                    <a:pt x="610" y="7920"/>
                    <a:pt x="527" y="8762"/>
                    <a:pt x="421" y="9452"/>
                  </a:cubicBezTo>
                  <a:cubicBezTo>
                    <a:pt x="3589" y="8449"/>
                    <a:pt x="6552" y="7428"/>
                    <a:pt x="7525" y="7142"/>
                  </a:cubicBezTo>
                  <a:cubicBezTo>
                    <a:pt x="9346" y="6606"/>
                    <a:pt x="10310" y="3821"/>
                    <a:pt x="10846" y="3286"/>
                  </a:cubicBezTo>
                  <a:cubicBezTo>
                    <a:pt x="11382" y="2750"/>
                    <a:pt x="12560" y="929"/>
                    <a:pt x="11917" y="286"/>
                  </a:cubicBezTo>
                  <a:cubicBezTo>
                    <a:pt x="11703" y="72"/>
                    <a:pt x="11358" y="1"/>
                    <a:pt x="10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4"/>
            <p:cNvSpPr/>
            <p:nvPr/>
          </p:nvSpPr>
          <p:spPr>
            <a:xfrm>
              <a:off x="2811525" y="2601850"/>
              <a:ext cx="334575" cy="251575"/>
            </a:xfrm>
            <a:custGeom>
              <a:avLst/>
              <a:gdLst/>
              <a:ahLst/>
              <a:cxnLst/>
              <a:rect l="l" t="t" r="r" b="b"/>
              <a:pathLst>
                <a:path w="13383" h="10063" extrusionOk="0">
                  <a:moveTo>
                    <a:pt x="11338" y="611"/>
                  </a:moveTo>
                  <a:cubicBezTo>
                    <a:pt x="11652" y="611"/>
                    <a:pt x="11918" y="661"/>
                    <a:pt x="12064" y="807"/>
                  </a:cubicBezTo>
                  <a:cubicBezTo>
                    <a:pt x="12466" y="1209"/>
                    <a:pt x="11592" y="2776"/>
                    <a:pt x="10993" y="3374"/>
                  </a:cubicBezTo>
                  <a:cubicBezTo>
                    <a:pt x="10812" y="3556"/>
                    <a:pt x="10620" y="3898"/>
                    <a:pt x="10377" y="4331"/>
                  </a:cubicBezTo>
                  <a:cubicBezTo>
                    <a:pt x="9824" y="5316"/>
                    <a:pt x="8990" y="6804"/>
                    <a:pt x="7802" y="7154"/>
                  </a:cubicBezTo>
                  <a:cubicBezTo>
                    <a:pt x="7341" y="7289"/>
                    <a:pt x="6435" y="7588"/>
                    <a:pt x="5291" y="7968"/>
                  </a:cubicBezTo>
                  <a:cubicBezTo>
                    <a:pt x="4112" y="8358"/>
                    <a:pt x="2667" y="8835"/>
                    <a:pt x="1154" y="9318"/>
                  </a:cubicBezTo>
                  <a:cubicBezTo>
                    <a:pt x="1240" y="8615"/>
                    <a:pt x="1265" y="7980"/>
                    <a:pt x="1231" y="7428"/>
                  </a:cubicBezTo>
                  <a:cubicBezTo>
                    <a:pt x="1197" y="6876"/>
                    <a:pt x="1054" y="6282"/>
                    <a:pt x="805" y="5658"/>
                  </a:cubicBezTo>
                  <a:lnTo>
                    <a:pt x="1181" y="5608"/>
                  </a:lnTo>
                  <a:cubicBezTo>
                    <a:pt x="1256" y="5597"/>
                    <a:pt x="1323" y="5561"/>
                    <a:pt x="1372" y="5504"/>
                  </a:cubicBezTo>
                  <a:cubicBezTo>
                    <a:pt x="1401" y="5471"/>
                    <a:pt x="2064" y="4685"/>
                    <a:pt x="2506" y="3139"/>
                  </a:cubicBezTo>
                  <a:cubicBezTo>
                    <a:pt x="2907" y="1734"/>
                    <a:pt x="4080" y="789"/>
                    <a:pt x="5425" y="789"/>
                  </a:cubicBezTo>
                  <a:cubicBezTo>
                    <a:pt x="6297" y="789"/>
                    <a:pt x="7147" y="827"/>
                    <a:pt x="7829" y="857"/>
                  </a:cubicBezTo>
                  <a:cubicBezTo>
                    <a:pt x="8329" y="878"/>
                    <a:pt x="8753" y="897"/>
                    <a:pt x="9068" y="897"/>
                  </a:cubicBezTo>
                  <a:cubicBezTo>
                    <a:pt x="9317" y="897"/>
                    <a:pt x="9637" y="839"/>
                    <a:pt x="10009" y="774"/>
                  </a:cubicBezTo>
                  <a:cubicBezTo>
                    <a:pt x="10422" y="700"/>
                    <a:pt x="10922" y="611"/>
                    <a:pt x="11338" y="611"/>
                  </a:cubicBezTo>
                  <a:close/>
                  <a:moveTo>
                    <a:pt x="11324" y="0"/>
                  </a:moveTo>
                  <a:cubicBezTo>
                    <a:pt x="10860" y="0"/>
                    <a:pt x="10353" y="91"/>
                    <a:pt x="9902" y="171"/>
                  </a:cubicBezTo>
                  <a:cubicBezTo>
                    <a:pt x="9573" y="230"/>
                    <a:pt x="9261" y="285"/>
                    <a:pt x="9068" y="285"/>
                  </a:cubicBezTo>
                  <a:cubicBezTo>
                    <a:pt x="8760" y="285"/>
                    <a:pt x="8344" y="267"/>
                    <a:pt x="7856" y="246"/>
                  </a:cubicBezTo>
                  <a:cubicBezTo>
                    <a:pt x="7168" y="216"/>
                    <a:pt x="6310" y="178"/>
                    <a:pt x="5425" y="178"/>
                  </a:cubicBezTo>
                  <a:cubicBezTo>
                    <a:pt x="3803" y="178"/>
                    <a:pt x="2394" y="1300"/>
                    <a:pt x="1917" y="2971"/>
                  </a:cubicBezTo>
                  <a:cubicBezTo>
                    <a:pt x="1595" y="4099"/>
                    <a:pt x="1145" y="4786"/>
                    <a:pt x="975" y="5018"/>
                  </a:cubicBezTo>
                  <a:lnTo>
                    <a:pt x="324" y="5105"/>
                  </a:lnTo>
                  <a:cubicBezTo>
                    <a:pt x="120" y="5132"/>
                    <a:pt x="0" y="5349"/>
                    <a:pt x="87" y="5536"/>
                  </a:cubicBezTo>
                  <a:cubicBezTo>
                    <a:pt x="404" y="6230"/>
                    <a:pt x="584" y="6879"/>
                    <a:pt x="621" y="7466"/>
                  </a:cubicBezTo>
                  <a:cubicBezTo>
                    <a:pt x="660" y="8099"/>
                    <a:pt x="613" y="8854"/>
                    <a:pt x="482" y="9710"/>
                  </a:cubicBezTo>
                  <a:cubicBezTo>
                    <a:pt x="453" y="9895"/>
                    <a:pt x="596" y="10063"/>
                    <a:pt x="785" y="10063"/>
                  </a:cubicBezTo>
                  <a:cubicBezTo>
                    <a:pt x="816" y="10063"/>
                    <a:pt x="847" y="10058"/>
                    <a:pt x="877" y="10048"/>
                  </a:cubicBezTo>
                  <a:cubicBezTo>
                    <a:pt x="2559" y="9516"/>
                    <a:pt x="4183" y="8979"/>
                    <a:pt x="5483" y="8548"/>
                  </a:cubicBezTo>
                  <a:cubicBezTo>
                    <a:pt x="6623" y="8172"/>
                    <a:pt x="7522" y="7874"/>
                    <a:pt x="7975" y="7741"/>
                  </a:cubicBezTo>
                  <a:cubicBezTo>
                    <a:pt x="9401" y="7321"/>
                    <a:pt x="10309" y="5702"/>
                    <a:pt x="10911" y="4631"/>
                  </a:cubicBezTo>
                  <a:cubicBezTo>
                    <a:pt x="11114" y="4270"/>
                    <a:pt x="11305" y="3929"/>
                    <a:pt x="11426" y="3807"/>
                  </a:cubicBezTo>
                  <a:cubicBezTo>
                    <a:pt x="11902" y="3331"/>
                    <a:pt x="13382" y="1261"/>
                    <a:pt x="12497" y="375"/>
                  </a:cubicBezTo>
                  <a:cubicBezTo>
                    <a:pt x="12214" y="91"/>
                    <a:pt x="11790" y="0"/>
                    <a:pt x="113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4"/>
            <p:cNvSpPr/>
            <p:nvPr/>
          </p:nvSpPr>
          <p:spPr>
            <a:xfrm>
              <a:off x="2857025" y="3034975"/>
              <a:ext cx="273125" cy="92025"/>
            </a:xfrm>
            <a:custGeom>
              <a:avLst/>
              <a:gdLst/>
              <a:ahLst/>
              <a:cxnLst/>
              <a:rect l="l" t="t" r="r" b="b"/>
              <a:pathLst>
                <a:path w="10925" h="3681" extrusionOk="0">
                  <a:moveTo>
                    <a:pt x="2170" y="0"/>
                  </a:moveTo>
                  <a:lnTo>
                    <a:pt x="0" y="3450"/>
                  </a:lnTo>
                  <a:cubicBezTo>
                    <a:pt x="0" y="3450"/>
                    <a:pt x="2760" y="3680"/>
                    <a:pt x="3681" y="3680"/>
                  </a:cubicBezTo>
                  <a:cubicBezTo>
                    <a:pt x="4600" y="3680"/>
                    <a:pt x="10924" y="2990"/>
                    <a:pt x="10005" y="1955"/>
                  </a:cubicBezTo>
                  <a:cubicBezTo>
                    <a:pt x="9084" y="920"/>
                    <a:pt x="2170" y="0"/>
                    <a:pt x="21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4"/>
            <p:cNvSpPr/>
            <p:nvPr/>
          </p:nvSpPr>
          <p:spPr>
            <a:xfrm>
              <a:off x="2847500" y="3027275"/>
              <a:ext cx="270700" cy="107350"/>
            </a:xfrm>
            <a:custGeom>
              <a:avLst/>
              <a:gdLst/>
              <a:ahLst/>
              <a:cxnLst/>
              <a:rect l="l" t="t" r="r" b="b"/>
              <a:pathLst>
                <a:path w="10828" h="4294" extrusionOk="0">
                  <a:moveTo>
                    <a:pt x="2704" y="637"/>
                  </a:moveTo>
                  <a:cubicBezTo>
                    <a:pt x="5352" y="1001"/>
                    <a:pt x="9557" y="1790"/>
                    <a:pt x="10174" y="2444"/>
                  </a:cubicBezTo>
                  <a:cubicBezTo>
                    <a:pt x="9907" y="3009"/>
                    <a:pt x="5371" y="3681"/>
                    <a:pt x="4062" y="3681"/>
                  </a:cubicBezTo>
                  <a:cubicBezTo>
                    <a:pt x="3402" y="3681"/>
                    <a:pt x="1747" y="3558"/>
                    <a:pt x="910" y="3493"/>
                  </a:cubicBezTo>
                  <a:lnTo>
                    <a:pt x="2704" y="637"/>
                  </a:lnTo>
                  <a:close/>
                  <a:moveTo>
                    <a:pt x="2551" y="1"/>
                  </a:moveTo>
                  <a:cubicBezTo>
                    <a:pt x="2446" y="1"/>
                    <a:pt x="2347" y="54"/>
                    <a:pt x="2291" y="144"/>
                  </a:cubicBezTo>
                  <a:lnTo>
                    <a:pt x="122" y="3594"/>
                  </a:lnTo>
                  <a:cubicBezTo>
                    <a:pt x="0" y="3789"/>
                    <a:pt x="128" y="4044"/>
                    <a:pt x="356" y="4062"/>
                  </a:cubicBezTo>
                  <a:cubicBezTo>
                    <a:pt x="469" y="4072"/>
                    <a:pt x="3140" y="4294"/>
                    <a:pt x="4062" y="4294"/>
                  </a:cubicBezTo>
                  <a:cubicBezTo>
                    <a:pt x="4120" y="4294"/>
                    <a:pt x="10193" y="3897"/>
                    <a:pt x="10733" y="2694"/>
                  </a:cubicBezTo>
                  <a:cubicBezTo>
                    <a:pt x="10828" y="2482"/>
                    <a:pt x="10785" y="2251"/>
                    <a:pt x="10614" y="2060"/>
                  </a:cubicBezTo>
                  <a:cubicBezTo>
                    <a:pt x="9647" y="971"/>
                    <a:pt x="3310" y="100"/>
                    <a:pt x="2592" y="4"/>
                  </a:cubicBezTo>
                  <a:cubicBezTo>
                    <a:pt x="2578" y="2"/>
                    <a:pt x="2564" y="1"/>
                    <a:pt x="25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4"/>
            <p:cNvSpPr/>
            <p:nvPr/>
          </p:nvSpPr>
          <p:spPr>
            <a:xfrm>
              <a:off x="2698925" y="2965975"/>
              <a:ext cx="689950" cy="629575"/>
            </a:xfrm>
            <a:custGeom>
              <a:avLst/>
              <a:gdLst/>
              <a:ahLst/>
              <a:cxnLst/>
              <a:rect l="l" t="t" r="r" b="b"/>
              <a:pathLst>
                <a:path w="27598" h="25183" extrusionOk="0">
                  <a:moveTo>
                    <a:pt x="20123" y="1"/>
                  </a:moveTo>
                  <a:lnTo>
                    <a:pt x="0" y="9315"/>
                  </a:lnTo>
                  <a:lnTo>
                    <a:pt x="7820" y="25183"/>
                  </a:lnTo>
                  <a:lnTo>
                    <a:pt x="27597" y="15178"/>
                  </a:lnTo>
                  <a:lnTo>
                    <a:pt x="20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4"/>
            <p:cNvSpPr/>
            <p:nvPr/>
          </p:nvSpPr>
          <p:spPr>
            <a:xfrm>
              <a:off x="2690175" y="2958325"/>
              <a:ext cx="707425" cy="644875"/>
            </a:xfrm>
            <a:custGeom>
              <a:avLst/>
              <a:gdLst/>
              <a:ahLst/>
              <a:cxnLst/>
              <a:rect l="l" t="t" r="r" b="b"/>
              <a:pathLst>
                <a:path w="28297" h="25795" extrusionOk="0">
                  <a:moveTo>
                    <a:pt x="20330" y="710"/>
                  </a:moveTo>
                  <a:lnTo>
                    <a:pt x="27539" y="15348"/>
                  </a:lnTo>
                  <a:lnTo>
                    <a:pt x="8307" y="25075"/>
                  </a:lnTo>
                  <a:lnTo>
                    <a:pt x="763" y="9766"/>
                  </a:lnTo>
                  <a:lnTo>
                    <a:pt x="20330" y="710"/>
                  </a:lnTo>
                  <a:close/>
                  <a:moveTo>
                    <a:pt x="20473" y="0"/>
                  </a:moveTo>
                  <a:cubicBezTo>
                    <a:pt x="20430" y="0"/>
                    <a:pt x="20386" y="9"/>
                    <a:pt x="20344" y="29"/>
                  </a:cubicBezTo>
                  <a:lnTo>
                    <a:pt x="222" y="9342"/>
                  </a:lnTo>
                  <a:cubicBezTo>
                    <a:pt x="67" y="9415"/>
                    <a:pt x="0" y="9601"/>
                    <a:pt x="77" y="9755"/>
                  </a:cubicBezTo>
                  <a:lnTo>
                    <a:pt x="7895" y="25624"/>
                  </a:lnTo>
                  <a:cubicBezTo>
                    <a:pt x="7931" y="25697"/>
                    <a:pt x="7995" y="25753"/>
                    <a:pt x="8073" y="25779"/>
                  </a:cubicBezTo>
                  <a:cubicBezTo>
                    <a:pt x="8104" y="25789"/>
                    <a:pt x="8137" y="25794"/>
                    <a:pt x="8170" y="25794"/>
                  </a:cubicBezTo>
                  <a:cubicBezTo>
                    <a:pt x="8218" y="25794"/>
                    <a:pt x="8265" y="25783"/>
                    <a:pt x="8307" y="25762"/>
                  </a:cubicBezTo>
                  <a:lnTo>
                    <a:pt x="28086" y="15758"/>
                  </a:lnTo>
                  <a:cubicBezTo>
                    <a:pt x="28235" y="15683"/>
                    <a:pt x="28296" y="15500"/>
                    <a:pt x="28222" y="15350"/>
                  </a:cubicBezTo>
                  <a:lnTo>
                    <a:pt x="20748" y="172"/>
                  </a:lnTo>
                  <a:cubicBezTo>
                    <a:pt x="20695" y="63"/>
                    <a:pt x="20586" y="0"/>
                    <a:pt x="204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4"/>
            <p:cNvSpPr/>
            <p:nvPr/>
          </p:nvSpPr>
          <p:spPr>
            <a:xfrm>
              <a:off x="2865675" y="3066600"/>
              <a:ext cx="166725" cy="91525"/>
            </a:xfrm>
            <a:custGeom>
              <a:avLst/>
              <a:gdLst/>
              <a:ahLst/>
              <a:cxnLst/>
              <a:rect l="l" t="t" r="r" b="b"/>
              <a:pathLst>
                <a:path w="6669" h="3661" extrusionOk="0">
                  <a:moveTo>
                    <a:pt x="3565" y="0"/>
                  </a:moveTo>
                  <a:lnTo>
                    <a:pt x="0" y="1264"/>
                  </a:lnTo>
                  <a:cubicBezTo>
                    <a:pt x="0" y="1264"/>
                    <a:pt x="2414" y="1264"/>
                    <a:pt x="2989" y="1610"/>
                  </a:cubicBezTo>
                  <a:cubicBezTo>
                    <a:pt x="3497" y="1915"/>
                    <a:pt x="5446" y="3660"/>
                    <a:pt x="6128" y="3660"/>
                  </a:cubicBezTo>
                  <a:cubicBezTo>
                    <a:pt x="6217" y="3660"/>
                    <a:pt x="6285" y="3630"/>
                    <a:pt x="6324" y="3564"/>
                  </a:cubicBezTo>
                  <a:cubicBezTo>
                    <a:pt x="6669" y="2989"/>
                    <a:pt x="5289" y="1610"/>
                    <a:pt x="4714" y="1035"/>
                  </a:cubicBezTo>
                  <a:cubicBezTo>
                    <a:pt x="4139" y="460"/>
                    <a:pt x="3565" y="0"/>
                    <a:pt x="3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4"/>
            <p:cNvSpPr/>
            <p:nvPr/>
          </p:nvSpPr>
          <p:spPr>
            <a:xfrm>
              <a:off x="2857825" y="3059025"/>
              <a:ext cx="182250" cy="106750"/>
            </a:xfrm>
            <a:custGeom>
              <a:avLst/>
              <a:gdLst/>
              <a:ahLst/>
              <a:cxnLst/>
              <a:rect l="l" t="t" r="r" b="b"/>
              <a:pathLst>
                <a:path w="7290" h="4270" extrusionOk="0">
                  <a:moveTo>
                    <a:pt x="3884" y="0"/>
                  </a:moveTo>
                  <a:cubicBezTo>
                    <a:pt x="3793" y="0"/>
                    <a:pt x="3704" y="40"/>
                    <a:pt x="3644" y="115"/>
                  </a:cubicBezTo>
                  <a:cubicBezTo>
                    <a:pt x="3540" y="246"/>
                    <a:pt x="3560" y="435"/>
                    <a:pt x="3687" y="543"/>
                  </a:cubicBezTo>
                  <a:cubicBezTo>
                    <a:pt x="3693" y="546"/>
                    <a:pt x="4257" y="999"/>
                    <a:pt x="4813" y="1554"/>
                  </a:cubicBezTo>
                  <a:cubicBezTo>
                    <a:pt x="6247" y="2990"/>
                    <a:pt x="6409" y="3490"/>
                    <a:pt x="6392" y="3655"/>
                  </a:cubicBezTo>
                  <a:cubicBezTo>
                    <a:pt x="5990" y="3597"/>
                    <a:pt x="4778" y="2650"/>
                    <a:pt x="4246" y="2234"/>
                  </a:cubicBezTo>
                  <a:cubicBezTo>
                    <a:pt x="3900" y="1964"/>
                    <a:pt x="3627" y="1750"/>
                    <a:pt x="3461" y="1650"/>
                  </a:cubicBezTo>
                  <a:cubicBezTo>
                    <a:pt x="2844" y="1280"/>
                    <a:pt x="731" y="1261"/>
                    <a:pt x="314" y="1261"/>
                  </a:cubicBezTo>
                  <a:cubicBezTo>
                    <a:pt x="312" y="1261"/>
                    <a:pt x="310" y="1261"/>
                    <a:pt x="308" y="1261"/>
                  </a:cubicBezTo>
                  <a:cubicBezTo>
                    <a:pt x="139" y="1261"/>
                    <a:pt x="1" y="1399"/>
                    <a:pt x="1" y="1568"/>
                  </a:cubicBezTo>
                  <a:cubicBezTo>
                    <a:pt x="1" y="1738"/>
                    <a:pt x="139" y="1874"/>
                    <a:pt x="308" y="1874"/>
                  </a:cubicBezTo>
                  <a:cubicBezTo>
                    <a:pt x="310" y="1874"/>
                    <a:pt x="312" y="1874"/>
                    <a:pt x="314" y="1874"/>
                  </a:cubicBezTo>
                  <a:cubicBezTo>
                    <a:pt x="1281" y="1874"/>
                    <a:pt x="2800" y="1967"/>
                    <a:pt x="3146" y="2175"/>
                  </a:cubicBezTo>
                  <a:cubicBezTo>
                    <a:pt x="3280" y="2255"/>
                    <a:pt x="3552" y="2469"/>
                    <a:pt x="3869" y="2716"/>
                  </a:cubicBezTo>
                  <a:cubicBezTo>
                    <a:pt x="5024" y="3620"/>
                    <a:pt x="5900" y="4269"/>
                    <a:pt x="6448" y="4269"/>
                  </a:cubicBezTo>
                  <a:cubicBezTo>
                    <a:pt x="6484" y="4269"/>
                    <a:pt x="6522" y="4266"/>
                    <a:pt x="6559" y="4259"/>
                  </a:cubicBezTo>
                  <a:cubicBezTo>
                    <a:pt x="6702" y="4235"/>
                    <a:pt x="6827" y="4149"/>
                    <a:pt x="6901" y="4024"/>
                  </a:cubicBezTo>
                  <a:cubicBezTo>
                    <a:pt x="7290" y="3377"/>
                    <a:pt x="6520" y="2396"/>
                    <a:pt x="5245" y="1122"/>
                  </a:cubicBezTo>
                  <a:cubicBezTo>
                    <a:pt x="4664" y="540"/>
                    <a:pt x="4094" y="83"/>
                    <a:pt x="4071" y="64"/>
                  </a:cubicBezTo>
                  <a:cubicBezTo>
                    <a:pt x="4015" y="21"/>
                    <a:pt x="3949" y="0"/>
                    <a:pt x="38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4"/>
            <p:cNvSpPr/>
            <p:nvPr/>
          </p:nvSpPr>
          <p:spPr>
            <a:xfrm>
              <a:off x="2155400" y="2899975"/>
              <a:ext cx="755875" cy="253800"/>
            </a:xfrm>
            <a:custGeom>
              <a:avLst/>
              <a:gdLst/>
              <a:ahLst/>
              <a:cxnLst/>
              <a:rect l="l" t="t" r="r" b="b"/>
              <a:pathLst>
                <a:path w="30235" h="10152" extrusionOk="0">
                  <a:moveTo>
                    <a:pt x="9503" y="1"/>
                  </a:moveTo>
                  <a:cubicBezTo>
                    <a:pt x="0" y="433"/>
                    <a:pt x="5183" y="7559"/>
                    <a:pt x="5183" y="7559"/>
                  </a:cubicBezTo>
                  <a:lnTo>
                    <a:pt x="26995" y="10151"/>
                  </a:lnTo>
                  <a:lnTo>
                    <a:pt x="30235" y="5400"/>
                  </a:lnTo>
                  <a:lnTo>
                    <a:pt x="95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4"/>
            <p:cNvSpPr/>
            <p:nvPr/>
          </p:nvSpPr>
          <p:spPr>
            <a:xfrm>
              <a:off x="2221750" y="2892325"/>
              <a:ext cx="698825" cy="269100"/>
            </a:xfrm>
            <a:custGeom>
              <a:avLst/>
              <a:gdLst/>
              <a:ahLst/>
              <a:cxnLst/>
              <a:rect l="l" t="t" r="r" b="b"/>
              <a:pathLst>
                <a:path w="27953" h="10764" extrusionOk="0">
                  <a:moveTo>
                    <a:pt x="6816" y="615"/>
                  </a:moveTo>
                  <a:lnTo>
                    <a:pt x="27083" y="5892"/>
                  </a:lnTo>
                  <a:lnTo>
                    <a:pt x="24193" y="10132"/>
                  </a:lnTo>
                  <a:lnTo>
                    <a:pt x="2702" y="7578"/>
                  </a:lnTo>
                  <a:cubicBezTo>
                    <a:pt x="2341" y="7038"/>
                    <a:pt x="818" y="4580"/>
                    <a:pt x="1690" y="2766"/>
                  </a:cubicBezTo>
                  <a:cubicBezTo>
                    <a:pt x="2312" y="1472"/>
                    <a:pt x="4037" y="748"/>
                    <a:pt x="6816" y="615"/>
                  </a:cubicBezTo>
                  <a:close/>
                  <a:moveTo>
                    <a:pt x="6846" y="1"/>
                  </a:moveTo>
                  <a:cubicBezTo>
                    <a:pt x="6842" y="1"/>
                    <a:pt x="6838" y="1"/>
                    <a:pt x="6834" y="1"/>
                  </a:cubicBezTo>
                  <a:cubicBezTo>
                    <a:pt x="3786" y="140"/>
                    <a:pt x="1869" y="982"/>
                    <a:pt x="1138" y="2501"/>
                  </a:cubicBezTo>
                  <a:cubicBezTo>
                    <a:pt x="0" y="4864"/>
                    <a:pt x="2188" y="7917"/>
                    <a:pt x="2281" y="8046"/>
                  </a:cubicBezTo>
                  <a:cubicBezTo>
                    <a:pt x="2332" y="8114"/>
                    <a:pt x="2409" y="8160"/>
                    <a:pt x="2493" y="8170"/>
                  </a:cubicBezTo>
                  <a:lnTo>
                    <a:pt x="24305" y="10761"/>
                  </a:lnTo>
                  <a:cubicBezTo>
                    <a:pt x="24317" y="10762"/>
                    <a:pt x="24329" y="10763"/>
                    <a:pt x="24341" y="10763"/>
                  </a:cubicBezTo>
                  <a:cubicBezTo>
                    <a:pt x="24442" y="10763"/>
                    <a:pt x="24537" y="10713"/>
                    <a:pt x="24594" y="10629"/>
                  </a:cubicBezTo>
                  <a:lnTo>
                    <a:pt x="27833" y="5878"/>
                  </a:lnTo>
                  <a:cubicBezTo>
                    <a:pt x="27953" y="5704"/>
                    <a:pt x="27863" y="5464"/>
                    <a:pt x="27658" y="5410"/>
                  </a:cubicBezTo>
                  <a:lnTo>
                    <a:pt x="6925" y="11"/>
                  </a:lnTo>
                  <a:cubicBezTo>
                    <a:pt x="6900" y="4"/>
                    <a:pt x="6873" y="1"/>
                    <a:pt x="68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4"/>
            <p:cNvSpPr/>
            <p:nvPr/>
          </p:nvSpPr>
          <p:spPr>
            <a:xfrm>
              <a:off x="1655175" y="2894050"/>
              <a:ext cx="811075" cy="1382925"/>
            </a:xfrm>
            <a:custGeom>
              <a:avLst/>
              <a:gdLst/>
              <a:ahLst/>
              <a:cxnLst/>
              <a:rect l="l" t="t" r="r" b="b"/>
              <a:pathLst>
                <a:path w="32443" h="55317" extrusionOk="0">
                  <a:moveTo>
                    <a:pt x="17974" y="0"/>
                  </a:moveTo>
                  <a:cubicBezTo>
                    <a:pt x="16936" y="0"/>
                    <a:pt x="15899" y="342"/>
                    <a:pt x="14845" y="1145"/>
                  </a:cubicBezTo>
                  <a:cubicBezTo>
                    <a:pt x="14845" y="1145"/>
                    <a:pt x="9794" y="5430"/>
                    <a:pt x="8110" y="10633"/>
                  </a:cubicBezTo>
                  <a:cubicBezTo>
                    <a:pt x="6428" y="15836"/>
                    <a:pt x="5356" y="26242"/>
                    <a:pt x="5356" y="26242"/>
                  </a:cubicBezTo>
                  <a:cubicBezTo>
                    <a:pt x="5356" y="26242"/>
                    <a:pt x="0" y="33893"/>
                    <a:pt x="0" y="34659"/>
                  </a:cubicBezTo>
                  <a:cubicBezTo>
                    <a:pt x="0" y="34914"/>
                    <a:pt x="493" y="34999"/>
                    <a:pt x="1151" y="34999"/>
                  </a:cubicBezTo>
                  <a:cubicBezTo>
                    <a:pt x="2466" y="34999"/>
                    <a:pt x="4438" y="34659"/>
                    <a:pt x="4438" y="34659"/>
                  </a:cubicBezTo>
                  <a:lnTo>
                    <a:pt x="4438" y="34659"/>
                  </a:lnTo>
                  <a:lnTo>
                    <a:pt x="153" y="42004"/>
                  </a:lnTo>
                  <a:cubicBezTo>
                    <a:pt x="153" y="42004"/>
                    <a:pt x="153" y="48125"/>
                    <a:pt x="3520" y="51338"/>
                  </a:cubicBezTo>
                  <a:cubicBezTo>
                    <a:pt x="6329" y="54020"/>
                    <a:pt x="10099" y="55317"/>
                    <a:pt x="13405" y="55317"/>
                  </a:cubicBezTo>
                  <a:cubicBezTo>
                    <a:pt x="14060" y="55317"/>
                    <a:pt x="14697" y="55266"/>
                    <a:pt x="15304" y="55165"/>
                  </a:cubicBezTo>
                  <a:cubicBezTo>
                    <a:pt x="18977" y="54552"/>
                    <a:pt x="25710" y="46288"/>
                    <a:pt x="26475" y="45829"/>
                  </a:cubicBezTo>
                  <a:cubicBezTo>
                    <a:pt x="27241" y="45371"/>
                    <a:pt x="24638" y="38331"/>
                    <a:pt x="24027" y="35730"/>
                  </a:cubicBezTo>
                  <a:cubicBezTo>
                    <a:pt x="23414" y="33129"/>
                    <a:pt x="24638" y="31292"/>
                    <a:pt x="25404" y="30832"/>
                  </a:cubicBezTo>
                  <a:cubicBezTo>
                    <a:pt x="26169" y="30374"/>
                    <a:pt x="30606" y="27619"/>
                    <a:pt x="31524" y="25630"/>
                  </a:cubicBezTo>
                  <a:cubicBezTo>
                    <a:pt x="32443" y="23641"/>
                    <a:pt x="32290" y="20274"/>
                    <a:pt x="31984" y="17672"/>
                  </a:cubicBezTo>
                  <a:cubicBezTo>
                    <a:pt x="31677" y="15070"/>
                    <a:pt x="27852" y="6042"/>
                    <a:pt x="24486" y="3288"/>
                  </a:cubicBezTo>
                  <a:cubicBezTo>
                    <a:pt x="22223" y="1436"/>
                    <a:pt x="20099" y="0"/>
                    <a:pt x="179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4"/>
            <p:cNvSpPr/>
            <p:nvPr/>
          </p:nvSpPr>
          <p:spPr>
            <a:xfrm>
              <a:off x="1647500" y="2886300"/>
              <a:ext cx="825875" cy="1398450"/>
            </a:xfrm>
            <a:custGeom>
              <a:avLst/>
              <a:gdLst/>
              <a:ahLst/>
              <a:cxnLst/>
              <a:rect l="l" t="t" r="r" b="b"/>
              <a:pathLst>
                <a:path w="33035" h="55938" extrusionOk="0">
                  <a:moveTo>
                    <a:pt x="18282" y="606"/>
                  </a:moveTo>
                  <a:cubicBezTo>
                    <a:pt x="20183" y="606"/>
                    <a:pt x="22177" y="1854"/>
                    <a:pt x="24599" y="3834"/>
                  </a:cubicBezTo>
                  <a:cubicBezTo>
                    <a:pt x="27918" y="6550"/>
                    <a:pt x="31690" y="15495"/>
                    <a:pt x="31986" y="18017"/>
                  </a:cubicBezTo>
                  <a:cubicBezTo>
                    <a:pt x="32407" y="21591"/>
                    <a:pt x="32258" y="24286"/>
                    <a:pt x="31553" y="25811"/>
                  </a:cubicBezTo>
                  <a:cubicBezTo>
                    <a:pt x="30813" y="27415"/>
                    <a:pt x="27433" y="29752"/>
                    <a:pt x="25552" y="30880"/>
                  </a:cubicBezTo>
                  <a:cubicBezTo>
                    <a:pt x="24767" y="31352"/>
                    <a:pt x="23362" y="33251"/>
                    <a:pt x="24035" y="36110"/>
                  </a:cubicBezTo>
                  <a:cubicBezTo>
                    <a:pt x="24231" y="36943"/>
                    <a:pt x="24629" y="38226"/>
                    <a:pt x="25050" y="39583"/>
                  </a:cubicBezTo>
                  <a:cubicBezTo>
                    <a:pt x="25725" y="41763"/>
                    <a:pt x="26856" y="45414"/>
                    <a:pt x="26624" y="45877"/>
                  </a:cubicBezTo>
                  <a:cubicBezTo>
                    <a:pt x="26407" y="46008"/>
                    <a:pt x="25979" y="46460"/>
                    <a:pt x="25032" y="47470"/>
                  </a:cubicBezTo>
                  <a:cubicBezTo>
                    <a:pt x="22822" y="49826"/>
                    <a:pt x="18222" y="54730"/>
                    <a:pt x="15560" y="55173"/>
                  </a:cubicBezTo>
                  <a:cubicBezTo>
                    <a:pt x="14940" y="55277"/>
                    <a:pt x="14305" y="55327"/>
                    <a:pt x="13663" y="55327"/>
                  </a:cubicBezTo>
                  <a:cubicBezTo>
                    <a:pt x="10239" y="55327"/>
                    <a:pt x="6623" y="53896"/>
                    <a:pt x="4038" y="51428"/>
                  </a:cubicBezTo>
                  <a:cubicBezTo>
                    <a:pt x="1013" y="48540"/>
                    <a:pt x="785" y="43121"/>
                    <a:pt x="767" y="42395"/>
                  </a:cubicBezTo>
                  <a:lnTo>
                    <a:pt x="5010" y="35123"/>
                  </a:lnTo>
                  <a:cubicBezTo>
                    <a:pt x="5131" y="34914"/>
                    <a:pt x="4975" y="34662"/>
                    <a:pt x="4746" y="34662"/>
                  </a:cubicBezTo>
                  <a:cubicBezTo>
                    <a:pt x="4729" y="34662"/>
                    <a:pt x="4711" y="34663"/>
                    <a:pt x="4693" y="34666"/>
                  </a:cubicBezTo>
                  <a:cubicBezTo>
                    <a:pt x="3533" y="34867"/>
                    <a:pt x="2234" y="35005"/>
                    <a:pt x="1404" y="35005"/>
                  </a:cubicBezTo>
                  <a:cubicBezTo>
                    <a:pt x="1034" y="35005"/>
                    <a:pt x="757" y="34977"/>
                    <a:pt x="628" y="34915"/>
                  </a:cubicBezTo>
                  <a:cubicBezTo>
                    <a:pt x="861" y="34169"/>
                    <a:pt x="3480" y="30204"/>
                    <a:pt x="5914" y="26728"/>
                  </a:cubicBezTo>
                  <a:cubicBezTo>
                    <a:pt x="5944" y="26685"/>
                    <a:pt x="5963" y="26635"/>
                    <a:pt x="5968" y="26583"/>
                  </a:cubicBezTo>
                  <a:cubicBezTo>
                    <a:pt x="5978" y="26480"/>
                    <a:pt x="7055" y="16150"/>
                    <a:pt x="8709" y="11037"/>
                  </a:cubicBezTo>
                  <a:cubicBezTo>
                    <a:pt x="10321" y="6057"/>
                    <a:pt x="15149" y="1861"/>
                    <a:pt x="15343" y="1693"/>
                  </a:cubicBezTo>
                  <a:cubicBezTo>
                    <a:pt x="16329" y="944"/>
                    <a:pt x="17293" y="606"/>
                    <a:pt x="18282" y="606"/>
                  </a:cubicBezTo>
                  <a:close/>
                  <a:moveTo>
                    <a:pt x="18288" y="0"/>
                  </a:moveTo>
                  <a:cubicBezTo>
                    <a:pt x="17200" y="0"/>
                    <a:pt x="16092" y="354"/>
                    <a:pt x="14965" y="1211"/>
                  </a:cubicBezTo>
                  <a:lnTo>
                    <a:pt x="14952" y="1221"/>
                  </a:lnTo>
                  <a:cubicBezTo>
                    <a:pt x="14744" y="1399"/>
                    <a:pt x="9817" y="5623"/>
                    <a:pt x="8126" y="10848"/>
                  </a:cubicBezTo>
                  <a:cubicBezTo>
                    <a:pt x="6530" y="15782"/>
                    <a:pt x="5471" y="25463"/>
                    <a:pt x="5367" y="26441"/>
                  </a:cubicBezTo>
                  <a:cubicBezTo>
                    <a:pt x="4047" y="28328"/>
                    <a:pt x="1" y="34178"/>
                    <a:pt x="1" y="34969"/>
                  </a:cubicBezTo>
                  <a:cubicBezTo>
                    <a:pt x="1" y="35117"/>
                    <a:pt x="66" y="35254"/>
                    <a:pt x="187" y="35355"/>
                  </a:cubicBezTo>
                  <a:cubicBezTo>
                    <a:pt x="411" y="35545"/>
                    <a:pt x="923" y="35611"/>
                    <a:pt x="1534" y="35611"/>
                  </a:cubicBezTo>
                  <a:cubicBezTo>
                    <a:pt x="2383" y="35611"/>
                    <a:pt x="3424" y="35482"/>
                    <a:pt x="4154" y="35373"/>
                  </a:cubicBezTo>
                  <a:lnTo>
                    <a:pt x="4154" y="35373"/>
                  </a:lnTo>
                  <a:lnTo>
                    <a:pt x="196" y="42159"/>
                  </a:lnTo>
                  <a:cubicBezTo>
                    <a:pt x="168" y="42207"/>
                    <a:pt x="153" y="42260"/>
                    <a:pt x="153" y="42314"/>
                  </a:cubicBezTo>
                  <a:cubicBezTo>
                    <a:pt x="153" y="42569"/>
                    <a:pt x="193" y="48604"/>
                    <a:pt x="3615" y="51870"/>
                  </a:cubicBezTo>
                  <a:cubicBezTo>
                    <a:pt x="6312" y="54444"/>
                    <a:pt x="10088" y="55938"/>
                    <a:pt x="13668" y="55938"/>
                  </a:cubicBezTo>
                  <a:cubicBezTo>
                    <a:pt x="13675" y="55938"/>
                    <a:pt x="13682" y="55938"/>
                    <a:pt x="13688" y="55938"/>
                  </a:cubicBezTo>
                  <a:cubicBezTo>
                    <a:pt x="14350" y="55938"/>
                    <a:pt x="15009" y="55883"/>
                    <a:pt x="15661" y="55776"/>
                  </a:cubicBezTo>
                  <a:cubicBezTo>
                    <a:pt x="18527" y="55299"/>
                    <a:pt x="23049" y="50478"/>
                    <a:pt x="25478" y="47889"/>
                  </a:cubicBezTo>
                  <a:cubicBezTo>
                    <a:pt x="26151" y="47171"/>
                    <a:pt x="26787" y="46494"/>
                    <a:pt x="26939" y="46402"/>
                  </a:cubicBezTo>
                  <a:cubicBezTo>
                    <a:pt x="27563" y="46028"/>
                    <a:pt x="27160" y="44325"/>
                    <a:pt x="25633" y="39401"/>
                  </a:cubicBezTo>
                  <a:cubicBezTo>
                    <a:pt x="25216" y="38054"/>
                    <a:pt x="24821" y="36782"/>
                    <a:pt x="24631" y="35970"/>
                  </a:cubicBezTo>
                  <a:cubicBezTo>
                    <a:pt x="24041" y="33463"/>
                    <a:pt x="25233" y="31786"/>
                    <a:pt x="25868" y="31405"/>
                  </a:cubicBezTo>
                  <a:cubicBezTo>
                    <a:pt x="26402" y="31084"/>
                    <a:pt x="31121" y="28208"/>
                    <a:pt x="32109" y="26068"/>
                  </a:cubicBezTo>
                  <a:cubicBezTo>
                    <a:pt x="32870" y="24417"/>
                    <a:pt x="33034" y="21685"/>
                    <a:pt x="32593" y="17947"/>
                  </a:cubicBezTo>
                  <a:cubicBezTo>
                    <a:pt x="32295" y="15412"/>
                    <a:pt x="28543" y="6273"/>
                    <a:pt x="24985" y="3361"/>
                  </a:cubicBezTo>
                  <a:cubicBezTo>
                    <a:pt x="22851" y="1614"/>
                    <a:pt x="20614" y="0"/>
                    <a:pt x="18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4"/>
            <p:cNvSpPr/>
            <p:nvPr/>
          </p:nvSpPr>
          <p:spPr>
            <a:xfrm>
              <a:off x="2045425" y="2880400"/>
              <a:ext cx="439975" cy="497975"/>
            </a:xfrm>
            <a:custGeom>
              <a:avLst/>
              <a:gdLst/>
              <a:ahLst/>
              <a:cxnLst/>
              <a:rect l="l" t="t" r="r" b="b"/>
              <a:pathLst>
                <a:path w="17599" h="19919" extrusionOk="0">
                  <a:moveTo>
                    <a:pt x="6102" y="0"/>
                  </a:moveTo>
                  <a:cubicBezTo>
                    <a:pt x="4746" y="0"/>
                    <a:pt x="3399" y="287"/>
                    <a:pt x="2294" y="926"/>
                  </a:cubicBezTo>
                  <a:cubicBezTo>
                    <a:pt x="2294" y="926"/>
                    <a:pt x="0" y="4292"/>
                    <a:pt x="0" y="6740"/>
                  </a:cubicBezTo>
                  <a:cubicBezTo>
                    <a:pt x="0" y="9190"/>
                    <a:pt x="1989" y="13168"/>
                    <a:pt x="3519" y="15004"/>
                  </a:cubicBezTo>
                  <a:cubicBezTo>
                    <a:pt x="5049" y="16841"/>
                    <a:pt x="6427" y="18065"/>
                    <a:pt x="6427" y="18065"/>
                  </a:cubicBezTo>
                  <a:lnTo>
                    <a:pt x="9793" y="17300"/>
                  </a:lnTo>
                  <a:lnTo>
                    <a:pt x="9947" y="19901"/>
                  </a:lnTo>
                  <a:cubicBezTo>
                    <a:pt x="9947" y="19901"/>
                    <a:pt x="10377" y="19126"/>
                    <a:pt x="11496" y="19126"/>
                  </a:cubicBezTo>
                  <a:cubicBezTo>
                    <a:pt x="11869" y="19126"/>
                    <a:pt x="12319" y="19212"/>
                    <a:pt x="12855" y="19442"/>
                  </a:cubicBezTo>
                  <a:cubicBezTo>
                    <a:pt x="13667" y="19790"/>
                    <a:pt x="14369" y="19918"/>
                    <a:pt x="14927" y="19918"/>
                  </a:cubicBezTo>
                  <a:cubicBezTo>
                    <a:pt x="15843" y="19918"/>
                    <a:pt x="16374" y="19574"/>
                    <a:pt x="16374" y="19289"/>
                  </a:cubicBezTo>
                  <a:cubicBezTo>
                    <a:pt x="16374" y="18830"/>
                    <a:pt x="17598" y="15616"/>
                    <a:pt x="16374" y="10261"/>
                  </a:cubicBezTo>
                  <a:cubicBezTo>
                    <a:pt x="15150" y="4905"/>
                    <a:pt x="13772" y="3986"/>
                    <a:pt x="11783" y="1997"/>
                  </a:cubicBezTo>
                  <a:cubicBezTo>
                    <a:pt x="10550" y="763"/>
                    <a:pt x="8315" y="0"/>
                    <a:pt x="6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4"/>
            <p:cNvSpPr/>
            <p:nvPr/>
          </p:nvSpPr>
          <p:spPr>
            <a:xfrm>
              <a:off x="2037725" y="2872750"/>
              <a:ext cx="450275" cy="513300"/>
            </a:xfrm>
            <a:custGeom>
              <a:avLst/>
              <a:gdLst/>
              <a:ahLst/>
              <a:cxnLst/>
              <a:rect l="l" t="t" r="r" b="b"/>
              <a:pathLst>
                <a:path w="18011" h="20532" extrusionOk="0">
                  <a:moveTo>
                    <a:pt x="6412" y="600"/>
                  </a:moveTo>
                  <a:cubicBezTo>
                    <a:pt x="8568" y="600"/>
                    <a:pt x="10719" y="1365"/>
                    <a:pt x="11874" y="2520"/>
                  </a:cubicBezTo>
                  <a:cubicBezTo>
                    <a:pt x="12060" y="2707"/>
                    <a:pt x="12242" y="2884"/>
                    <a:pt x="12418" y="3056"/>
                  </a:cubicBezTo>
                  <a:cubicBezTo>
                    <a:pt x="14088" y="4689"/>
                    <a:pt x="15293" y="5868"/>
                    <a:pt x="16383" y="10636"/>
                  </a:cubicBezTo>
                  <a:cubicBezTo>
                    <a:pt x="17382" y="15008"/>
                    <a:pt x="16721" y="17947"/>
                    <a:pt x="16472" y="19055"/>
                  </a:cubicBezTo>
                  <a:cubicBezTo>
                    <a:pt x="16410" y="19331"/>
                    <a:pt x="16375" y="19482"/>
                    <a:pt x="16377" y="19580"/>
                  </a:cubicBezTo>
                  <a:cubicBezTo>
                    <a:pt x="16369" y="19603"/>
                    <a:pt x="16302" y="19686"/>
                    <a:pt x="16113" y="19767"/>
                  </a:cubicBezTo>
                  <a:cubicBezTo>
                    <a:pt x="15900" y="19859"/>
                    <a:pt x="15604" y="19919"/>
                    <a:pt x="15237" y="19919"/>
                  </a:cubicBezTo>
                  <a:cubicBezTo>
                    <a:pt x="14714" y="19919"/>
                    <a:pt x="14048" y="19796"/>
                    <a:pt x="13282" y="19468"/>
                  </a:cubicBezTo>
                  <a:cubicBezTo>
                    <a:pt x="12710" y="19222"/>
                    <a:pt x="12222" y="19129"/>
                    <a:pt x="11811" y="19129"/>
                  </a:cubicBezTo>
                  <a:cubicBezTo>
                    <a:pt x="11237" y="19129"/>
                    <a:pt x="10814" y="19311"/>
                    <a:pt x="10521" y="19516"/>
                  </a:cubicBezTo>
                  <a:lnTo>
                    <a:pt x="10408" y="17589"/>
                  </a:lnTo>
                  <a:cubicBezTo>
                    <a:pt x="10398" y="17423"/>
                    <a:pt x="10260" y="17301"/>
                    <a:pt x="10102" y="17301"/>
                  </a:cubicBezTo>
                  <a:cubicBezTo>
                    <a:pt x="10080" y="17301"/>
                    <a:pt x="10056" y="17304"/>
                    <a:pt x="10033" y="17309"/>
                  </a:cubicBezTo>
                  <a:lnTo>
                    <a:pt x="6823" y="18038"/>
                  </a:lnTo>
                  <a:cubicBezTo>
                    <a:pt x="6462" y="17705"/>
                    <a:pt x="5307" y="16610"/>
                    <a:pt x="4062" y="15115"/>
                  </a:cubicBezTo>
                  <a:cubicBezTo>
                    <a:pt x="2622" y="13387"/>
                    <a:pt x="614" y="9482"/>
                    <a:pt x="614" y="7047"/>
                  </a:cubicBezTo>
                  <a:cubicBezTo>
                    <a:pt x="614" y="4893"/>
                    <a:pt x="2520" y="1913"/>
                    <a:pt x="2817" y="1463"/>
                  </a:cubicBezTo>
                  <a:cubicBezTo>
                    <a:pt x="3884" y="863"/>
                    <a:pt x="5149" y="600"/>
                    <a:pt x="6412" y="600"/>
                  </a:cubicBezTo>
                  <a:close/>
                  <a:moveTo>
                    <a:pt x="6385" y="1"/>
                  </a:moveTo>
                  <a:cubicBezTo>
                    <a:pt x="4998" y="1"/>
                    <a:pt x="3611" y="294"/>
                    <a:pt x="2449" y="967"/>
                  </a:cubicBezTo>
                  <a:cubicBezTo>
                    <a:pt x="2410" y="990"/>
                    <a:pt x="2375" y="1021"/>
                    <a:pt x="2350" y="1059"/>
                  </a:cubicBezTo>
                  <a:cubicBezTo>
                    <a:pt x="2253" y="1201"/>
                    <a:pt x="0" y="4533"/>
                    <a:pt x="0" y="7047"/>
                  </a:cubicBezTo>
                  <a:cubicBezTo>
                    <a:pt x="0" y="9619"/>
                    <a:pt x="2092" y="13707"/>
                    <a:pt x="3591" y="15506"/>
                  </a:cubicBezTo>
                  <a:cubicBezTo>
                    <a:pt x="5118" y="17340"/>
                    <a:pt x="6517" y="18587"/>
                    <a:pt x="6530" y="18600"/>
                  </a:cubicBezTo>
                  <a:cubicBezTo>
                    <a:pt x="6587" y="18650"/>
                    <a:pt x="6659" y="18677"/>
                    <a:pt x="6733" y="18677"/>
                  </a:cubicBezTo>
                  <a:cubicBezTo>
                    <a:pt x="6756" y="18677"/>
                    <a:pt x="6779" y="18674"/>
                    <a:pt x="6802" y="18669"/>
                  </a:cubicBezTo>
                  <a:lnTo>
                    <a:pt x="9817" y="17985"/>
                  </a:lnTo>
                  <a:lnTo>
                    <a:pt x="9948" y="20226"/>
                  </a:lnTo>
                  <a:cubicBezTo>
                    <a:pt x="9957" y="20360"/>
                    <a:pt x="10052" y="20474"/>
                    <a:pt x="10184" y="20504"/>
                  </a:cubicBezTo>
                  <a:cubicBezTo>
                    <a:pt x="10207" y="20509"/>
                    <a:pt x="10230" y="20511"/>
                    <a:pt x="10253" y="20511"/>
                  </a:cubicBezTo>
                  <a:cubicBezTo>
                    <a:pt x="10361" y="20511"/>
                    <a:pt x="10464" y="20455"/>
                    <a:pt x="10520" y="20359"/>
                  </a:cubicBezTo>
                  <a:cubicBezTo>
                    <a:pt x="10540" y="20324"/>
                    <a:pt x="10895" y="19741"/>
                    <a:pt x="11807" y="19741"/>
                  </a:cubicBezTo>
                  <a:cubicBezTo>
                    <a:pt x="12140" y="19741"/>
                    <a:pt x="12548" y="19818"/>
                    <a:pt x="13041" y="20030"/>
                  </a:cubicBezTo>
                  <a:cubicBezTo>
                    <a:pt x="13889" y="20393"/>
                    <a:pt x="14630" y="20531"/>
                    <a:pt x="15233" y="20531"/>
                  </a:cubicBezTo>
                  <a:cubicBezTo>
                    <a:pt x="15843" y="20530"/>
                    <a:pt x="16311" y="20390"/>
                    <a:pt x="16600" y="20199"/>
                  </a:cubicBezTo>
                  <a:cubicBezTo>
                    <a:pt x="16849" y="20034"/>
                    <a:pt x="16988" y="19819"/>
                    <a:pt x="16988" y="19596"/>
                  </a:cubicBezTo>
                  <a:cubicBezTo>
                    <a:pt x="16989" y="19545"/>
                    <a:pt x="17030" y="19364"/>
                    <a:pt x="17069" y="19189"/>
                  </a:cubicBezTo>
                  <a:cubicBezTo>
                    <a:pt x="17326" y="18045"/>
                    <a:pt x="18010" y="15007"/>
                    <a:pt x="16980" y="10498"/>
                  </a:cubicBezTo>
                  <a:cubicBezTo>
                    <a:pt x="15850" y="5555"/>
                    <a:pt x="14591" y="4322"/>
                    <a:pt x="12847" y="2619"/>
                  </a:cubicBezTo>
                  <a:cubicBezTo>
                    <a:pt x="12671" y="2447"/>
                    <a:pt x="12491" y="2272"/>
                    <a:pt x="12306" y="2087"/>
                  </a:cubicBezTo>
                  <a:cubicBezTo>
                    <a:pt x="11052" y="832"/>
                    <a:pt x="8719" y="1"/>
                    <a:pt x="63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4"/>
            <p:cNvSpPr/>
            <p:nvPr/>
          </p:nvSpPr>
          <p:spPr>
            <a:xfrm>
              <a:off x="2098950" y="2915050"/>
              <a:ext cx="352000" cy="417000"/>
            </a:xfrm>
            <a:custGeom>
              <a:avLst/>
              <a:gdLst/>
              <a:ahLst/>
              <a:cxnLst/>
              <a:rect l="l" t="t" r="r" b="b"/>
              <a:pathLst>
                <a:path w="14080" h="16680" extrusionOk="0">
                  <a:moveTo>
                    <a:pt x="2823" y="0"/>
                  </a:moveTo>
                  <a:cubicBezTo>
                    <a:pt x="2336" y="0"/>
                    <a:pt x="1943" y="104"/>
                    <a:pt x="1684" y="305"/>
                  </a:cubicBezTo>
                  <a:cubicBezTo>
                    <a:pt x="1684" y="305"/>
                    <a:pt x="0" y="3213"/>
                    <a:pt x="919" y="5508"/>
                  </a:cubicBezTo>
                  <a:cubicBezTo>
                    <a:pt x="1837" y="7803"/>
                    <a:pt x="4745" y="10558"/>
                    <a:pt x="7039" y="12547"/>
                  </a:cubicBezTo>
                  <a:cubicBezTo>
                    <a:pt x="9334" y="14537"/>
                    <a:pt x="12242" y="16679"/>
                    <a:pt x="12242" y="16679"/>
                  </a:cubicBezTo>
                  <a:cubicBezTo>
                    <a:pt x="12242" y="16679"/>
                    <a:pt x="14079" y="11935"/>
                    <a:pt x="11171" y="6426"/>
                  </a:cubicBezTo>
                  <a:cubicBezTo>
                    <a:pt x="8809" y="1950"/>
                    <a:pt x="4933" y="0"/>
                    <a:pt x="28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4"/>
            <p:cNvSpPr/>
            <p:nvPr/>
          </p:nvSpPr>
          <p:spPr>
            <a:xfrm>
              <a:off x="2090750" y="2907375"/>
              <a:ext cx="367750" cy="432300"/>
            </a:xfrm>
            <a:custGeom>
              <a:avLst/>
              <a:gdLst/>
              <a:ahLst/>
              <a:cxnLst/>
              <a:rect l="l" t="t" r="r" b="b"/>
              <a:pathLst>
                <a:path w="14710" h="17292" extrusionOk="0">
                  <a:moveTo>
                    <a:pt x="3152" y="614"/>
                  </a:moveTo>
                  <a:cubicBezTo>
                    <a:pt x="3420" y="614"/>
                    <a:pt x="3722" y="648"/>
                    <a:pt x="4044" y="717"/>
                  </a:cubicBezTo>
                  <a:cubicBezTo>
                    <a:pt x="6092" y="1158"/>
                    <a:pt x="9202" y="3036"/>
                    <a:pt x="11229" y="6876"/>
                  </a:cubicBezTo>
                  <a:cubicBezTo>
                    <a:pt x="13563" y="11298"/>
                    <a:pt x="12755" y="15255"/>
                    <a:pt x="12410" y="16484"/>
                  </a:cubicBezTo>
                  <a:cubicBezTo>
                    <a:pt x="11573" y="15857"/>
                    <a:pt x="9369" y="14184"/>
                    <a:pt x="7569" y="12623"/>
                  </a:cubicBezTo>
                  <a:cubicBezTo>
                    <a:pt x="4202" y="9705"/>
                    <a:pt x="2227" y="7440"/>
                    <a:pt x="1531" y="5701"/>
                  </a:cubicBezTo>
                  <a:cubicBezTo>
                    <a:pt x="746" y="3738"/>
                    <a:pt x="2030" y="1221"/>
                    <a:pt x="2247" y="820"/>
                  </a:cubicBezTo>
                  <a:cubicBezTo>
                    <a:pt x="2454" y="684"/>
                    <a:pt x="2769" y="614"/>
                    <a:pt x="3152" y="614"/>
                  </a:cubicBezTo>
                  <a:close/>
                  <a:moveTo>
                    <a:pt x="3151" y="1"/>
                  </a:moveTo>
                  <a:cubicBezTo>
                    <a:pt x="2595" y="1"/>
                    <a:pt x="2139" y="126"/>
                    <a:pt x="1824" y="371"/>
                  </a:cubicBezTo>
                  <a:cubicBezTo>
                    <a:pt x="1793" y="395"/>
                    <a:pt x="1766" y="425"/>
                    <a:pt x="1747" y="459"/>
                  </a:cubicBezTo>
                  <a:cubicBezTo>
                    <a:pt x="1675" y="582"/>
                    <a:pt x="0" y="3522"/>
                    <a:pt x="963" y="5928"/>
                  </a:cubicBezTo>
                  <a:cubicBezTo>
                    <a:pt x="1695" y="7762"/>
                    <a:pt x="3726" y="10102"/>
                    <a:pt x="7168" y="13086"/>
                  </a:cubicBezTo>
                  <a:cubicBezTo>
                    <a:pt x="9445" y="15060"/>
                    <a:pt x="12360" y="17211"/>
                    <a:pt x="12390" y="17232"/>
                  </a:cubicBezTo>
                  <a:cubicBezTo>
                    <a:pt x="12442" y="17271"/>
                    <a:pt x="12506" y="17292"/>
                    <a:pt x="12572" y="17292"/>
                  </a:cubicBezTo>
                  <a:cubicBezTo>
                    <a:pt x="12600" y="17292"/>
                    <a:pt x="12629" y="17289"/>
                    <a:pt x="12657" y="17281"/>
                  </a:cubicBezTo>
                  <a:cubicBezTo>
                    <a:pt x="12748" y="17253"/>
                    <a:pt x="12822" y="17186"/>
                    <a:pt x="12856" y="17097"/>
                  </a:cubicBezTo>
                  <a:cubicBezTo>
                    <a:pt x="12934" y="16898"/>
                    <a:pt x="14710" y="12158"/>
                    <a:pt x="11771" y="6591"/>
                  </a:cubicBezTo>
                  <a:cubicBezTo>
                    <a:pt x="9645" y="2564"/>
                    <a:pt x="6350" y="588"/>
                    <a:pt x="4173" y="119"/>
                  </a:cubicBezTo>
                  <a:cubicBezTo>
                    <a:pt x="3806" y="40"/>
                    <a:pt x="3462" y="1"/>
                    <a:pt x="31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4"/>
            <p:cNvSpPr/>
            <p:nvPr/>
          </p:nvSpPr>
          <p:spPr>
            <a:xfrm>
              <a:off x="2118075" y="2574525"/>
              <a:ext cx="436175" cy="566225"/>
            </a:xfrm>
            <a:custGeom>
              <a:avLst/>
              <a:gdLst/>
              <a:ahLst/>
              <a:cxnLst/>
              <a:rect l="l" t="t" r="r" b="b"/>
              <a:pathLst>
                <a:path w="17447" h="22649" extrusionOk="0">
                  <a:moveTo>
                    <a:pt x="14232" y="0"/>
                  </a:moveTo>
                  <a:cubicBezTo>
                    <a:pt x="14232" y="0"/>
                    <a:pt x="10100" y="2448"/>
                    <a:pt x="9029" y="2908"/>
                  </a:cubicBezTo>
                  <a:cubicBezTo>
                    <a:pt x="7958" y="3367"/>
                    <a:pt x="3367" y="5509"/>
                    <a:pt x="2756" y="8264"/>
                  </a:cubicBezTo>
                  <a:cubicBezTo>
                    <a:pt x="2143" y="11018"/>
                    <a:pt x="613" y="14844"/>
                    <a:pt x="307" y="15762"/>
                  </a:cubicBezTo>
                  <a:cubicBezTo>
                    <a:pt x="1" y="16680"/>
                    <a:pt x="307" y="17904"/>
                    <a:pt x="1225" y="19129"/>
                  </a:cubicBezTo>
                  <a:cubicBezTo>
                    <a:pt x="2143" y="20353"/>
                    <a:pt x="7041" y="22649"/>
                    <a:pt x="8112" y="22649"/>
                  </a:cubicBezTo>
                  <a:cubicBezTo>
                    <a:pt x="9182" y="22649"/>
                    <a:pt x="9642" y="16221"/>
                    <a:pt x="9642" y="16221"/>
                  </a:cubicBezTo>
                  <a:lnTo>
                    <a:pt x="13927" y="16221"/>
                  </a:lnTo>
                  <a:cubicBezTo>
                    <a:pt x="15609" y="16221"/>
                    <a:pt x="14998" y="15303"/>
                    <a:pt x="15457" y="13314"/>
                  </a:cubicBezTo>
                  <a:cubicBezTo>
                    <a:pt x="15916" y="11324"/>
                    <a:pt x="15609" y="8263"/>
                    <a:pt x="15609" y="8263"/>
                  </a:cubicBezTo>
                  <a:cubicBezTo>
                    <a:pt x="15609" y="8263"/>
                    <a:pt x="16835" y="6274"/>
                    <a:pt x="17140" y="5815"/>
                  </a:cubicBezTo>
                  <a:cubicBezTo>
                    <a:pt x="17446" y="5355"/>
                    <a:pt x="15304" y="4131"/>
                    <a:pt x="15304" y="4131"/>
                  </a:cubicBezTo>
                  <a:lnTo>
                    <a:pt x="15304" y="3060"/>
                  </a:lnTo>
                  <a:cubicBezTo>
                    <a:pt x="15304" y="2601"/>
                    <a:pt x="14232" y="0"/>
                    <a:pt x="14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4"/>
            <p:cNvSpPr/>
            <p:nvPr/>
          </p:nvSpPr>
          <p:spPr>
            <a:xfrm>
              <a:off x="2109800" y="2566850"/>
              <a:ext cx="445875" cy="581550"/>
            </a:xfrm>
            <a:custGeom>
              <a:avLst/>
              <a:gdLst/>
              <a:ahLst/>
              <a:cxnLst/>
              <a:rect l="l" t="t" r="r" b="b"/>
              <a:pathLst>
                <a:path w="17835" h="23262" extrusionOk="0">
                  <a:moveTo>
                    <a:pt x="14414" y="750"/>
                  </a:moveTo>
                  <a:cubicBezTo>
                    <a:pt x="14875" y="1895"/>
                    <a:pt x="15328" y="3140"/>
                    <a:pt x="15328" y="3368"/>
                  </a:cubicBezTo>
                  <a:lnTo>
                    <a:pt x="15328" y="4439"/>
                  </a:lnTo>
                  <a:cubicBezTo>
                    <a:pt x="15328" y="4549"/>
                    <a:pt x="15387" y="4650"/>
                    <a:pt x="15482" y="4704"/>
                  </a:cubicBezTo>
                  <a:cubicBezTo>
                    <a:pt x="16305" y="5175"/>
                    <a:pt x="17071" y="5762"/>
                    <a:pt x="17183" y="6001"/>
                  </a:cubicBezTo>
                  <a:cubicBezTo>
                    <a:pt x="16835" y="6532"/>
                    <a:pt x="15728" y="8332"/>
                    <a:pt x="15679" y="8411"/>
                  </a:cubicBezTo>
                  <a:cubicBezTo>
                    <a:pt x="15644" y="8467"/>
                    <a:pt x="15628" y="8535"/>
                    <a:pt x="15636" y="8601"/>
                  </a:cubicBezTo>
                  <a:cubicBezTo>
                    <a:pt x="15638" y="8631"/>
                    <a:pt x="15932" y="11633"/>
                    <a:pt x="15488" y="13552"/>
                  </a:cubicBezTo>
                  <a:cubicBezTo>
                    <a:pt x="15350" y="14152"/>
                    <a:pt x="15306" y="14659"/>
                    <a:pt x="15270" y="15064"/>
                  </a:cubicBezTo>
                  <a:cubicBezTo>
                    <a:pt x="15184" y="16045"/>
                    <a:pt x="15168" y="16223"/>
                    <a:pt x="14257" y="16223"/>
                  </a:cubicBezTo>
                  <a:lnTo>
                    <a:pt x="9972" y="16223"/>
                  </a:lnTo>
                  <a:cubicBezTo>
                    <a:pt x="9811" y="16223"/>
                    <a:pt x="9678" y="16347"/>
                    <a:pt x="9667" y="16506"/>
                  </a:cubicBezTo>
                  <a:cubicBezTo>
                    <a:pt x="9440" y="19681"/>
                    <a:pt x="8875" y="22495"/>
                    <a:pt x="8442" y="22650"/>
                  </a:cubicBezTo>
                  <a:cubicBezTo>
                    <a:pt x="7475" y="22650"/>
                    <a:pt x="2664" y="20403"/>
                    <a:pt x="1801" y="19252"/>
                  </a:cubicBezTo>
                  <a:cubicBezTo>
                    <a:pt x="964" y="18137"/>
                    <a:pt x="646" y="17011"/>
                    <a:pt x="928" y="16166"/>
                  </a:cubicBezTo>
                  <a:cubicBezTo>
                    <a:pt x="995" y="15963"/>
                    <a:pt x="1124" y="15618"/>
                    <a:pt x="1288" y="15174"/>
                  </a:cubicBezTo>
                  <a:cubicBezTo>
                    <a:pt x="1853" y="13645"/>
                    <a:pt x="2905" y="10799"/>
                    <a:pt x="3385" y="8637"/>
                  </a:cubicBezTo>
                  <a:cubicBezTo>
                    <a:pt x="3989" y="5920"/>
                    <a:pt x="8920" y="3736"/>
                    <a:pt x="9481" y="3495"/>
                  </a:cubicBezTo>
                  <a:cubicBezTo>
                    <a:pt x="10398" y="3103"/>
                    <a:pt x="13430" y="1330"/>
                    <a:pt x="14414" y="750"/>
                  </a:cubicBezTo>
                  <a:close/>
                  <a:moveTo>
                    <a:pt x="14563" y="1"/>
                  </a:moveTo>
                  <a:cubicBezTo>
                    <a:pt x="14509" y="1"/>
                    <a:pt x="14455" y="15"/>
                    <a:pt x="14407" y="44"/>
                  </a:cubicBezTo>
                  <a:cubicBezTo>
                    <a:pt x="14366" y="69"/>
                    <a:pt x="10281" y="2487"/>
                    <a:pt x="9241" y="2934"/>
                  </a:cubicBezTo>
                  <a:cubicBezTo>
                    <a:pt x="8278" y="3346"/>
                    <a:pt x="3444" y="5554"/>
                    <a:pt x="2788" y="8505"/>
                  </a:cubicBezTo>
                  <a:cubicBezTo>
                    <a:pt x="2316" y="10626"/>
                    <a:pt x="1273" y="13447"/>
                    <a:pt x="714" y="14962"/>
                  </a:cubicBezTo>
                  <a:cubicBezTo>
                    <a:pt x="546" y="15414"/>
                    <a:pt x="417" y="15766"/>
                    <a:pt x="347" y="15972"/>
                  </a:cubicBezTo>
                  <a:cubicBezTo>
                    <a:pt x="1" y="17013"/>
                    <a:pt x="352" y="18341"/>
                    <a:pt x="1311" y="19619"/>
                  </a:cubicBezTo>
                  <a:cubicBezTo>
                    <a:pt x="2287" y="20921"/>
                    <a:pt x="7319" y="23262"/>
                    <a:pt x="8442" y="23262"/>
                  </a:cubicBezTo>
                  <a:cubicBezTo>
                    <a:pt x="9578" y="23262"/>
                    <a:pt x="10063" y="19361"/>
                    <a:pt x="10256" y="16835"/>
                  </a:cubicBezTo>
                  <a:lnTo>
                    <a:pt x="14258" y="16835"/>
                  </a:lnTo>
                  <a:cubicBezTo>
                    <a:pt x="15730" y="16835"/>
                    <a:pt x="15796" y="16078"/>
                    <a:pt x="15881" y="15118"/>
                  </a:cubicBezTo>
                  <a:cubicBezTo>
                    <a:pt x="15915" y="14732"/>
                    <a:pt x="15957" y="14249"/>
                    <a:pt x="16086" y="13690"/>
                  </a:cubicBezTo>
                  <a:cubicBezTo>
                    <a:pt x="16509" y="11858"/>
                    <a:pt x="16305" y="9208"/>
                    <a:pt x="16255" y="8644"/>
                  </a:cubicBezTo>
                  <a:cubicBezTo>
                    <a:pt x="16494" y="8257"/>
                    <a:pt x="17462" y="6687"/>
                    <a:pt x="17725" y="6293"/>
                  </a:cubicBezTo>
                  <a:cubicBezTo>
                    <a:pt x="17779" y="6211"/>
                    <a:pt x="17835" y="6077"/>
                    <a:pt x="17791" y="5893"/>
                  </a:cubicBezTo>
                  <a:cubicBezTo>
                    <a:pt x="17661" y="5338"/>
                    <a:pt x="16488" y="4588"/>
                    <a:pt x="15940" y="4263"/>
                  </a:cubicBezTo>
                  <a:lnTo>
                    <a:pt x="15940" y="3368"/>
                  </a:lnTo>
                  <a:cubicBezTo>
                    <a:pt x="15940" y="2886"/>
                    <a:pt x="15103" y="814"/>
                    <a:pt x="14847" y="191"/>
                  </a:cubicBezTo>
                  <a:cubicBezTo>
                    <a:pt x="14813" y="109"/>
                    <a:pt x="14745" y="45"/>
                    <a:pt x="14661" y="17"/>
                  </a:cubicBezTo>
                  <a:cubicBezTo>
                    <a:pt x="14629" y="6"/>
                    <a:pt x="14596" y="1"/>
                    <a:pt x="145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4"/>
            <p:cNvSpPr/>
            <p:nvPr/>
          </p:nvSpPr>
          <p:spPr>
            <a:xfrm>
              <a:off x="1808175" y="2836350"/>
              <a:ext cx="264025" cy="251425"/>
            </a:xfrm>
            <a:custGeom>
              <a:avLst/>
              <a:gdLst/>
              <a:ahLst/>
              <a:cxnLst/>
              <a:rect l="l" t="t" r="r" b="b"/>
              <a:pathLst>
                <a:path w="10561" h="10057" extrusionOk="0">
                  <a:moveTo>
                    <a:pt x="5413" y="1"/>
                  </a:moveTo>
                  <a:cubicBezTo>
                    <a:pt x="4942" y="1"/>
                    <a:pt x="4501" y="25"/>
                    <a:pt x="4133" y="87"/>
                  </a:cubicBezTo>
                  <a:cubicBezTo>
                    <a:pt x="2296" y="392"/>
                    <a:pt x="1" y="2995"/>
                    <a:pt x="1" y="5596"/>
                  </a:cubicBezTo>
                  <a:cubicBezTo>
                    <a:pt x="1" y="8197"/>
                    <a:pt x="1990" y="9726"/>
                    <a:pt x="5204" y="10033"/>
                  </a:cubicBezTo>
                  <a:cubicBezTo>
                    <a:pt x="5371" y="10049"/>
                    <a:pt x="5534" y="10057"/>
                    <a:pt x="5695" y="10057"/>
                  </a:cubicBezTo>
                  <a:cubicBezTo>
                    <a:pt x="8634" y="10057"/>
                    <a:pt x="10560" y="7506"/>
                    <a:pt x="10560" y="6054"/>
                  </a:cubicBezTo>
                  <a:cubicBezTo>
                    <a:pt x="10560" y="4524"/>
                    <a:pt x="10407" y="2841"/>
                    <a:pt x="9642" y="392"/>
                  </a:cubicBezTo>
                  <a:cubicBezTo>
                    <a:pt x="9642" y="392"/>
                    <a:pt x="7293" y="1"/>
                    <a:pt x="54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4"/>
            <p:cNvSpPr/>
            <p:nvPr/>
          </p:nvSpPr>
          <p:spPr>
            <a:xfrm>
              <a:off x="1800550" y="2828675"/>
              <a:ext cx="279325" cy="266750"/>
            </a:xfrm>
            <a:custGeom>
              <a:avLst/>
              <a:gdLst/>
              <a:ahLst/>
              <a:cxnLst/>
              <a:rect l="l" t="t" r="r" b="b"/>
              <a:pathLst>
                <a:path w="11173" h="10670" extrusionOk="0">
                  <a:moveTo>
                    <a:pt x="5713" y="613"/>
                  </a:moveTo>
                  <a:cubicBezTo>
                    <a:pt x="7244" y="613"/>
                    <a:pt x="9122" y="881"/>
                    <a:pt x="9711" y="972"/>
                  </a:cubicBezTo>
                  <a:cubicBezTo>
                    <a:pt x="10458" y="3421"/>
                    <a:pt x="10559" y="5068"/>
                    <a:pt x="10559" y="6361"/>
                  </a:cubicBezTo>
                  <a:cubicBezTo>
                    <a:pt x="10559" y="6961"/>
                    <a:pt x="10143" y="7944"/>
                    <a:pt x="9211" y="8791"/>
                  </a:cubicBezTo>
                  <a:cubicBezTo>
                    <a:pt x="8672" y="9282"/>
                    <a:pt x="7573" y="10059"/>
                    <a:pt x="6012" y="10059"/>
                  </a:cubicBezTo>
                  <a:cubicBezTo>
                    <a:pt x="5858" y="10059"/>
                    <a:pt x="5700" y="10052"/>
                    <a:pt x="5538" y="10036"/>
                  </a:cubicBezTo>
                  <a:cubicBezTo>
                    <a:pt x="2362" y="9733"/>
                    <a:pt x="613" y="8265"/>
                    <a:pt x="613" y="5903"/>
                  </a:cubicBezTo>
                  <a:cubicBezTo>
                    <a:pt x="613" y="3489"/>
                    <a:pt x="2780" y="980"/>
                    <a:pt x="4489" y="695"/>
                  </a:cubicBezTo>
                  <a:cubicBezTo>
                    <a:pt x="4839" y="636"/>
                    <a:pt x="5261" y="613"/>
                    <a:pt x="5713" y="613"/>
                  </a:cubicBezTo>
                  <a:close/>
                  <a:moveTo>
                    <a:pt x="5725" y="1"/>
                  </a:moveTo>
                  <a:cubicBezTo>
                    <a:pt x="5236" y="1"/>
                    <a:pt x="4775" y="27"/>
                    <a:pt x="4388" y="91"/>
                  </a:cubicBezTo>
                  <a:cubicBezTo>
                    <a:pt x="2413" y="420"/>
                    <a:pt x="0" y="3166"/>
                    <a:pt x="0" y="5903"/>
                  </a:cubicBezTo>
                  <a:cubicBezTo>
                    <a:pt x="0" y="8585"/>
                    <a:pt x="1997" y="10313"/>
                    <a:pt x="5480" y="10645"/>
                  </a:cubicBezTo>
                  <a:cubicBezTo>
                    <a:pt x="5653" y="10662"/>
                    <a:pt x="5825" y="10669"/>
                    <a:pt x="5995" y="10669"/>
                  </a:cubicBezTo>
                  <a:cubicBezTo>
                    <a:pt x="7329" y="10669"/>
                    <a:pt x="8601" y="10173"/>
                    <a:pt x="9623" y="9244"/>
                  </a:cubicBezTo>
                  <a:cubicBezTo>
                    <a:pt x="10564" y="8387"/>
                    <a:pt x="11172" y="7256"/>
                    <a:pt x="11172" y="6361"/>
                  </a:cubicBezTo>
                  <a:cubicBezTo>
                    <a:pt x="11172" y="4991"/>
                    <a:pt x="11060" y="3236"/>
                    <a:pt x="10239" y="609"/>
                  </a:cubicBezTo>
                  <a:cubicBezTo>
                    <a:pt x="10205" y="498"/>
                    <a:pt x="10111" y="416"/>
                    <a:pt x="9998" y="397"/>
                  </a:cubicBezTo>
                  <a:cubicBezTo>
                    <a:pt x="9877" y="377"/>
                    <a:pt x="7595" y="1"/>
                    <a:pt x="57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4"/>
            <p:cNvSpPr/>
            <p:nvPr/>
          </p:nvSpPr>
          <p:spPr>
            <a:xfrm>
              <a:off x="1945925" y="2374125"/>
              <a:ext cx="573900" cy="595300"/>
            </a:xfrm>
            <a:custGeom>
              <a:avLst/>
              <a:gdLst/>
              <a:ahLst/>
              <a:cxnLst/>
              <a:rect l="l" t="t" r="r" b="b"/>
              <a:pathLst>
                <a:path w="22956" h="23812" extrusionOk="0">
                  <a:moveTo>
                    <a:pt x="14815" y="0"/>
                  </a:moveTo>
                  <a:cubicBezTo>
                    <a:pt x="12912" y="0"/>
                    <a:pt x="10669" y="248"/>
                    <a:pt x="7805" y="1282"/>
                  </a:cubicBezTo>
                  <a:cubicBezTo>
                    <a:pt x="2296" y="3272"/>
                    <a:pt x="1" y="9699"/>
                    <a:pt x="307" y="13067"/>
                  </a:cubicBezTo>
                  <a:cubicBezTo>
                    <a:pt x="612" y="16434"/>
                    <a:pt x="5663" y="23319"/>
                    <a:pt x="8264" y="23779"/>
                  </a:cubicBezTo>
                  <a:cubicBezTo>
                    <a:pt x="8388" y="23801"/>
                    <a:pt x="8506" y="23811"/>
                    <a:pt x="8618" y="23811"/>
                  </a:cubicBezTo>
                  <a:cubicBezTo>
                    <a:pt x="10866" y="23811"/>
                    <a:pt x="10866" y="19647"/>
                    <a:pt x="10866" y="19647"/>
                  </a:cubicBezTo>
                  <a:lnTo>
                    <a:pt x="13467" y="18116"/>
                  </a:lnTo>
                  <a:cubicBezTo>
                    <a:pt x="13467" y="18116"/>
                    <a:pt x="19283" y="11841"/>
                    <a:pt x="21118" y="8016"/>
                  </a:cubicBezTo>
                  <a:cubicBezTo>
                    <a:pt x="22955" y="4190"/>
                    <a:pt x="22343" y="212"/>
                    <a:pt x="19436" y="212"/>
                  </a:cubicBezTo>
                  <a:cubicBezTo>
                    <a:pt x="18039" y="212"/>
                    <a:pt x="16573" y="0"/>
                    <a:pt x="148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4"/>
            <p:cNvSpPr/>
            <p:nvPr/>
          </p:nvSpPr>
          <p:spPr>
            <a:xfrm>
              <a:off x="1937575" y="2366500"/>
              <a:ext cx="578925" cy="610550"/>
            </a:xfrm>
            <a:custGeom>
              <a:avLst/>
              <a:gdLst/>
              <a:ahLst/>
              <a:cxnLst/>
              <a:rect l="l" t="t" r="r" b="b"/>
              <a:pathLst>
                <a:path w="23157" h="24422" extrusionOk="0">
                  <a:moveTo>
                    <a:pt x="15131" y="610"/>
                  </a:moveTo>
                  <a:cubicBezTo>
                    <a:pt x="16050" y="610"/>
                    <a:pt x="16895" y="669"/>
                    <a:pt x="17705" y="725"/>
                  </a:cubicBezTo>
                  <a:cubicBezTo>
                    <a:pt x="18423" y="775"/>
                    <a:pt x="19101" y="823"/>
                    <a:pt x="19770" y="823"/>
                  </a:cubicBezTo>
                  <a:cubicBezTo>
                    <a:pt x="20585" y="823"/>
                    <a:pt x="21213" y="1164"/>
                    <a:pt x="21636" y="1836"/>
                  </a:cubicBezTo>
                  <a:cubicBezTo>
                    <a:pt x="22515" y="3232"/>
                    <a:pt x="22331" y="5786"/>
                    <a:pt x="21177" y="8188"/>
                  </a:cubicBezTo>
                  <a:cubicBezTo>
                    <a:pt x="19448" y="11788"/>
                    <a:pt x="14061" y="17686"/>
                    <a:pt x="13607" y="18181"/>
                  </a:cubicBezTo>
                  <a:lnTo>
                    <a:pt x="11045" y="19687"/>
                  </a:lnTo>
                  <a:cubicBezTo>
                    <a:pt x="10951" y="19742"/>
                    <a:pt x="10893" y="19843"/>
                    <a:pt x="10893" y="19952"/>
                  </a:cubicBezTo>
                  <a:cubicBezTo>
                    <a:pt x="10893" y="19977"/>
                    <a:pt x="10878" y="22591"/>
                    <a:pt x="9784" y="23508"/>
                  </a:cubicBezTo>
                  <a:cubicBezTo>
                    <a:pt x="9543" y="23710"/>
                    <a:pt x="9270" y="23810"/>
                    <a:pt x="8954" y="23810"/>
                  </a:cubicBezTo>
                  <a:cubicBezTo>
                    <a:pt x="8857" y="23810"/>
                    <a:pt x="8756" y="23800"/>
                    <a:pt x="8651" y="23781"/>
                  </a:cubicBezTo>
                  <a:cubicBezTo>
                    <a:pt x="6213" y="23352"/>
                    <a:pt x="1243" y="16620"/>
                    <a:pt x="945" y="13343"/>
                  </a:cubicBezTo>
                  <a:cubicBezTo>
                    <a:pt x="627" y="9848"/>
                    <a:pt x="3043" y="3753"/>
                    <a:pt x="8243" y="1875"/>
                  </a:cubicBezTo>
                  <a:cubicBezTo>
                    <a:pt x="11065" y="856"/>
                    <a:pt x="13253" y="610"/>
                    <a:pt x="15131" y="610"/>
                  </a:cubicBezTo>
                  <a:close/>
                  <a:moveTo>
                    <a:pt x="15171" y="0"/>
                  </a:moveTo>
                  <a:cubicBezTo>
                    <a:pt x="13244" y="0"/>
                    <a:pt x="10941" y="250"/>
                    <a:pt x="8035" y="1300"/>
                  </a:cubicBezTo>
                  <a:cubicBezTo>
                    <a:pt x="2549" y="3281"/>
                    <a:pt x="0" y="9712"/>
                    <a:pt x="336" y="13398"/>
                  </a:cubicBezTo>
                  <a:cubicBezTo>
                    <a:pt x="657" y="16932"/>
                    <a:pt x="5874" y="23913"/>
                    <a:pt x="8545" y="24384"/>
                  </a:cubicBezTo>
                  <a:cubicBezTo>
                    <a:pt x="8680" y="24410"/>
                    <a:pt x="8817" y="24422"/>
                    <a:pt x="8955" y="24422"/>
                  </a:cubicBezTo>
                  <a:cubicBezTo>
                    <a:pt x="9415" y="24422"/>
                    <a:pt x="9825" y="24272"/>
                    <a:pt x="10178" y="23976"/>
                  </a:cubicBezTo>
                  <a:cubicBezTo>
                    <a:pt x="11317" y="23021"/>
                    <a:pt x="11479" y="20780"/>
                    <a:pt x="11502" y="20129"/>
                  </a:cubicBezTo>
                  <a:lnTo>
                    <a:pt x="13956" y="18685"/>
                  </a:lnTo>
                  <a:cubicBezTo>
                    <a:pt x="13982" y="18669"/>
                    <a:pt x="14005" y="18650"/>
                    <a:pt x="14025" y="18629"/>
                  </a:cubicBezTo>
                  <a:cubicBezTo>
                    <a:pt x="14264" y="18371"/>
                    <a:pt x="19893" y="12277"/>
                    <a:pt x="21728" y="8453"/>
                  </a:cubicBezTo>
                  <a:cubicBezTo>
                    <a:pt x="22989" y="5828"/>
                    <a:pt x="23156" y="3103"/>
                    <a:pt x="22154" y="1511"/>
                  </a:cubicBezTo>
                  <a:cubicBezTo>
                    <a:pt x="21619" y="660"/>
                    <a:pt x="20794" y="210"/>
                    <a:pt x="19769" y="210"/>
                  </a:cubicBezTo>
                  <a:cubicBezTo>
                    <a:pt x="19122" y="210"/>
                    <a:pt x="18454" y="164"/>
                    <a:pt x="17747" y="115"/>
                  </a:cubicBezTo>
                  <a:cubicBezTo>
                    <a:pt x="16960" y="60"/>
                    <a:pt x="16110" y="0"/>
                    <a:pt x="15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4"/>
            <p:cNvSpPr/>
            <p:nvPr/>
          </p:nvSpPr>
          <p:spPr>
            <a:xfrm>
              <a:off x="2183150" y="2795950"/>
              <a:ext cx="133925" cy="136850"/>
            </a:xfrm>
            <a:custGeom>
              <a:avLst/>
              <a:gdLst/>
              <a:ahLst/>
              <a:cxnLst/>
              <a:rect l="l" t="t" r="r" b="b"/>
              <a:pathLst>
                <a:path w="5357" h="5474" extrusionOk="0">
                  <a:moveTo>
                    <a:pt x="2323" y="0"/>
                  </a:moveTo>
                  <a:cubicBezTo>
                    <a:pt x="2116" y="0"/>
                    <a:pt x="1902" y="52"/>
                    <a:pt x="1683" y="172"/>
                  </a:cubicBezTo>
                  <a:cubicBezTo>
                    <a:pt x="0" y="1090"/>
                    <a:pt x="1530" y="4457"/>
                    <a:pt x="2601" y="5222"/>
                  </a:cubicBezTo>
                  <a:cubicBezTo>
                    <a:pt x="2856" y="5404"/>
                    <a:pt x="3146" y="5474"/>
                    <a:pt x="3439" y="5474"/>
                  </a:cubicBezTo>
                  <a:cubicBezTo>
                    <a:pt x="4378" y="5474"/>
                    <a:pt x="5356" y="4762"/>
                    <a:pt x="5356" y="4762"/>
                  </a:cubicBezTo>
                  <a:lnTo>
                    <a:pt x="4744" y="2314"/>
                  </a:lnTo>
                  <a:cubicBezTo>
                    <a:pt x="4744" y="2314"/>
                    <a:pt x="3702" y="0"/>
                    <a:pt x="232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4"/>
            <p:cNvSpPr/>
            <p:nvPr/>
          </p:nvSpPr>
          <p:spPr>
            <a:xfrm>
              <a:off x="2196825" y="2788275"/>
              <a:ext cx="128800" cy="152175"/>
            </a:xfrm>
            <a:custGeom>
              <a:avLst/>
              <a:gdLst/>
              <a:ahLst/>
              <a:cxnLst/>
              <a:rect l="l" t="t" r="r" b="b"/>
              <a:pathLst>
                <a:path w="5152" h="6087" extrusionOk="0">
                  <a:moveTo>
                    <a:pt x="1774" y="0"/>
                  </a:moveTo>
                  <a:cubicBezTo>
                    <a:pt x="1507" y="0"/>
                    <a:pt x="1244" y="70"/>
                    <a:pt x="988" y="211"/>
                  </a:cubicBezTo>
                  <a:cubicBezTo>
                    <a:pt x="441" y="509"/>
                    <a:pt x="129" y="1048"/>
                    <a:pt x="86" y="1770"/>
                  </a:cubicBezTo>
                  <a:cubicBezTo>
                    <a:pt x="0" y="3179"/>
                    <a:pt x="998" y="5151"/>
                    <a:pt x="1876" y="5778"/>
                  </a:cubicBezTo>
                  <a:cubicBezTo>
                    <a:pt x="2189" y="6002"/>
                    <a:pt x="2539" y="6086"/>
                    <a:pt x="2889" y="6086"/>
                  </a:cubicBezTo>
                  <a:cubicBezTo>
                    <a:pt x="3915" y="6086"/>
                    <a:pt x="4932" y="5358"/>
                    <a:pt x="4989" y="5317"/>
                  </a:cubicBezTo>
                  <a:cubicBezTo>
                    <a:pt x="5123" y="5218"/>
                    <a:pt x="5151" y="5028"/>
                    <a:pt x="5053" y="4892"/>
                  </a:cubicBezTo>
                  <a:cubicBezTo>
                    <a:pt x="4993" y="4810"/>
                    <a:pt x="4899" y="4766"/>
                    <a:pt x="4805" y="4766"/>
                  </a:cubicBezTo>
                  <a:cubicBezTo>
                    <a:pt x="4744" y="4766"/>
                    <a:pt x="4682" y="4784"/>
                    <a:pt x="4629" y="4822"/>
                  </a:cubicBezTo>
                  <a:cubicBezTo>
                    <a:pt x="4617" y="4831"/>
                    <a:pt x="3703" y="5473"/>
                    <a:pt x="2889" y="5473"/>
                  </a:cubicBezTo>
                  <a:cubicBezTo>
                    <a:pt x="2653" y="5473"/>
                    <a:pt x="2426" y="5419"/>
                    <a:pt x="2231" y="5280"/>
                  </a:cubicBezTo>
                  <a:cubicBezTo>
                    <a:pt x="1571" y="4808"/>
                    <a:pt x="621" y="3064"/>
                    <a:pt x="696" y="1807"/>
                  </a:cubicBezTo>
                  <a:cubicBezTo>
                    <a:pt x="728" y="1298"/>
                    <a:pt x="924" y="943"/>
                    <a:pt x="1282" y="748"/>
                  </a:cubicBezTo>
                  <a:cubicBezTo>
                    <a:pt x="1446" y="658"/>
                    <a:pt x="1610" y="613"/>
                    <a:pt x="1776" y="613"/>
                  </a:cubicBezTo>
                  <a:cubicBezTo>
                    <a:pt x="1883" y="613"/>
                    <a:pt x="1991" y="632"/>
                    <a:pt x="2102" y="668"/>
                  </a:cubicBezTo>
                  <a:cubicBezTo>
                    <a:pt x="3123" y="1012"/>
                    <a:pt x="3908" y="2730"/>
                    <a:pt x="3916" y="2747"/>
                  </a:cubicBezTo>
                  <a:cubicBezTo>
                    <a:pt x="3967" y="2860"/>
                    <a:pt x="4079" y="2928"/>
                    <a:pt x="4196" y="2928"/>
                  </a:cubicBezTo>
                  <a:cubicBezTo>
                    <a:pt x="4238" y="2928"/>
                    <a:pt x="4281" y="2919"/>
                    <a:pt x="4322" y="2900"/>
                  </a:cubicBezTo>
                  <a:cubicBezTo>
                    <a:pt x="4476" y="2832"/>
                    <a:pt x="4544" y="2650"/>
                    <a:pt x="4475" y="2496"/>
                  </a:cubicBezTo>
                  <a:cubicBezTo>
                    <a:pt x="4438" y="2415"/>
                    <a:pt x="3572" y="517"/>
                    <a:pt x="2298" y="89"/>
                  </a:cubicBezTo>
                  <a:cubicBezTo>
                    <a:pt x="2122" y="30"/>
                    <a:pt x="1947" y="0"/>
                    <a:pt x="17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4"/>
            <p:cNvSpPr/>
            <p:nvPr/>
          </p:nvSpPr>
          <p:spPr>
            <a:xfrm>
              <a:off x="2458000" y="2670025"/>
              <a:ext cx="51325" cy="72850"/>
            </a:xfrm>
            <a:custGeom>
              <a:avLst/>
              <a:gdLst/>
              <a:ahLst/>
              <a:cxnLst/>
              <a:rect l="l" t="t" r="r" b="b"/>
              <a:pathLst>
                <a:path w="2053" h="2914" extrusionOk="0">
                  <a:moveTo>
                    <a:pt x="1709" y="1"/>
                  </a:moveTo>
                  <a:cubicBezTo>
                    <a:pt x="1576" y="1"/>
                    <a:pt x="1453" y="88"/>
                    <a:pt x="1414" y="221"/>
                  </a:cubicBezTo>
                  <a:cubicBezTo>
                    <a:pt x="1178" y="990"/>
                    <a:pt x="650" y="2149"/>
                    <a:pt x="216" y="2323"/>
                  </a:cubicBezTo>
                  <a:cubicBezTo>
                    <a:pt x="79" y="2377"/>
                    <a:pt x="1" y="2521"/>
                    <a:pt x="28" y="2665"/>
                  </a:cubicBezTo>
                  <a:cubicBezTo>
                    <a:pt x="56" y="2809"/>
                    <a:pt x="182" y="2913"/>
                    <a:pt x="330" y="2913"/>
                  </a:cubicBezTo>
                  <a:cubicBezTo>
                    <a:pt x="368" y="2913"/>
                    <a:pt x="407" y="2906"/>
                    <a:pt x="443" y="2891"/>
                  </a:cubicBezTo>
                  <a:cubicBezTo>
                    <a:pt x="1300" y="2548"/>
                    <a:pt x="1891" y="758"/>
                    <a:pt x="1999" y="402"/>
                  </a:cubicBezTo>
                  <a:cubicBezTo>
                    <a:pt x="2052" y="239"/>
                    <a:pt x="1961" y="65"/>
                    <a:pt x="1799" y="14"/>
                  </a:cubicBezTo>
                  <a:cubicBezTo>
                    <a:pt x="1769" y="5"/>
                    <a:pt x="1738" y="1"/>
                    <a:pt x="1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4"/>
            <p:cNvSpPr/>
            <p:nvPr/>
          </p:nvSpPr>
          <p:spPr>
            <a:xfrm>
              <a:off x="2739375" y="3363375"/>
              <a:ext cx="97725" cy="171250"/>
            </a:xfrm>
            <a:custGeom>
              <a:avLst/>
              <a:gdLst/>
              <a:ahLst/>
              <a:cxnLst/>
              <a:rect l="l" t="t" r="r" b="b"/>
              <a:pathLst>
                <a:path w="3909" h="6850" extrusionOk="0">
                  <a:moveTo>
                    <a:pt x="1383" y="1"/>
                  </a:moveTo>
                  <a:cubicBezTo>
                    <a:pt x="1140" y="1"/>
                    <a:pt x="921" y="122"/>
                    <a:pt x="859" y="522"/>
                  </a:cubicBezTo>
                  <a:cubicBezTo>
                    <a:pt x="745" y="1266"/>
                    <a:pt x="1343" y="2053"/>
                    <a:pt x="1672" y="2420"/>
                  </a:cubicBezTo>
                  <a:lnTo>
                    <a:pt x="1672" y="2420"/>
                  </a:lnTo>
                  <a:cubicBezTo>
                    <a:pt x="1380" y="2129"/>
                    <a:pt x="847" y="1640"/>
                    <a:pt x="542" y="1640"/>
                  </a:cubicBezTo>
                  <a:cubicBezTo>
                    <a:pt x="417" y="1640"/>
                    <a:pt x="330" y="1721"/>
                    <a:pt x="313" y="1930"/>
                  </a:cubicBezTo>
                  <a:cubicBezTo>
                    <a:pt x="234" y="2868"/>
                    <a:pt x="1173" y="3884"/>
                    <a:pt x="1173" y="3884"/>
                  </a:cubicBezTo>
                  <a:cubicBezTo>
                    <a:pt x="1173" y="3884"/>
                    <a:pt x="599" y="3616"/>
                    <a:pt x="254" y="3616"/>
                  </a:cubicBezTo>
                  <a:cubicBezTo>
                    <a:pt x="106" y="3616"/>
                    <a:pt x="1" y="3665"/>
                    <a:pt x="1" y="3806"/>
                  </a:cubicBezTo>
                  <a:cubicBezTo>
                    <a:pt x="1" y="4275"/>
                    <a:pt x="1641" y="5917"/>
                    <a:pt x="1720" y="6699"/>
                  </a:cubicBezTo>
                  <a:cubicBezTo>
                    <a:pt x="1730" y="6802"/>
                    <a:pt x="1765" y="6849"/>
                    <a:pt x="1818" y="6849"/>
                  </a:cubicBezTo>
                  <a:cubicBezTo>
                    <a:pt x="2170" y="6849"/>
                    <a:pt x="3324" y="4809"/>
                    <a:pt x="3597" y="3182"/>
                  </a:cubicBezTo>
                  <a:cubicBezTo>
                    <a:pt x="3909" y="1305"/>
                    <a:pt x="2189" y="288"/>
                    <a:pt x="2189" y="288"/>
                  </a:cubicBezTo>
                  <a:cubicBezTo>
                    <a:pt x="2189" y="288"/>
                    <a:pt x="1758" y="1"/>
                    <a:pt x="13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4"/>
            <p:cNvSpPr/>
            <p:nvPr/>
          </p:nvSpPr>
          <p:spPr>
            <a:xfrm>
              <a:off x="2731700" y="3355750"/>
              <a:ext cx="113500" cy="186500"/>
            </a:xfrm>
            <a:custGeom>
              <a:avLst/>
              <a:gdLst/>
              <a:ahLst/>
              <a:cxnLst/>
              <a:rect l="l" t="t" r="r" b="b"/>
              <a:pathLst>
                <a:path w="4540" h="7460" extrusionOk="0">
                  <a:moveTo>
                    <a:pt x="1689" y="612"/>
                  </a:moveTo>
                  <a:cubicBezTo>
                    <a:pt x="1871" y="612"/>
                    <a:pt x="2155" y="734"/>
                    <a:pt x="2327" y="848"/>
                  </a:cubicBezTo>
                  <a:cubicBezTo>
                    <a:pt x="2332" y="850"/>
                    <a:pt x="2336" y="854"/>
                    <a:pt x="2340" y="857"/>
                  </a:cubicBezTo>
                  <a:cubicBezTo>
                    <a:pt x="2355" y="866"/>
                    <a:pt x="3877" y="1785"/>
                    <a:pt x="3601" y="3435"/>
                  </a:cubicBezTo>
                  <a:cubicBezTo>
                    <a:pt x="3387" y="4716"/>
                    <a:pt x="2651" y="6119"/>
                    <a:pt x="2252" y="6652"/>
                  </a:cubicBezTo>
                  <a:cubicBezTo>
                    <a:pt x="2079" y="6191"/>
                    <a:pt x="1668" y="5639"/>
                    <a:pt x="1268" y="5102"/>
                  </a:cubicBezTo>
                  <a:cubicBezTo>
                    <a:pt x="1055" y="4816"/>
                    <a:pt x="780" y="4445"/>
                    <a:pt x="665" y="4236"/>
                  </a:cubicBezTo>
                  <a:lnTo>
                    <a:pt x="665" y="4236"/>
                  </a:lnTo>
                  <a:cubicBezTo>
                    <a:pt x="837" y="4264"/>
                    <a:pt x="1112" y="4355"/>
                    <a:pt x="1350" y="4466"/>
                  </a:cubicBezTo>
                  <a:cubicBezTo>
                    <a:pt x="1391" y="4485"/>
                    <a:pt x="1435" y="4495"/>
                    <a:pt x="1479" y="4495"/>
                  </a:cubicBezTo>
                  <a:cubicBezTo>
                    <a:pt x="1574" y="4495"/>
                    <a:pt x="1667" y="4450"/>
                    <a:pt x="1727" y="4370"/>
                  </a:cubicBezTo>
                  <a:cubicBezTo>
                    <a:pt x="1813" y="4252"/>
                    <a:pt x="1803" y="4089"/>
                    <a:pt x="1705" y="3982"/>
                  </a:cubicBezTo>
                  <a:cubicBezTo>
                    <a:pt x="1470" y="3727"/>
                    <a:pt x="877" y="2929"/>
                    <a:pt x="924" y="2271"/>
                  </a:cubicBezTo>
                  <a:lnTo>
                    <a:pt x="924" y="2271"/>
                  </a:lnTo>
                  <a:cubicBezTo>
                    <a:pt x="1098" y="2345"/>
                    <a:pt x="1425" y="2605"/>
                    <a:pt x="1739" y="2916"/>
                  </a:cubicBezTo>
                  <a:cubicBezTo>
                    <a:pt x="1866" y="3060"/>
                    <a:pt x="1960" y="3149"/>
                    <a:pt x="1974" y="3161"/>
                  </a:cubicBezTo>
                  <a:cubicBezTo>
                    <a:pt x="2033" y="3217"/>
                    <a:pt x="2109" y="3245"/>
                    <a:pt x="2185" y="3245"/>
                  </a:cubicBezTo>
                  <a:cubicBezTo>
                    <a:pt x="2262" y="3245"/>
                    <a:pt x="2340" y="3216"/>
                    <a:pt x="2399" y="3158"/>
                  </a:cubicBezTo>
                  <a:cubicBezTo>
                    <a:pt x="2517" y="3041"/>
                    <a:pt x="2522" y="2853"/>
                    <a:pt x="2410" y="2732"/>
                  </a:cubicBezTo>
                  <a:cubicBezTo>
                    <a:pt x="2336" y="2650"/>
                    <a:pt x="2250" y="2558"/>
                    <a:pt x="2157" y="2465"/>
                  </a:cubicBezTo>
                  <a:cubicBezTo>
                    <a:pt x="1823" y="2079"/>
                    <a:pt x="1384" y="1424"/>
                    <a:pt x="1470" y="873"/>
                  </a:cubicBezTo>
                  <a:cubicBezTo>
                    <a:pt x="1484" y="780"/>
                    <a:pt x="1516" y="662"/>
                    <a:pt x="1592" y="629"/>
                  </a:cubicBezTo>
                  <a:cubicBezTo>
                    <a:pt x="1619" y="617"/>
                    <a:pt x="1652" y="612"/>
                    <a:pt x="1689" y="612"/>
                  </a:cubicBezTo>
                  <a:close/>
                  <a:moveTo>
                    <a:pt x="1688" y="0"/>
                  </a:moveTo>
                  <a:cubicBezTo>
                    <a:pt x="1571" y="0"/>
                    <a:pt x="1454" y="20"/>
                    <a:pt x="1343" y="68"/>
                  </a:cubicBezTo>
                  <a:cubicBezTo>
                    <a:pt x="1162" y="148"/>
                    <a:pt x="931" y="337"/>
                    <a:pt x="863" y="780"/>
                  </a:cubicBezTo>
                  <a:cubicBezTo>
                    <a:pt x="818" y="1077"/>
                    <a:pt x="865" y="1374"/>
                    <a:pt x="960" y="1653"/>
                  </a:cubicBezTo>
                  <a:cubicBezTo>
                    <a:pt x="917" y="1645"/>
                    <a:pt x="875" y="1640"/>
                    <a:pt x="835" y="1640"/>
                  </a:cubicBezTo>
                  <a:cubicBezTo>
                    <a:pt x="780" y="1640"/>
                    <a:pt x="727" y="1649"/>
                    <a:pt x="677" y="1667"/>
                  </a:cubicBezTo>
                  <a:cubicBezTo>
                    <a:pt x="555" y="1708"/>
                    <a:pt x="345" y="1833"/>
                    <a:pt x="314" y="2208"/>
                  </a:cubicBezTo>
                  <a:cubicBezTo>
                    <a:pt x="272" y="2713"/>
                    <a:pt x="474" y="3224"/>
                    <a:pt x="702" y="3624"/>
                  </a:cubicBezTo>
                  <a:cubicBezTo>
                    <a:pt x="657" y="3620"/>
                    <a:pt x="613" y="3617"/>
                    <a:pt x="570" y="3617"/>
                  </a:cubicBezTo>
                  <a:cubicBezTo>
                    <a:pt x="437" y="3617"/>
                    <a:pt x="314" y="3641"/>
                    <a:pt x="217" y="3703"/>
                  </a:cubicBezTo>
                  <a:cubicBezTo>
                    <a:pt x="79" y="3790"/>
                    <a:pt x="1" y="3939"/>
                    <a:pt x="1" y="4110"/>
                  </a:cubicBezTo>
                  <a:cubicBezTo>
                    <a:pt x="1" y="4411"/>
                    <a:pt x="268" y="4783"/>
                    <a:pt x="777" y="5467"/>
                  </a:cubicBezTo>
                  <a:cubicBezTo>
                    <a:pt x="1162" y="5984"/>
                    <a:pt x="1688" y="6691"/>
                    <a:pt x="1722" y="7033"/>
                  </a:cubicBezTo>
                  <a:cubicBezTo>
                    <a:pt x="1753" y="7338"/>
                    <a:pt x="1944" y="7454"/>
                    <a:pt x="2113" y="7459"/>
                  </a:cubicBezTo>
                  <a:lnTo>
                    <a:pt x="2122" y="7459"/>
                  </a:lnTo>
                  <a:cubicBezTo>
                    <a:pt x="2832" y="7459"/>
                    <a:pt x="3969" y="4952"/>
                    <a:pt x="4204" y="3535"/>
                  </a:cubicBezTo>
                  <a:cubicBezTo>
                    <a:pt x="4539" y="1522"/>
                    <a:pt x="2806" y="424"/>
                    <a:pt x="2657" y="334"/>
                  </a:cubicBezTo>
                  <a:cubicBezTo>
                    <a:pt x="2575" y="279"/>
                    <a:pt x="2131" y="0"/>
                    <a:pt x="16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4"/>
            <p:cNvSpPr/>
            <p:nvPr/>
          </p:nvSpPr>
          <p:spPr>
            <a:xfrm>
              <a:off x="2737850" y="3339450"/>
              <a:ext cx="164525" cy="367525"/>
            </a:xfrm>
            <a:custGeom>
              <a:avLst/>
              <a:gdLst/>
              <a:ahLst/>
              <a:cxnLst/>
              <a:rect l="l" t="t" r="r" b="b"/>
              <a:pathLst>
                <a:path w="6581" h="14701" extrusionOk="0">
                  <a:moveTo>
                    <a:pt x="2630" y="0"/>
                  </a:moveTo>
                  <a:cubicBezTo>
                    <a:pt x="2425" y="0"/>
                    <a:pt x="2213" y="51"/>
                    <a:pt x="1990" y="162"/>
                  </a:cubicBezTo>
                  <a:cubicBezTo>
                    <a:pt x="766" y="774"/>
                    <a:pt x="3367" y="2917"/>
                    <a:pt x="2756" y="4141"/>
                  </a:cubicBezTo>
                  <a:cubicBezTo>
                    <a:pt x="2143" y="5365"/>
                    <a:pt x="766" y="7507"/>
                    <a:pt x="766" y="8732"/>
                  </a:cubicBezTo>
                  <a:cubicBezTo>
                    <a:pt x="766" y="9956"/>
                    <a:pt x="1" y="12864"/>
                    <a:pt x="1" y="12864"/>
                  </a:cubicBezTo>
                  <a:lnTo>
                    <a:pt x="766" y="14700"/>
                  </a:lnTo>
                  <a:cubicBezTo>
                    <a:pt x="766" y="14700"/>
                    <a:pt x="1378" y="14394"/>
                    <a:pt x="2296" y="13476"/>
                  </a:cubicBezTo>
                  <a:cubicBezTo>
                    <a:pt x="3214" y="12558"/>
                    <a:pt x="4744" y="10415"/>
                    <a:pt x="5663" y="8426"/>
                  </a:cubicBezTo>
                  <a:cubicBezTo>
                    <a:pt x="6581" y="6436"/>
                    <a:pt x="6275" y="3528"/>
                    <a:pt x="5204" y="2151"/>
                  </a:cubicBezTo>
                  <a:cubicBezTo>
                    <a:pt x="4327" y="1025"/>
                    <a:pt x="3553" y="0"/>
                    <a:pt x="263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4"/>
            <p:cNvSpPr/>
            <p:nvPr/>
          </p:nvSpPr>
          <p:spPr>
            <a:xfrm>
              <a:off x="2730025" y="3331650"/>
              <a:ext cx="179725" cy="382950"/>
            </a:xfrm>
            <a:custGeom>
              <a:avLst/>
              <a:gdLst/>
              <a:ahLst/>
              <a:cxnLst/>
              <a:rect l="l" t="t" r="r" b="b"/>
              <a:pathLst>
                <a:path w="7189" h="15318" extrusionOk="0">
                  <a:moveTo>
                    <a:pt x="2940" y="621"/>
                  </a:moveTo>
                  <a:cubicBezTo>
                    <a:pt x="3652" y="621"/>
                    <a:pt x="4306" y="1404"/>
                    <a:pt x="5213" y="2572"/>
                  </a:cubicBezTo>
                  <a:lnTo>
                    <a:pt x="5275" y="2652"/>
                  </a:lnTo>
                  <a:cubicBezTo>
                    <a:pt x="6217" y="3862"/>
                    <a:pt x="6623" y="6606"/>
                    <a:pt x="5699" y="8609"/>
                  </a:cubicBezTo>
                  <a:cubicBezTo>
                    <a:pt x="4809" y="10536"/>
                    <a:pt x="3319" y="12645"/>
                    <a:pt x="2393" y="13571"/>
                  </a:cubicBezTo>
                  <a:cubicBezTo>
                    <a:pt x="1887" y="14078"/>
                    <a:pt x="1477" y="14391"/>
                    <a:pt x="1224" y="14562"/>
                  </a:cubicBezTo>
                  <a:lnTo>
                    <a:pt x="636" y="13153"/>
                  </a:lnTo>
                  <a:cubicBezTo>
                    <a:pt x="773" y="12619"/>
                    <a:pt x="1385" y="10177"/>
                    <a:pt x="1385" y="9044"/>
                  </a:cubicBezTo>
                  <a:cubicBezTo>
                    <a:pt x="1385" y="8179"/>
                    <a:pt x="2214" y="6671"/>
                    <a:pt x="2818" y="5568"/>
                  </a:cubicBezTo>
                  <a:cubicBezTo>
                    <a:pt x="3017" y="5208"/>
                    <a:pt x="3199" y="4874"/>
                    <a:pt x="3342" y="4589"/>
                  </a:cubicBezTo>
                  <a:cubicBezTo>
                    <a:pt x="3706" y="3864"/>
                    <a:pt x="3217" y="2978"/>
                    <a:pt x="2785" y="2196"/>
                  </a:cubicBezTo>
                  <a:cubicBezTo>
                    <a:pt x="2516" y="1709"/>
                    <a:pt x="2209" y="1154"/>
                    <a:pt x="2290" y="897"/>
                  </a:cubicBezTo>
                  <a:cubicBezTo>
                    <a:pt x="2302" y="857"/>
                    <a:pt x="2331" y="802"/>
                    <a:pt x="2441" y="747"/>
                  </a:cubicBezTo>
                  <a:cubicBezTo>
                    <a:pt x="2613" y="662"/>
                    <a:pt x="2778" y="621"/>
                    <a:pt x="2940" y="621"/>
                  </a:cubicBezTo>
                  <a:close/>
                  <a:moveTo>
                    <a:pt x="2951" y="0"/>
                  </a:moveTo>
                  <a:cubicBezTo>
                    <a:pt x="2702" y="0"/>
                    <a:pt x="2442" y="62"/>
                    <a:pt x="2166" y="200"/>
                  </a:cubicBezTo>
                  <a:cubicBezTo>
                    <a:pt x="1929" y="319"/>
                    <a:pt x="1774" y="492"/>
                    <a:pt x="1704" y="715"/>
                  </a:cubicBezTo>
                  <a:cubicBezTo>
                    <a:pt x="1547" y="1222"/>
                    <a:pt x="1888" y="1840"/>
                    <a:pt x="2249" y="2493"/>
                  </a:cubicBezTo>
                  <a:cubicBezTo>
                    <a:pt x="2607" y="3142"/>
                    <a:pt x="3013" y="3877"/>
                    <a:pt x="2794" y="4316"/>
                  </a:cubicBezTo>
                  <a:cubicBezTo>
                    <a:pt x="2656" y="4595"/>
                    <a:pt x="2475" y="4922"/>
                    <a:pt x="2281" y="5274"/>
                  </a:cubicBezTo>
                  <a:cubicBezTo>
                    <a:pt x="1609" y="6499"/>
                    <a:pt x="772" y="8023"/>
                    <a:pt x="772" y="9044"/>
                  </a:cubicBezTo>
                  <a:cubicBezTo>
                    <a:pt x="772" y="10214"/>
                    <a:pt x="25" y="13069"/>
                    <a:pt x="17" y="13098"/>
                  </a:cubicBezTo>
                  <a:cubicBezTo>
                    <a:pt x="0" y="13162"/>
                    <a:pt x="5" y="13232"/>
                    <a:pt x="31" y="13293"/>
                  </a:cubicBezTo>
                  <a:lnTo>
                    <a:pt x="797" y="15130"/>
                  </a:lnTo>
                  <a:cubicBezTo>
                    <a:pt x="829" y="15208"/>
                    <a:pt x="893" y="15269"/>
                    <a:pt x="972" y="15299"/>
                  </a:cubicBezTo>
                  <a:cubicBezTo>
                    <a:pt x="1006" y="15311"/>
                    <a:pt x="1043" y="15318"/>
                    <a:pt x="1079" y="15318"/>
                  </a:cubicBezTo>
                  <a:cubicBezTo>
                    <a:pt x="1127" y="15318"/>
                    <a:pt x="1173" y="15307"/>
                    <a:pt x="1215" y="15285"/>
                  </a:cubicBezTo>
                  <a:cubicBezTo>
                    <a:pt x="1243" y="15273"/>
                    <a:pt x="1883" y="14947"/>
                    <a:pt x="2826" y="14004"/>
                  </a:cubicBezTo>
                  <a:cubicBezTo>
                    <a:pt x="3790" y="13039"/>
                    <a:pt x="5336" y="10854"/>
                    <a:pt x="6254" y="8866"/>
                  </a:cubicBezTo>
                  <a:cubicBezTo>
                    <a:pt x="7189" y="6841"/>
                    <a:pt x="6961" y="3823"/>
                    <a:pt x="5758" y="2276"/>
                  </a:cubicBezTo>
                  <a:lnTo>
                    <a:pt x="5696" y="2196"/>
                  </a:lnTo>
                  <a:cubicBezTo>
                    <a:pt x="4823" y="1074"/>
                    <a:pt x="3988" y="0"/>
                    <a:pt x="29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4"/>
            <p:cNvSpPr/>
            <p:nvPr/>
          </p:nvSpPr>
          <p:spPr>
            <a:xfrm>
              <a:off x="2766850" y="3370525"/>
              <a:ext cx="62750" cy="217050"/>
            </a:xfrm>
            <a:custGeom>
              <a:avLst/>
              <a:gdLst/>
              <a:ahLst/>
              <a:cxnLst/>
              <a:rect l="l" t="t" r="r" b="b"/>
              <a:pathLst>
                <a:path w="2510" h="8682" extrusionOk="0">
                  <a:moveTo>
                    <a:pt x="1148" y="1"/>
                  </a:moveTo>
                  <a:cubicBezTo>
                    <a:pt x="1111" y="1"/>
                    <a:pt x="1090" y="2"/>
                    <a:pt x="1090" y="2"/>
                  </a:cubicBezTo>
                  <a:cubicBezTo>
                    <a:pt x="1090" y="2"/>
                    <a:pt x="1" y="2865"/>
                    <a:pt x="1" y="4803"/>
                  </a:cubicBezTo>
                  <a:lnTo>
                    <a:pt x="1" y="8682"/>
                  </a:lnTo>
                  <a:lnTo>
                    <a:pt x="2510" y="5146"/>
                  </a:lnTo>
                  <a:cubicBezTo>
                    <a:pt x="2510" y="5146"/>
                    <a:pt x="2053" y="2865"/>
                    <a:pt x="2281" y="1381"/>
                  </a:cubicBezTo>
                  <a:cubicBezTo>
                    <a:pt x="2482" y="81"/>
                    <a:pt x="1414" y="1"/>
                    <a:pt x="1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4"/>
            <p:cNvSpPr/>
            <p:nvPr/>
          </p:nvSpPr>
          <p:spPr>
            <a:xfrm>
              <a:off x="2759175" y="3362900"/>
              <a:ext cx="78850" cy="232350"/>
            </a:xfrm>
            <a:custGeom>
              <a:avLst/>
              <a:gdLst/>
              <a:ahLst/>
              <a:cxnLst/>
              <a:rect l="l" t="t" r="r" b="b"/>
              <a:pathLst>
                <a:path w="3154" h="9294" extrusionOk="0">
                  <a:moveTo>
                    <a:pt x="1445" y="0"/>
                  </a:moveTo>
                  <a:cubicBezTo>
                    <a:pt x="1405" y="0"/>
                    <a:pt x="1379" y="1"/>
                    <a:pt x="1374" y="1"/>
                  </a:cubicBezTo>
                  <a:cubicBezTo>
                    <a:pt x="1256" y="10"/>
                    <a:pt x="1153" y="87"/>
                    <a:pt x="1111" y="198"/>
                  </a:cubicBezTo>
                  <a:cubicBezTo>
                    <a:pt x="1064" y="317"/>
                    <a:pt x="1" y="3136"/>
                    <a:pt x="1" y="5108"/>
                  </a:cubicBezTo>
                  <a:lnTo>
                    <a:pt x="1" y="8987"/>
                  </a:lnTo>
                  <a:cubicBezTo>
                    <a:pt x="1" y="9156"/>
                    <a:pt x="138" y="9293"/>
                    <a:pt x="308" y="9293"/>
                  </a:cubicBezTo>
                  <a:cubicBezTo>
                    <a:pt x="476" y="9293"/>
                    <a:pt x="613" y="9156"/>
                    <a:pt x="613" y="8988"/>
                  </a:cubicBezTo>
                  <a:lnTo>
                    <a:pt x="613" y="5108"/>
                  </a:lnTo>
                  <a:cubicBezTo>
                    <a:pt x="613" y="3542"/>
                    <a:pt x="1364" y="1303"/>
                    <a:pt x="1608" y="621"/>
                  </a:cubicBezTo>
                  <a:cubicBezTo>
                    <a:pt x="1767" y="640"/>
                    <a:pt x="1989" y="696"/>
                    <a:pt x="2138" y="856"/>
                  </a:cubicBezTo>
                  <a:cubicBezTo>
                    <a:pt x="2290" y="1022"/>
                    <a:pt x="2340" y="1285"/>
                    <a:pt x="2286" y="1640"/>
                  </a:cubicBezTo>
                  <a:cubicBezTo>
                    <a:pt x="2052" y="3159"/>
                    <a:pt x="2498" y="5415"/>
                    <a:pt x="2516" y="5510"/>
                  </a:cubicBezTo>
                  <a:cubicBezTo>
                    <a:pt x="2544" y="5658"/>
                    <a:pt x="2673" y="5763"/>
                    <a:pt x="2817" y="5763"/>
                  </a:cubicBezTo>
                  <a:cubicBezTo>
                    <a:pt x="2837" y="5763"/>
                    <a:pt x="2857" y="5761"/>
                    <a:pt x="2878" y="5756"/>
                  </a:cubicBezTo>
                  <a:cubicBezTo>
                    <a:pt x="3046" y="5723"/>
                    <a:pt x="3153" y="5558"/>
                    <a:pt x="3117" y="5391"/>
                  </a:cubicBezTo>
                  <a:cubicBezTo>
                    <a:pt x="3112" y="5369"/>
                    <a:pt x="2674" y="3144"/>
                    <a:pt x="2891" y="1733"/>
                  </a:cubicBezTo>
                  <a:cubicBezTo>
                    <a:pt x="2975" y="1186"/>
                    <a:pt x="2873" y="751"/>
                    <a:pt x="2586" y="440"/>
                  </a:cubicBezTo>
                  <a:cubicBezTo>
                    <a:pt x="2212" y="34"/>
                    <a:pt x="1644" y="0"/>
                    <a:pt x="14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4"/>
            <p:cNvSpPr/>
            <p:nvPr/>
          </p:nvSpPr>
          <p:spPr>
            <a:xfrm>
              <a:off x="1865600" y="3423825"/>
              <a:ext cx="975575" cy="860850"/>
            </a:xfrm>
            <a:custGeom>
              <a:avLst/>
              <a:gdLst/>
              <a:ahLst/>
              <a:cxnLst/>
              <a:rect l="l" t="t" r="r" b="b"/>
              <a:pathLst>
                <a:path w="39023" h="34434" extrusionOk="0">
                  <a:moveTo>
                    <a:pt x="8110" y="0"/>
                  </a:moveTo>
                  <a:lnTo>
                    <a:pt x="2143" y="4285"/>
                  </a:lnTo>
                  <a:cubicBezTo>
                    <a:pt x="2143" y="4285"/>
                    <a:pt x="0" y="7346"/>
                    <a:pt x="1071" y="10713"/>
                  </a:cubicBezTo>
                  <a:cubicBezTo>
                    <a:pt x="2143" y="14080"/>
                    <a:pt x="17446" y="34433"/>
                    <a:pt x="19588" y="34433"/>
                  </a:cubicBezTo>
                  <a:cubicBezTo>
                    <a:pt x="21730" y="34433"/>
                    <a:pt x="37186" y="14386"/>
                    <a:pt x="38104" y="13162"/>
                  </a:cubicBezTo>
                  <a:cubicBezTo>
                    <a:pt x="39023" y="11938"/>
                    <a:pt x="35044" y="8877"/>
                    <a:pt x="35044" y="8877"/>
                  </a:cubicBezTo>
                  <a:lnTo>
                    <a:pt x="19588" y="22956"/>
                  </a:lnTo>
                  <a:cubicBezTo>
                    <a:pt x="19588" y="22956"/>
                    <a:pt x="15456" y="6428"/>
                    <a:pt x="13772" y="3368"/>
                  </a:cubicBezTo>
                  <a:cubicBezTo>
                    <a:pt x="12089" y="307"/>
                    <a:pt x="8110" y="0"/>
                    <a:pt x="81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4"/>
            <p:cNvSpPr/>
            <p:nvPr/>
          </p:nvSpPr>
          <p:spPr>
            <a:xfrm>
              <a:off x="1857450" y="3416125"/>
              <a:ext cx="993025" cy="876200"/>
            </a:xfrm>
            <a:custGeom>
              <a:avLst/>
              <a:gdLst/>
              <a:ahLst/>
              <a:cxnLst/>
              <a:rect l="l" t="t" r="r" b="b"/>
              <a:pathLst>
                <a:path w="39721" h="35048" extrusionOk="0">
                  <a:moveTo>
                    <a:pt x="8415" y="0"/>
                  </a:moveTo>
                  <a:cubicBezTo>
                    <a:pt x="8263" y="0"/>
                    <a:pt x="8143" y="132"/>
                    <a:pt x="8132" y="285"/>
                  </a:cubicBezTo>
                  <a:cubicBezTo>
                    <a:pt x="8118" y="454"/>
                    <a:pt x="8244" y="601"/>
                    <a:pt x="8412" y="614"/>
                  </a:cubicBezTo>
                  <a:cubicBezTo>
                    <a:pt x="8451" y="616"/>
                    <a:pt x="12248" y="948"/>
                    <a:pt x="13830" y="3823"/>
                  </a:cubicBezTo>
                  <a:cubicBezTo>
                    <a:pt x="15475" y="6813"/>
                    <a:pt x="19575" y="23173"/>
                    <a:pt x="19616" y="23338"/>
                  </a:cubicBezTo>
                  <a:cubicBezTo>
                    <a:pt x="19653" y="23483"/>
                    <a:pt x="19782" y="23569"/>
                    <a:pt x="19915" y="23569"/>
                  </a:cubicBezTo>
                  <a:cubicBezTo>
                    <a:pt x="19987" y="23569"/>
                    <a:pt x="20060" y="23544"/>
                    <a:pt x="20120" y="23490"/>
                  </a:cubicBezTo>
                  <a:lnTo>
                    <a:pt x="35384" y="9585"/>
                  </a:lnTo>
                  <a:cubicBezTo>
                    <a:pt x="36862" y="10764"/>
                    <a:pt x="38665" y="12646"/>
                    <a:pt x="38186" y="13286"/>
                  </a:cubicBezTo>
                  <a:cubicBezTo>
                    <a:pt x="34491" y="18212"/>
                    <a:pt x="21572" y="34436"/>
                    <a:pt x="19914" y="34436"/>
                  </a:cubicBezTo>
                  <a:cubicBezTo>
                    <a:pt x="18207" y="34436"/>
                    <a:pt x="2877" y="14663"/>
                    <a:pt x="1689" y="10929"/>
                  </a:cubicBezTo>
                  <a:cubicBezTo>
                    <a:pt x="677" y="7750"/>
                    <a:pt x="2699" y="4798"/>
                    <a:pt x="2719" y="4768"/>
                  </a:cubicBezTo>
                  <a:cubicBezTo>
                    <a:pt x="2815" y="4630"/>
                    <a:pt x="2782" y="4439"/>
                    <a:pt x="2644" y="4343"/>
                  </a:cubicBezTo>
                  <a:cubicBezTo>
                    <a:pt x="2590" y="4305"/>
                    <a:pt x="2529" y="4287"/>
                    <a:pt x="2469" y="4287"/>
                  </a:cubicBezTo>
                  <a:cubicBezTo>
                    <a:pt x="2372" y="4287"/>
                    <a:pt x="2277" y="4333"/>
                    <a:pt x="2217" y="4418"/>
                  </a:cubicBezTo>
                  <a:cubicBezTo>
                    <a:pt x="2126" y="4548"/>
                    <a:pt x="1" y="7643"/>
                    <a:pt x="1105" y="11114"/>
                  </a:cubicBezTo>
                  <a:cubicBezTo>
                    <a:pt x="1680" y="12919"/>
                    <a:pt x="6020" y="19130"/>
                    <a:pt x="10010" y="24329"/>
                  </a:cubicBezTo>
                  <a:cubicBezTo>
                    <a:pt x="12484" y="27552"/>
                    <a:pt x="18399" y="35047"/>
                    <a:pt x="19914" y="35047"/>
                  </a:cubicBezTo>
                  <a:cubicBezTo>
                    <a:pt x="22342" y="35047"/>
                    <a:pt x="38515" y="13867"/>
                    <a:pt x="38674" y="13653"/>
                  </a:cubicBezTo>
                  <a:cubicBezTo>
                    <a:pt x="39721" y="12258"/>
                    <a:pt x="36260" y="9484"/>
                    <a:pt x="35556" y="8941"/>
                  </a:cubicBezTo>
                  <a:cubicBezTo>
                    <a:pt x="35501" y="8899"/>
                    <a:pt x="35435" y="8879"/>
                    <a:pt x="35370" y="8879"/>
                  </a:cubicBezTo>
                  <a:cubicBezTo>
                    <a:pt x="35296" y="8879"/>
                    <a:pt x="35221" y="8905"/>
                    <a:pt x="35162" y="8958"/>
                  </a:cubicBezTo>
                  <a:lnTo>
                    <a:pt x="20086" y="22692"/>
                  </a:lnTo>
                  <a:cubicBezTo>
                    <a:pt x="19370" y="19864"/>
                    <a:pt x="15904" y="6325"/>
                    <a:pt x="14366" y="3528"/>
                  </a:cubicBezTo>
                  <a:cubicBezTo>
                    <a:pt x="12624" y="359"/>
                    <a:pt x="8629" y="16"/>
                    <a:pt x="8460" y="4"/>
                  </a:cubicBezTo>
                  <a:cubicBezTo>
                    <a:pt x="8444" y="1"/>
                    <a:pt x="8429" y="0"/>
                    <a:pt x="84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4"/>
            <p:cNvSpPr/>
            <p:nvPr/>
          </p:nvSpPr>
          <p:spPr>
            <a:xfrm>
              <a:off x="3748275" y="1839425"/>
              <a:ext cx="212500" cy="174025"/>
            </a:xfrm>
            <a:custGeom>
              <a:avLst/>
              <a:gdLst/>
              <a:ahLst/>
              <a:cxnLst/>
              <a:rect l="l" t="t" r="r" b="b"/>
              <a:pathLst>
                <a:path w="8500" h="6961" extrusionOk="0">
                  <a:moveTo>
                    <a:pt x="5902" y="1"/>
                  </a:moveTo>
                  <a:cubicBezTo>
                    <a:pt x="5677" y="1"/>
                    <a:pt x="5438" y="24"/>
                    <a:pt x="5185" y="73"/>
                  </a:cubicBezTo>
                  <a:cubicBezTo>
                    <a:pt x="2963" y="496"/>
                    <a:pt x="847" y="2823"/>
                    <a:pt x="847" y="2823"/>
                  </a:cubicBezTo>
                  <a:cubicBezTo>
                    <a:pt x="847" y="2823"/>
                    <a:pt x="1" y="3564"/>
                    <a:pt x="529" y="4939"/>
                  </a:cubicBezTo>
                  <a:cubicBezTo>
                    <a:pt x="1059" y="6315"/>
                    <a:pt x="2963" y="6844"/>
                    <a:pt x="4127" y="6950"/>
                  </a:cubicBezTo>
                  <a:cubicBezTo>
                    <a:pt x="4206" y="6957"/>
                    <a:pt x="4289" y="6961"/>
                    <a:pt x="4375" y="6961"/>
                  </a:cubicBezTo>
                  <a:cubicBezTo>
                    <a:pt x="5558" y="6961"/>
                    <a:pt x="7344" y="6242"/>
                    <a:pt x="7937" y="3776"/>
                  </a:cubicBezTo>
                  <a:cubicBezTo>
                    <a:pt x="8500" y="1432"/>
                    <a:pt x="7649" y="1"/>
                    <a:pt x="5902"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4"/>
            <p:cNvSpPr/>
            <p:nvPr/>
          </p:nvSpPr>
          <p:spPr>
            <a:xfrm>
              <a:off x="3740250" y="1831750"/>
              <a:ext cx="222875" cy="189325"/>
            </a:xfrm>
            <a:custGeom>
              <a:avLst/>
              <a:gdLst/>
              <a:ahLst/>
              <a:cxnLst/>
              <a:rect l="l" t="t" r="r" b="b"/>
              <a:pathLst>
                <a:path w="8915" h="7573" extrusionOk="0">
                  <a:moveTo>
                    <a:pt x="6223" y="613"/>
                  </a:moveTo>
                  <a:cubicBezTo>
                    <a:pt x="6801" y="613"/>
                    <a:pt x="7268" y="787"/>
                    <a:pt x="7593" y="1127"/>
                  </a:cubicBezTo>
                  <a:cubicBezTo>
                    <a:pt x="8139" y="1699"/>
                    <a:pt x="8269" y="2723"/>
                    <a:pt x="7960" y="4011"/>
                  </a:cubicBezTo>
                  <a:cubicBezTo>
                    <a:pt x="7400" y="6347"/>
                    <a:pt x="5748" y="6963"/>
                    <a:pt x="4706" y="6963"/>
                  </a:cubicBezTo>
                  <a:cubicBezTo>
                    <a:pt x="4625" y="6963"/>
                    <a:pt x="4548" y="6959"/>
                    <a:pt x="4476" y="6952"/>
                  </a:cubicBezTo>
                  <a:cubicBezTo>
                    <a:pt x="3213" y="6837"/>
                    <a:pt x="1581" y="6293"/>
                    <a:pt x="1136" y="5136"/>
                  </a:cubicBezTo>
                  <a:cubicBezTo>
                    <a:pt x="695" y="3991"/>
                    <a:pt x="1344" y="3384"/>
                    <a:pt x="1372" y="3358"/>
                  </a:cubicBezTo>
                  <a:cubicBezTo>
                    <a:pt x="1380" y="3352"/>
                    <a:pt x="1388" y="3345"/>
                    <a:pt x="1395" y="3336"/>
                  </a:cubicBezTo>
                  <a:cubicBezTo>
                    <a:pt x="1415" y="3313"/>
                    <a:pt x="3467" y="1079"/>
                    <a:pt x="5564" y="680"/>
                  </a:cubicBezTo>
                  <a:cubicBezTo>
                    <a:pt x="5797" y="635"/>
                    <a:pt x="6017" y="613"/>
                    <a:pt x="6223" y="613"/>
                  </a:cubicBezTo>
                  <a:close/>
                  <a:moveTo>
                    <a:pt x="6227" y="1"/>
                  </a:moveTo>
                  <a:cubicBezTo>
                    <a:pt x="5981" y="1"/>
                    <a:pt x="5721" y="26"/>
                    <a:pt x="5449" y="78"/>
                  </a:cubicBezTo>
                  <a:cubicBezTo>
                    <a:pt x="3205" y="506"/>
                    <a:pt x="1128" y="2721"/>
                    <a:pt x="951" y="2914"/>
                  </a:cubicBezTo>
                  <a:cubicBezTo>
                    <a:pt x="820" y="3037"/>
                    <a:pt x="1" y="3889"/>
                    <a:pt x="564" y="5357"/>
                  </a:cubicBezTo>
                  <a:cubicBezTo>
                    <a:pt x="1112" y="6775"/>
                    <a:pt x="2983" y="7432"/>
                    <a:pt x="4421" y="7562"/>
                  </a:cubicBezTo>
                  <a:cubicBezTo>
                    <a:pt x="4498" y="7569"/>
                    <a:pt x="4581" y="7572"/>
                    <a:pt x="4669" y="7572"/>
                  </a:cubicBezTo>
                  <a:cubicBezTo>
                    <a:pt x="5854" y="7572"/>
                    <a:pt x="7901" y="6881"/>
                    <a:pt x="8556" y="4154"/>
                  </a:cubicBezTo>
                  <a:cubicBezTo>
                    <a:pt x="8915" y="2657"/>
                    <a:pt x="8730" y="1433"/>
                    <a:pt x="8036" y="705"/>
                  </a:cubicBezTo>
                  <a:cubicBezTo>
                    <a:pt x="7591" y="239"/>
                    <a:pt x="6974" y="1"/>
                    <a:pt x="62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4"/>
            <p:cNvSpPr/>
            <p:nvPr/>
          </p:nvSpPr>
          <p:spPr>
            <a:xfrm>
              <a:off x="3573675" y="1894125"/>
              <a:ext cx="283075" cy="198425"/>
            </a:xfrm>
            <a:custGeom>
              <a:avLst/>
              <a:gdLst/>
              <a:ahLst/>
              <a:cxnLst/>
              <a:rect l="l" t="t" r="r" b="b"/>
              <a:pathLst>
                <a:path w="11323" h="7937" extrusionOk="0">
                  <a:moveTo>
                    <a:pt x="9101" y="1"/>
                  </a:moveTo>
                  <a:cubicBezTo>
                    <a:pt x="9101" y="1"/>
                    <a:pt x="4551" y="635"/>
                    <a:pt x="3493" y="1376"/>
                  </a:cubicBezTo>
                  <a:cubicBezTo>
                    <a:pt x="2434" y="2116"/>
                    <a:pt x="0" y="6244"/>
                    <a:pt x="0" y="6772"/>
                  </a:cubicBezTo>
                  <a:cubicBezTo>
                    <a:pt x="0" y="7302"/>
                    <a:pt x="1483" y="7830"/>
                    <a:pt x="2223" y="7830"/>
                  </a:cubicBezTo>
                  <a:cubicBezTo>
                    <a:pt x="2964" y="7830"/>
                    <a:pt x="4868" y="5292"/>
                    <a:pt x="4868" y="5291"/>
                  </a:cubicBezTo>
                  <a:lnTo>
                    <a:pt x="4868" y="5291"/>
                  </a:lnTo>
                  <a:lnTo>
                    <a:pt x="3915" y="7937"/>
                  </a:lnTo>
                  <a:cubicBezTo>
                    <a:pt x="3915" y="7937"/>
                    <a:pt x="4868" y="7830"/>
                    <a:pt x="4973" y="7407"/>
                  </a:cubicBezTo>
                  <a:cubicBezTo>
                    <a:pt x="5080" y="6984"/>
                    <a:pt x="6561" y="4127"/>
                    <a:pt x="6561" y="4127"/>
                  </a:cubicBezTo>
                  <a:cubicBezTo>
                    <a:pt x="6561" y="4127"/>
                    <a:pt x="6616" y="4129"/>
                    <a:pt x="6714" y="4129"/>
                  </a:cubicBezTo>
                  <a:cubicBezTo>
                    <a:pt x="7303" y="4129"/>
                    <a:pt x="9418" y="4052"/>
                    <a:pt x="10052" y="2963"/>
                  </a:cubicBezTo>
                  <a:cubicBezTo>
                    <a:pt x="10793" y="1693"/>
                    <a:pt x="11323" y="847"/>
                    <a:pt x="91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4"/>
            <p:cNvSpPr/>
            <p:nvPr/>
          </p:nvSpPr>
          <p:spPr>
            <a:xfrm>
              <a:off x="3566025" y="1886475"/>
              <a:ext cx="286700" cy="213725"/>
            </a:xfrm>
            <a:custGeom>
              <a:avLst/>
              <a:gdLst/>
              <a:ahLst/>
              <a:cxnLst/>
              <a:rect l="l" t="t" r="r" b="b"/>
              <a:pathLst>
                <a:path w="11468" h="8549" extrusionOk="0">
                  <a:moveTo>
                    <a:pt x="9370" y="621"/>
                  </a:moveTo>
                  <a:cubicBezTo>
                    <a:pt x="10126" y="917"/>
                    <a:pt x="10548" y="1216"/>
                    <a:pt x="10661" y="1533"/>
                  </a:cubicBezTo>
                  <a:cubicBezTo>
                    <a:pt x="10795" y="1915"/>
                    <a:pt x="10498" y="2422"/>
                    <a:pt x="10095" y="3115"/>
                  </a:cubicBezTo>
                  <a:cubicBezTo>
                    <a:pt x="9601" y="3960"/>
                    <a:pt x="7863" y="4130"/>
                    <a:pt x="7047" y="4130"/>
                  </a:cubicBezTo>
                  <a:cubicBezTo>
                    <a:pt x="6985" y="4130"/>
                    <a:pt x="6929" y="4129"/>
                    <a:pt x="6879" y="4127"/>
                  </a:cubicBezTo>
                  <a:cubicBezTo>
                    <a:pt x="6875" y="4127"/>
                    <a:pt x="6871" y="4127"/>
                    <a:pt x="6867" y="4127"/>
                  </a:cubicBezTo>
                  <a:cubicBezTo>
                    <a:pt x="6753" y="4127"/>
                    <a:pt x="6648" y="4190"/>
                    <a:pt x="6595" y="4292"/>
                  </a:cubicBezTo>
                  <a:cubicBezTo>
                    <a:pt x="6345" y="4774"/>
                    <a:pt x="5092" y="7202"/>
                    <a:pt x="4983" y="7639"/>
                  </a:cubicBezTo>
                  <a:cubicBezTo>
                    <a:pt x="4970" y="7689"/>
                    <a:pt x="4859" y="7756"/>
                    <a:pt x="4701" y="7816"/>
                  </a:cubicBezTo>
                  <a:lnTo>
                    <a:pt x="5462" y="5700"/>
                  </a:lnTo>
                  <a:cubicBezTo>
                    <a:pt x="5513" y="5558"/>
                    <a:pt x="5452" y="5400"/>
                    <a:pt x="5319" y="5328"/>
                  </a:cubicBezTo>
                  <a:cubicBezTo>
                    <a:pt x="5273" y="5303"/>
                    <a:pt x="5223" y="5291"/>
                    <a:pt x="5174" y="5291"/>
                  </a:cubicBezTo>
                  <a:cubicBezTo>
                    <a:pt x="5080" y="5291"/>
                    <a:pt x="4989" y="5334"/>
                    <a:pt x="4929" y="5413"/>
                  </a:cubicBezTo>
                  <a:cubicBezTo>
                    <a:pt x="3947" y="6723"/>
                    <a:pt x="2848" y="7831"/>
                    <a:pt x="2529" y="7831"/>
                  </a:cubicBezTo>
                  <a:cubicBezTo>
                    <a:pt x="1775" y="7831"/>
                    <a:pt x="649" y="7308"/>
                    <a:pt x="612" y="7087"/>
                  </a:cubicBezTo>
                  <a:cubicBezTo>
                    <a:pt x="668" y="6584"/>
                    <a:pt x="2985" y="2625"/>
                    <a:pt x="3974" y="1933"/>
                  </a:cubicBezTo>
                  <a:cubicBezTo>
                    <a:pt x="4776" y="1371"/>
                    <a:pt x="8066" y="807"/>
                    <a:pt x="9370" y="621"/>
                  </a:cubicBezTo>
                  <a:close/>
                  <a:moveTo>
                    <a:pt x="9409" y="1"/>
                  </a:moveTo>
                  <a:cubicBezTo>
                    <a:pt x="9394" y="1"/>
                    <a:pt x="9380" y="2"/>
                    <a:pt x="9365" y="4"/>
                  </a:cubicBezTo>
                  <a:cubicBezTo>
                    <a:pt x="8892" y="69"/>
                    <a:pt x="4711" y="670"/>
                    <a:pt x="3623" y="1431"/>
                  </a:cubicBezTo>
                  <a:cubicBezTo>
                    <a:pt x="2504" y="2214"/>
                    <a:pt x="1" y="6425"/>
                    <a:pt x="1" y="7078"/>
                  </a:cubicBezTo>
                  <a:cubicBezTo>
                    <a:pt x="1" y="7914"/>
                    <a:pt x="1779" y="8443"/>
                    <a:pt x="2529" y="8443"/>
                  </a:cubicBezTo>
                  <a:cubicBezTo>
                    <a:pt x="2988" y="8443"/>
                    <a:pt x="3682" y="7817"/>
                    <a:pt x="4289" y="7154"/>
                  </a:cubicBezTo>
                  <a:lnTo>
                    <a:pt x="4289" y="7154"/>
                  </a:lnTo>
                  <a:lnTo>
                    <a:pt x="3934" y="8138"/>
                  </a:lnTo>
                  <a:cubicBezTo>
                    <a:pt x="3862" y="8338"/>
                    <a:pt x="4010" y="8548"/>
                    <a:pt x="4222" y="8548"/>
                  </a:cubicBezTo>
                  <a:cubicBezTo>
                    <a:pt x="4233" y="8548"/>
                    <a:pt x="4245" y="8548"/>
                    <a:pt x="4256" y="8547"/>
                  </a:cubicBezTo>
                  <a:cubicBezTo>
                    <a:pt x="4451" y="8525"/>
                    <a:pt x="5428" y="8388"/>
                    <a:pt x="5577" y="7788"/>
                  </a:cubicBezTo>
                  <a:cubicBezTo>
                    <a:pt x="5644" y="7519"/>
                    <a:pt x="6483" y="5844"/>
                    <a:pt x="7053" y="4742"/>
                  </a:cubicBezTo>
                  <a:cubicBezTo>
                    <a:pt x="7728" y="4739"/>
                    <a:pt x="9920" y="4631"/>
                    <a:pt x="10652" y="3375"/>
                  </a:cubicBezTo>
                  <a:cubicBezTo>
                    <a:pt x="11089" y="2626"/>
                    <a:pt x="11467" y="1979"/>
                    <a:pt x="11237" y="1330"/>
                  </a:cubicBezTo>
                  <a:cubicBezTo>
                    <a:pt x="11055" y="815"/>
                    <a:pt x="10509" y="398"/>
                    <a:pt x="9516" y="21"/>
                  </a:cubicBezTo>
                  <a:cubicBezTo>
                    <a:pt x="9482" y="7"/>
                    <a:pt x="9446" y="1"/>
                    <a:pt x="94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4"/>
            <p:cNvSpPr/>
            <p:nvPr/>
          </p:nvSpPr>
          <p:spPr>
            <a:xfrm>
              <a:off x="3960075" y="1719450"/>
              <a:ext cx="202550" cy="700950"/>
            </a:xfrm>
            <a:custGeom>
              <a:avLst/>
              <a:gdLst/>
              <a:ahLst/>
              <a:cxnLst/>
              <a:rect l="l" t="t" r="r" b="b"/>
              <a:pathLst>
                <a:path w="8102" h="28038" extrusionOk="0">
                  <a:moveTo>
                    <a:pt x="2778" y="1"/>
                  </a:moveTo>
                  <a:cubicBezTo>
                    <a:pt x="2778" y="1"/>
                    <a:pt x="1504" y="4283"/>
                    <a:pt x="1504" y="6945"/>
                  </a:cubicBezTo>
                  <a:cubicBezTo>
                    <a:pt x="1504" y="9607"/>
                    <a:pt x="3357" y="18172"/>
                    <a:pt x="3357" y="18172"/>
                  </a:cubicBezTo>
                  <a:cubicBezTo>
                    <a:pt x="3357" y="18172"/>
                    <a:pt x="3010" y="20486"/>
                    <a:pt x="1504" y="22106"/>
                  </a:cubicBezTo>
                  <a:cubicBezTo>
                    <a:pt x="0" y="23727"/>
                    <a:pt x="463" y="25925"/>
                    <a:pt x="1158" y="26619"/>
                  </a:cubicBezTo>
                  <a:cubicBezTo>
                    <a:pt x="1694" y="27156"/>
                    <a:pt x="2645" y="28038"/>
                    <a:pt x="3263" y="28038"/>
                  </a:cubicBezTo>
                  <a:cubicBezTo>
                    <a:pt x="3445" y="28038"/>
                    <a:pt x="3598" y="27961"/>
                    <a:pt x="3703" y="27777"/>
                  </a:cubicBezTo>
                  <a:cubicBezTo>
                    <a:pt x="4166" y="26967"/>
                    <a:pt x="3820" y="25463"/>
                    <a:pt x="4283" y="24884"/>
                  </a:cubicBezTo>
                  <a:cubicBezTo>
                    <a:pt x="4746" y="24305"/>
                    <a:pt x="6482" y="23379"/>
                    <a:pt x="6713" y="21643"/>
                  </a:cubicBezTo>
                  <a:cubicBezTo>
                    <a:pt x="6945" y="19907"/>
                    <a:pt x="6597" y="14584"/>
                    <a:pt x="6597" y="11690"/>
                  </a:cubicBezTo>
                  <a:cubicBezTo>
                    <a:pt x="6597" y="8797"/>
                    <a:pt x="8101" y="4515"/>
                    <a:pt x="6482" y="1506"/>
                  </a:cubicBezTo>
                  <a:lnTo>
                    <a:pt x="277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4"/>
            <p:cNvSpPr/>
            <p:nvPr/>
          </p:nvSpPr>
          <p:spPr>
            <a:xfrm>
              <a:off x="3950375" y="1711825"/>
              <a:ext cx="207725" cy="716250"/>
            </a:xfrm>
            <a:custGeom>
              <a:avLst/>
              <a:gdLst/>
              <a:ahLst/>
              <a:cxnLst/>
              <a:rect l="l" t="t" r="r" b="b"/>
              <a:pathLst>
                <a:path w="8309" h="28650" extrusionOk="0">
                  <a:moveTo>
                    <a:pt x="3166" y="0"/>
                  </a:moveTo>
                  <a:cubicBezTo>
                    <a:pt x="3034" y="0"/>
                    <a:pt x="2912" y="87"/>
                    <a:pt x="2873" y="219"/>
                  </a:cubicBezTo>
                  <a:cubicBezTo>
                    <a:pt x="2820" y="397"/>
                    <a:pt x="1587" y="4575"/>
                    <a:pt x="1587" y="7250"/>
                  </a:cubicBezTo>
                  <a:cubicBezTo>
                    <a:pt x="1587" y="9829"/>
                    <a:pt x="3257" y="17665"/>
                    <a:pt x="3433" y="18483"/>
                  </a:cubicBezTo>
                  <a:cubicBezTo>
                    <a:pt x="3370" y="18829"/>
                    <a:pt x="2967" y="20806"/>
                    <a:pt x="1669" y="22203"/>
                  </a:cubicBezTo>
                  <a:cubicBezTo>
                    <a:pt x="0" y="24000"/>
                    <a:pt x="561" y="26374"/>
                    <a:pt x="1330" y="27142"/>
                  </a:cubicBezTo>
                  <a:cubicBezTo>
                    <a:pt x="2353" y="28166"/>
                    <a:pt x="3098" y="28649"/>
                    <a:pt x="3652" y="28649"/>
                  </a:cubicBezTo>
                  <a:cubicBezTo>
                    <a:pt x="3691" y="28649"/>
                    <a:pt x="3731" y="28646"/>
                    <a:pt x="3771" y="28642"/>
                  </a:cubicBezTo>
                  <a:cubicBezTo>
                    <a:pt x="4022" y="28607"/>
                    <a:pt x="4224" y="28467"/>
                    <a:pt x="4357" y="28234"/>
                  </a:cubicBezTo>
                  <a:cubicBezTo>
                    <a:pt x="4624" y="27769"/>
                    <a:pt x="4655" y="27163"/>
                    <a:pt x="4687" y="26576"/>
                  </a:cubicBezTo>
                  <a:cubicBezTo>
                    <a:pt x="4712" y="26094"/>
                    <a:pt x="4738" y="25594"/>
                    <a:pt x="4910" y="25380"/>
                  </a:cubicBezTo>
                  <a:cubicBezTo>
                    <a:pt x="5011" y="25254"/>
                    <a:pt x="5208" y="25088"/>
                    <a:pt x="5435" y="24895"/>
                  </a:cubicBezTo>
                  <a:cubicBezTo>
                    <a:pt x="6145" y="24297"/>
                    <a:pt x="7217" y="23392"/>
                    <a:pt x="7405" y="21988"/>
                  </a:cubicBezTo>
                  <a:cubicBezTo>
                    <a:pt x="7554" y="20864"/>
                    <a:pt x="7469" y="18317"/>
                    <a:pt x="7386" y="15853"/>
                  </a:cubicBezTo>
                  <a:cubicBezTo>
                    <a:pt x="7337" y="14412"/>
                    <a:pt x="7292" y="13052"/>
                    <a:pt x="7292" y="11995"/>
                  </a:cubicBezTo>
                  <a:cubicBezTo>
                    <a:pt x="7292" y="11125"/>
                    <a:pt x="7432" y="10116"/>
                    <a:pt x="7581" y="9048"/>
                  </a:cubicBezTo>
                  <a:cubicBezTo>
                    <a:pt x="7922" y="6606"/>
                    <a:pt x="8309" y="3836"/>
                    <a:pt x="7140" y="1666"/>
                  </a:cubicBezTo>
                  <a:cubicBezTo>
                    <a:pt x="7085" y="1560"/>
                    <a:pt x="6978" y="1500"/>
                    <a:pt x="6867" y="1500"/>
                  </a:cubicBezTo>
                  <a:cubicBezTo>
                    <a:pt x="6818" y="1500"/>
                    <a:pt x="6768" y="1512"/>
                    <a:pt x="6722" y="1537"/>
                  </a:cubicBezTo>
                  <a:cubicBezTo>
                    <a:pt x="6572" y="1617"/>
                    <a:pt x="6516" y="1806"/>
                    <a:pt x="6600" y="1955"/>
                  </a:cubicBezTo>
                  <a:cubicBezTo>
                    <a:pt x="7675" y="3950"/>
                    <a:pt x="7303" y="6615"/>
                    <a:pt x="6975" y="8964"/>
                  </a:cubicBezTo>
                  <a:cubicBezTo>
                    <a:pt x="6823" y="10054"/>
                    <a:pt x="6680" y="11083"/>
                    <a:pt x="6680" y="11995"/>
                  </a:cubicBezTo>
                  <a:cubicBezTo>
                    <a:pt x="6680" y="13062"/>
                    <a:pt x="6726" y="14428"/>
                    <a:pt x="6774" y="15873"/>
                  </a:cubicBezTo>
                  <a:cubicBezTo>
                    <a:pt x="6856" y="18313"/>
                    <a:pt x="6941" y="20834"/>
                    <a:pt x="6798" y="21907"/>
                  </a:cubicBezTo>
                  <a:cubicBezTo>
                    <a:pt x="6643" y="23077"/>
                    <a:pt x="5716" y="23858"/>
                    <a:pt x="5041" y="24428"/>
                  </a:cubicBezTo>
                  <a:cubicBezTo>
                    <a:pt x="4788" y="24641"/>
                    <a:pt x="4570" y="24825"/>
                    <a:pt x="4431" y="24998"/>
                  </a:cubicBezTo>
                  <a:cubicBezTo>
                    <a:pt x="4137" y="25366"/>
                    <a:pt x="4107" y="25939"/>
                    <a:pt x="4075" y="26545"/>
                  </a:cubicBezTo>
                  <a:cubicBezTo>
                    <a:pt x="4048" y="27059"/>
                    <a:pt x="4019" y="27591"/>
                    <a:pt x="3825" y="27930"/>
                  </a:cubicBezTo>
                  <a:cubicBezTo>
                    <a:pt x="3782" y="28007"/>
                    <a:pt x="3740" y="28028"/>
                    <a:pt x="3689" y="28034"/>
                  </a:cubicBezTo>
                  <a:cubicBezTo>
                    <a:pt x="3678" y="28036"/>
                    <a:pt x="3665" y="28037"/>
                    <a:pt x="3650" y="28037"/>
                  </a:cubicBezTo>
                  <a:cubicBezTo>
                    <a:pt x="3459" y="28037"/>
                    <a:pt x="2934" y="27879"/>
                    <a:pt x="1763" y="26708"/>
                  </a:cubicBezTo>
                  <a:cubicBezTo>
                    <a:pt x="1157" y="26104"/>
                    <a:pt x="733" y="24111"/>
                    <a:pt x="2117" y="22620"/>
                  </a:cubicBezTo>
                  <a:cubicBezTo>
                    <a:pt x="3669" y="20949"/>
                    <a:pt x="4034" y="18621"/>
                    <a:pt x="4048" y="18522"/>
                  </a:cubicBezTo>
                  <a:cubicBezTo>
                    <a:pt x="4054" y="18485"/>
                    <a:pt x="4053" y="18448"/>
                    <a:pt x="4044" y="18412"/>
                  </a:cubicBezTo>
                  <a:cubicBezTo>
                    <a:pt x="4026" y="18327"/>
                    <a:pt x="2199" y="9849"/>
                    <a:pt x="2199" y="7250"/>
                  </a:cubicBezTo>
                  <a:cubicBezTo>
                    <a:pt x="2199" y="4665"/>
                    <a:pt x="3448" y="436"/>
                    <a:pt x="3460" y="393"/>
                  </a:cubicBezTo>
                  <a:cubicBezTo>
                    <a:pt x="3508" y="232"/>
                    <a:pt x="3416" y="61"/>
                    <a:pt x="3254" y="13"/>
                  </a:cubicBezTo>
                  <a:cubicBezTo>
                    <a:pt x="3224" y="5"/>
                    <a:pt x="3195" y="0"/>
                    <a:pt x="3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4"/>
            <p:cNvSpPr/>
            <p:nvPr/>
          </p:nvSpPr>
          <p:spPr>
            <a:xfrm>
              <a:off x="3960075" y="2136825"/>
              <a:ext cx="170875" cy="283575"/>
            </a:xfrm>
            <a:custGeom>
              <a:avLst/>
              <a:gdLst/>
              <a:ahLst/>
              <a:cxnLst/>
              <a:rect l="l" t="t" r="r" b="b"/>
              <a:pathLst>
                <a:path w="6835" h="11343" extrusionOk="0">
                  <a:moveTo>
                    <a:pt x="5684" y="0"/>
                  </a:moveTo>
                  <a:cubicBezTo>
                    <a:pt x="4452" y="0"/>
                    <a:pt x="3707" y="513"/>
                    <a:pt x="3267" y="1057"/>
                  </a:cubicBezTo>
                  <a:cubicBezTo>
                    <a:pt x="3323" y="1323"/>
                    <a:pt x="3357" y="1477"/>
                    <a:pt x="3357" y="1477"/>
                  </a:cubicBezTo>
                  <a:cubicBezTo>
                    <a:pt x="3357" y="1477"/>
                    <a:pt x="3009" y="3791"/>
                    <a:pt x="1504" y="5411"/>
                  </a:cubicBezTo>
                  <a:cubicBezTo>
                    <a:pt x="0" y="7032"/>
                    <a:pt x="463" y="9230"/>
                    <a:pt x="1158" y="9924"/>
                  </a:cubicBezTo>
                  <a:cubicBezTo>
                    <a:pt x="1694" y="10461"/>
                    <a:pt x="2645" y="11343"/>
                    <a:pt x="3263" y="11343"/>
                  </a:cubicBezTo>
                  <a:cubicBezTo>
                    <a:pt x="3445" y="11343"/>
                    <a:pt x="3598" y="11266"/>
                    <a:pt x="3703" y="11082"/>
                  </a:cubicBezTo>
                  <a:cubicBezTo>
                    <a:pt x="4166" y="10272"/>
                    <a:pt x="3820" y="8768"/>
                    <a:pt x="4283" y="8189"/>
                  </a:cubicBezTo>
                  <a:cubicBezTo>
                    <a:pt x="4745" y="7610"/>
                    <a:pt x="6482" y="6684"/>
                    <a:pt x="6712" y="4948"/>
                  </a:cubicBezTo>
                  <a:cubicBezTo>
                    <a:pt x="6835" y="4036"/>
                    <a:pt x="6796" y="2130"/>
                    <a:pt x="6732" y="110"/>
                  </a:cubicBezTo>
                  <a:cubicBezTo>
                    <a:pt x="6349" y="34"/>
                    <a:pt x="6001"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4"/>
            <p:cNvSpPr/>
            <p:nvPr/>
          </p:nvSpPr>
          <p:spPr>
            <a:xfrm>
              <a:off x="3950375" y="2129175"/>
              <a:ext cx="188075" cy="298900"/>
            </a:xfrm>
            <a:custGeom>
              <a:avLst/>
              <a:gdLst/>
              <a:ahLst/>
              <a:cxnLst/>
              <a:rect l="l" t="t" r="r" b="b"/>
              <a:pathLst>
                <a:path w="7523" h="11956" extrusionOk="0">
                  <a:moveTo>
                    <a:pt x="6084" y="614"/>
                  </a:moveTo>
                  <a:cubicBezTo>
                    <a:pt x="6318" y="614"/>
                    <a:pt x="6564" y="634"/>
                    <a:pt x="6822" y="674"/>
                  </a:cubicBezTo>
                  <a:cubicBezTo>
                    <a:pt x="6878" y="2547"/>
                    <a:pt x="6911" y="4360"/>
                    <a:pt x="6797" y="5213"/>
                  </a:cubicBezTo>
                  <a:cubicBezTo>
                    <a:pt x="6641" y="6383"/>
                    <a:pt x="5716" y="7164"/>
                    <a:pt x="5040" y="7734"/>
                  </a:cubicBezTo>
                  <a:cubicBezTo>
                    <a:pt x="4788" y="7947"/>
                    <a:pt x="4569" y="8131"/>
                    <a:pt x="4430" y="8304"/>
                  </a:cubicBezTo>
                  <a:cubicBezTo>
                    <a:pt x="4137" y="8672"/>
                    <a:pt x="4106" y="9245"/>
                    <a:pt x="4075" y="9851"/>
                  </a:cubicBezTo>
                  <a:cubicBezTo>
                    <a:pt x="4048" y="10365"/>
                    <a:pt x="4019" y="10897"/>
                    <a:pt x="3825" y="11236"/>
                  </a:cubicBezTo>
                  <a:cubicBezTo>
                    <a:pt x="3782" y="11313"/>
                    <a:pt x="3739" y="11334"/>
                    <a:pt x="3688" y="11340"/>
                  </a:cubicBezTo>
                  <a:cubicBezTo>
                    <a:pt x="3677" y="11342"/>
                    <a:pt x="3664" y="11343"/>
                    <a:pt x="3649" y="11343"/>
                  </a:cubicBezTo>
                  <a:cubicBezTo>
                    <a:pt x="3458" y="11343"/>
                    <a:pt x="2933" y="11185"/>
                    <a:pt x="1762" y="10014"/>
                  </a:cubicBezTo>
                  <a:cubicBezTo>
                    <a:pt x="1157" y="9410"/>
                    <a:pt x="733" y="7417"/>
                    <a:pt x="2117" y="5926"/>
                  </a:cubicBezTo>
                  <a:cubicBezTo>
                    <a:pt x="3668" y="4255"/>
                    <a:pt x="4034" y="1927"/>
                    <a:pt x="4047" y="1828"/>
                  </a:cubicBezTo>
                  <a:cubicBezTo>
                    <a:pt x="4053" y="1791"/>
                    <a:pt x="4051" y="1754"/>
                    <a:pt x="4044" y="1717"/>
                  </a:cubicBezTo>
                  <a:lnTo>
                    <a:pt x="3986" y="1447"/>
                  </a:lnTo>
                  <a:cubicBezTo>
                    <a:pt x="4487" y="895"/>
                    <a:pt x="5200" y="614"/>
                    <a:pt x="6084" y="614"/>
                  </a:cubicBezTo>
                  <a:close/>
                  <a:moveTo>
                    <a:pt x="6073" y="1"/>
                  </a:moveTo>
                  <a:cubicBezTo>
                    <a:pt x="4690" y="1"/>
                    <a:pt x="3877" y="602"/>
                    <a:pt x="3418" y="1170"/>
                  </a:cubicBezTo>
                  <a:cubicBezTo>
                    <a:pt x="3359" y="1242"/>
                    <a:pt x="3337" y="1336"/>
                    <a:pt x="3356" y="1426"/>
                  </a:cubicBezTo>
                  <a:lnTo>
                    <a:pt x="3433" y="1789"/>
                  </a:lnTo>
                  <a:cubicBezTo>
                    <a:pt x="3372" y="2134"/>
                    <a:pt x="2970" y="4107"/>
                    <a:pt x="1669" y="5509"/>
                  </a:cubicBezTo>
                  <a:cubicBezTo>
                    <a:pt x="0" y="7306"/>
                    <a:pt x="561" y="9680"/>
                    <a:pt x="1330" y="10448"/>
                  </a:cubicBezTo>
                  <a:cubicBezTo>
                    <a:pt x="2353" y="11472"/>
                    <a:pt x="3098" y="11955"/>
                    <a:pt x="3652" y="11955"/>
                  </a:cubicBezTo>
                  <a:cubicBezTo>
                    <a:pt x="3691" y="11955"/>
                    <a:pt x="3731" y="11953"/>
                    <a:pt x="3770" y="11948"/>
                  </a:cubicBezTo>
                  <a:cubicBezTo>
                    <a:pt x="4022" y="11914"/>
                    <a:pt x="4224" y="11774"/>
                    <a:pt x="4357" y="11540"/>
                  </a:cubicBezTo>
                  <a:cubicBezTo>
                    <a:pt x="4623" y="11075"/>
                    <a:pt x="4655" y="10469"/>
                    <a:pt x="4686" y="9883"/>
                  </a:cubicBezTo>
                  <a:cubicBezTo>
                    <a:pt x="4712" y="9400"/>
                    <a:pt x="4737" y="8901"/>
                    <a:pt x="4909" y="8686"/>
                  </a:cubicBezTo>
                  <a:cubicBezTo>
                    <a:pt x="5011" y="8560"/>
                    <a:pt x="5207" y="8394"/>
                    <a:pt x="5435" y="8202"/>
                  </a:cubicBezTo>
                  <a:cubicBezTo>
                    <a:pt x="6144" y="7604"/>
                    <a:pt x="7217" y="6699"/>
                    <a:pt x="7404" y="5295"/>
                  </a:cubicBezTo>
                  <a:cubicBezTo>
                    <a:pt x="7522" y="4412"/>
                    <a:pt x="7499" y="2702"/>
                    <a:pt x="7427" y="406"/>
                  </a:cubicBezTo>
                  <a:cubicBezTo>
                    <a:pt x="7422" y="264"/>
                    <a:pt x="7319" y="143"/>
                    <a:pt x="7180" y="115"/>
                  </a:cubicBezTo>
                  <a:cubicBezTo>
                    <a:pt x="6775" y="36"/>
                    <a:pt x="6407" y="1"/>
                    <a:pt x="60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4"/>
            <p:cNvSpPr/>
            <p:nvPr/>
          </p:nvSpPr>
          <p:spPr>
            <a:xfrm>
              <a:off x="3931150" y="2136125"/>
              <a:ext cx="549725" cy="515025"/>
            </a:xfrm>
            <a:custGeom>
              <a:avLst/>
              <a:gdLst/>
              <a:ahLst/>
              <a:cxnLst/>
              <a:rect l="l" t="t" r="r" b="b"/>
              <a:pathLst>
                <a:path w="21989" h="20601" extrusionOk="0">
                  <a:moveTo>
                    <a:pt x="11110" y="0"/>
                  </a:moveTo>
                  <a:lnTo>
                    <a:pt x="1" y="12614"/>
                  </a:lnTo>
                  <a:lnTo>
                    <a:pt x="11226" y="20600"/>
                  </a:lnTo>
                  <a:lnTo>
                    <a:pt x="21989" y="6944"/>
                  </a:lnTo>
                  <a:lnTo>
                    <a:pt x="111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4"/>
            <p:cNvSpPr/>
            <p:nvPr/>
          </p:nvSpPr>
          <p:spPr>
            <a:xfrm>
              <a:off x="3922400" y="2128475"/>
              <a:ext cx="567325" cy="530325"/>
            </a:xfrm>
            <a:custGeom>
              <a:avLst/>
              <a:gdLst/>
              <a:ahLst/>
              <a:cxnLst/>
              <a:rect l="l" t="t" r="r" b="b"/>
              <a:pathLst>
                <a:path w="22693" h="21213" extrusionOk="0">
                  <a:moveTo>
                    <a:pt x="11517" y="705"/>
                  </a:moveTo>
                  <a:lnTo>
                    <a:pt x="21890" y="7326"/>
                  </a:lnTo>
                  <a:lnTo>
                    <a:pt x="11517" y="20488"/>
                  </a:lnTo>
                  <a:lnTo>
                    <a:pt x="805" y="12868"/>
                  </a:lnTo>
                  <a:lnTo>
                    <a:pt x="11517" y="705"/>
                  </a:lnTo>
                  <a:close/>
                  <a:moveTo>
                    <a:pt x="11460" y="0"/>
                  </a:moveTo>
                  <a:cubicBezTo>
                    <a:pt x="11375" y="0"/>
                    <a:pt x="11291" y="36"/>
                    <a:pt x="11231" y="104"/>
                  </a:cubicBezTo>
                  <a:lnTo>
                    <a:pt x="120" y="12718"/>
                  </a:lnTo>
                  <a:cubicBezTo>
                    <a:pt x="0" y="12854"/>
                    <a:pt x="24" y="13064"/>
                    <a:pt x="172" y="13170"/>
                  </a:cubicBezTo>
                  <a:lnTo>
                    <a:pt x="11398" y="21156"/>
                  </a:lnTo>
                  <a:cubicBezTo>
                    <a:pt x="11450" y="21192"/>
                    <a:pt x="11512" y="21212"/>
                    <a:pt x="11577" y="21212"/>
                  </a:cubicBezTo>
                  <a:cubicBezTo>
                    <a:pt x="11670" y="21212"/>
                    <a:pt x="11758" y="21169"/>
                    <a:pt x="11817" y="21096"/>
                  </a:cubicBezTo>
                  <a:lnTo>
                    <a:pt x="22579" y="7439"/>
                  </a:lnTo>
                  <a:cubicBezTo>
                    <a:pt x="22692" y="7297"/>
                    <a:pt x="22657" y="7089"/>
                    <a:pt x="22504" y="6992"/>
                  </a:cubicBezTo>
                  <a:lnTo>
                    <a:pt x="11624" y="48"/>
                  </a:lnTo>
                  <a:cubicBezTo>
                    <a:pt x="11574" y="16"/>
                    <a:pt x="11517" y="0"/>
                    <a:pt x="114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4"/>
            <p:cNvSpPr/>
            <p:nvPr/>
          </p:nvSpPr>
          <p:spPr>
            <a:xfrm>
              <a:off x="4087375" y="2214250"/>
              <a:ext cx="63700" cy="182325"/>
            </a:xfrm>
            <a:custGeom>
              <a:avLst/>
              <a:gdLst/>
              <a:ahLst/>
              <a:cxnLst/>
              <a:rect l="l" t="t" r="r" b="b"/>
              <a:pathLst>
                <a:path w="2548" h="7293" extrusionOk="0">
                  <a:moveTo>
                    <a:pt x="1621" y="0"/>
                  </a:moveTo>
                  <a:lnTo>
                    <a:pt x="0" y="2083"/>
                  </a:lnTo>
                  <a:cubicBezTo>
                    <a:pt x="0" y="2083"/>
                    <a:pt x="117" y="6018"/>
                    <a:pt x="117" y="6597"/>
                  </a:cubicBezTo>
                  <a:cubicBezTo>
                    <a:pt x="117" y="6926"/>
                    <a:pt x="528" y="7292"/>
                    <a:pt x="904" y="7292"/>
                  </a:cubicBezTo>
                  <a:cubicBezTo>
                    <a:pt x="1189" y="7292"/>
                    <a:pt x="1455" y="7081"/>
                    <a:pt x="1505" y="6481"/>
                  </a:cubicBezTo>
                  <a:cubicBezTo>
                    <a:pt x="1621" y="5093"/>
                    <a:pt x="1621" y="4513"/>
                    <a:pt x="1736" y="4167"/>
                  </a:cubicBezTo>
                  <a:cubicBezTo>
                    <a:pt x="1853" y="3819"/>
                    <a:pt x="2547" y="1620"/>
                    <a:pt x="1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4"/>
            <p:cNvSpPr/>
            <p:nvPr/>
          </p:nvSpPr>
          <p:spPr>
            <a:xfrm>
              <a:off x="4079625" y="2206625"/>
              <a:ext cx="78525" cy="197575"/>
            </a:xfrm>
            <a:custGeom>
              <a:avLst/>
              <a:gdLst/>
              <a:ahLst/>
              <a:cxnLst/>
              <a:rect l="l" t="t" r="r" b="b"/>
              <a:pathLst>
                <a:path w="3141" h="7903" extrusionOk="0">
                  <a:moveTo>
                    <a:pt x="1932" y="0"/>
                  </a:moveTo>
                  <a:cubicBezTo>
                    <a:pt x="1881" y="0"/>
                    <a:pt x="1828" y="13"/>
                    <a:pt x="1780" y="41"/>
                  </a:cubicBezTo>
                  <a:cubicBezTo>
                    <a:pt x="1635" y="124"/>
                    <a:pt x="1583" y="310"/>
                    <a:pt x="1665" y="456"/>
                  </a:cubicBezTo>
                  <a:cubicBezTo>
                    <a:pt x="2505" y="1924"/>
                    <a:pt x="1889" y="3978"/>
                    <a:pt x="1757" y="4374"/>
                  </a:cubicBezTo>
                  <a:cubicBezTo>
                    <a:pt x="1663" y="4651"/>
                    <a:pt x="1639" y="5001"/>
                    <a:pt x="1591" y="5698"/>
                  </a:cubicBezTo>
                  <a:cubicBezTo>
                    <a:pt x="1570" y="5987"/>
                    <a:pt x="1546" y="6335"/>
                    <a:pt x="1510" y="6760"/>
                  </a:cubicBezTo>
                  <a:cubicBezTo>
                    <a:pt x="1490" y="6996"/>
                    <a:pt x="1416" y="7291"/>
                    <a:pt x="1227" y="7291"/>
                  </a:cubicBezTo>
                  <a:cubicBezTo>
                    <a:pt x="1219" y="7291"/>
                    <a:pt x="1211" y="7291"/>
                    <a:pt x="1202" y="7290"/>
                  </a:cubicBezTo>
                  <a:cubicBezTo>
                    <a:pt x="968" y="7281"/>
                    <a:pt x="733" y="7034"/>
                    <a:pt x="733" y="6902"/>
                  </a:cubicBezTo>
                  <a:cubicBezTo>
                    <a:pt x="733" y="6325"/>
                    <a:pt x="622" y="2540"/>
                    <a:pt x="616" y="2379"/>
                  </a:cubicBezTo>
                  <a:cubicBezTo>
                    <a:pt x="610" y="2213"/>
                    <a:pt x="473" y="2082"/>
                    <a:pt x="308" y="2082"/>
                  </a:cubicBezTo>
                  <a:cubicBezTo>
                    <a:pt x="306" y="2082"/>
                    <a:pt x="304" y="2082"/>
                    <a:pt x="302" y="2082"/>
                  </a:cubicBezTo>
                  <a:cubicBezTo>
                    <a:pt x="133" y="2087"/>
                    <a:pt x="0" y="2227"/>
                    <a:pt x="5" y="2397"/>
                  </a:cubicBezTo>
                  <a:cubicBezTo>
                    <a:pt x="6" y="2437"/>
                    <a:pt x="120" y="6334"/>
                    <a:pt x="120" y="6902"/>
                  </a:cubicBezTo>
                  <a:cubicBezTo>
                    <a:pt x="120" y="7384"/>
                    <a:pt x="643" y="7879"/>
                    <a:pt x="1177" y="7902"/>
                  </a:cubicBezTo>
                  <a:lnTo>
                    <a:pt x="1209" y="7902"/>
                  </a:lnTo>
                  <a:cubicBezTo>
                    <a:pt x="1439" y="7902"/>
                    <a:pt x="2037" y="7805"/>
                    <a:pt x="2121" y="6811"/>
                  </a:cubicBezTo>
                  <a:cubicBezTo>
                    <a:pt x="2157" y="6383"/>
                    <a:pt x="2182" y="6031"/>
                    <a:pt x="2201" y="5740"/>
                  </a:cubicBezTo>
                  <a:cubicBezTo>
                    <a:pt x="2246" y="5115"/>
                    <a:pt x="2270" y="4772"/>
                    <a:pt x="2338" y="4568"/>
                  </a:cubicBezTo>
                  <a:cubicBezTo>
                    <a:pt x="2544" y="3950"/>
                    <a:pt x="3141" y="1804"/>
                    <a:pt x="2197" y="152"/>
                  </a:cubicBezTo>
                  <a:cubicBezTo>
                    <a:pt x="2140" y="55"/>
                    <a:pt x="2038" y="0"/>
                    <a:pt x="19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4"/>
            <p:cNvSpPr/>
            <p:nvPr/>
          </p:nvSpPr>
          <p:spPr>
            <a:xfrm>
              <a:off x="4280375" y="1456175"/>
              <a:ext cx="712625" cy="1035850"/>
            </a:xfrm>
            <a:custGeom>
              <a:avLst/>
              <a:gdLst/>
              <a:ahLst/>
              <a:cxnLst/>
              <a:rect l="l" t="t" r="r" b="b"/>
              <a:pathLst>
                <a:path w="28505" h="41434" extrusionOk="0">
                  <a:moveTo>
                    <a:pt x="27232" y="0"/>
                  </a:moveTo>
                  <a:lnTo>
                    <a:pt x="23529" y="1737"/>
                  </a:lnTo>
                  <a:cubicBezTo>
                    <a:pt x="23529" y="1737"/>
                    <a:pt x="20404" y="5209"/>
                    <a:pt x="18899" y="8450"/>
                  </a:cubicBezTo>
                  <a:cubicBezTo>
                    <a:pt x="17395" y="11691"/>
                    <a:pt x="16237" y="20023"/>
                    <a:pt x="16237" y="20023"/>
                  </a:cubicBezTo>
                  <a:cubicBezTo>
                    <a:pt x="16237" y="20023"/>
                    <a:pt x="10219" y="29860"/>
                    <a:pt x="9409" y="30670"/>
                  </a:cubicBezTo>
                  <a:cubicBezTo>
                    <a:pt x="8599" y="31481"/>
                    <a:pt x="9062" y="31365"/>
                    <a:pt x="7095" y="32291"/>
                  </a:cubicBezTo>
                  <a:cubicBezTo>
                    <a:pt x="5127" y="33216"/>
                    <a:pt x="2581" y="33680"/>
                    <a:pt x="2234" y="34258"/>
                  </a:cubicBezTo>
                  <a:cubicBezTo>
                    <a:pt x="1888" y="34836"/>
                    <a:pt x="614" y="37615"/>
                    <a:pt x="266" y="37961"/>
                  </a:cubicBezTo>
                  <a:cubicBezTo>
                    <a:pt x="1" y="38227"/>
                    <a:pt x="411" y="38694"/>
                    <a:pt x="826" y="38694"/>
                  </a:cubicBezTo>
                  <a:cubicBezTo>
                    <a:pt x="954" y="38694"/>
                    <a:pt x="1083" y="38649"/>
                    <a:pt x="1193" y="38540"/>
                  </a:cubicBezTo>
                  <a:cubicBezTo>
                    <a:pt x="1656" y="38078"/>
                    <a:pt x="3275" y="36226"/>
                    <a:pt x="3275" y="36225"/>
                  </a:cubicBezTo>
                  <a:lnTo>
                    <a:pt x="3275" y="36225"/>
                  </a:lnTo>
                  <a:lnTo>
                    <a:pt x="1308" y="40854"/>
                  </a:lnTo>
                  <a:cubicBezTo>
                    <a:pt x="1308" y="40854"/>
                    <a:pt x="1308" y="41433"/>
                    <a:pt x="2002" y="41433"/>
                  </a:cubicBezTo>
                  <a:cubicBezTo>
                    <a:pt x="2697" y="41433"/>
                    <a:pt x="4433" y="40622"/>
                    <a:pt x="4433" y="40622"/>
                  </a:cubicBezTo>
                  <a:cubicBezTo>
                    <a:pt x="4433" y="40622"/>
                    <a:pt x="6400" y="40159"/>
                    <a:pt x="7095" y="39234"/>
                  </a:cubicBezTo>
                  <a:cubicBezTo>
                    <a:pt x="7789" y="38308"/>
                    <a:pt x="10335" y="33332"/>
                    <a:pt x="10335" y="33332"/>
                  </a:cubicBezTo>
                  <a:cubicBezTo>
                    <a:pt x="10335" y="33332"/>
                    <a:pt x="17047" y="29049"/>
                    <a:pt x="19477" y="26156"/>
                  </a:cubicBezTo>
                  <a:cubicBezTo>
                    <a:pt x="21908" y="23262"/>
                    <a:pt x="23529" y="19675"/>
                    <a:pt x="23875" y="18518"/>
                  </a:cubicBezTo>
                  <a:cubicBezTo>
                    <a:pt x="24222" y="17360"/>
                    <a:pt x="28505" y="4514"/>
                    <a:pt x="28389" y="2431"/>
                  </a:cubicBezTo>
                  <a:cubicBezTo>
                    <a:pt x="28274" y="348"/>
                    <a:pt x="27232" y="0"/>
                    <a:pt x="2723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4"/>
            <p:cNvSpPr/>
            <p:nvPr/>
          </p:nvSpPr>
          <p:spPr>
            <a:xfrm>
              <a:off x="4275250" y="1448525"/>
              <a:ext cx="724750" cy="1051125"/>
            </a:xfrm>
            <a:custGeom>
              <a:avLst/>
              <a:gdLst/>
              <a:ahLst/>
              <a:cxnLst/>
              <a:rect l="l" t="t" r="r" b="b"/>
              <a:pathLst>
                <a:path w="28990" h="42045" extrusionOk="0">
                  <a:moveTo>
                    <a:pt x="27439" y="1"/>
                  </a:moveTo>
                  <a:cubicBezTo>
                    <a:pt x="27313" y="1"/>
                    <a:pt x="27196" y="79"/>
                    <a:pt x="27153" y="204"/>
                  </a:cubicBezTo>
                  <a:cubicBezTo>
                    <a:pt x="27098" y="363"/>
                    <a:pt x="27179" y="535"/>
                    <a:pt x="27336" y="594"/>
                  </a:cubicBezTo>
                  <a:cubicBezTo>
                    <a:pt x="27370" y="607"/>
                    <a:pt x="28189" y="939"/>
                    <a:pt x="28290" y="2754"/>
                  </a:cubicBezTo>
                  <a:cubicBezTo>
                    <a:pt x="28384" y="4461"/>
                    <a:pt x="25231" y="14244"/>
                    <a:pt x="24196" y="17459"/>
                  </a:cubicBezTo>
                  <a:cubicBezTo>
                    <a:pt x="23987" y="18105"/>
                    <a:pt x="23842" y="18558"/>
                    <a:pt x="23789" y="18735"/>
                  </a:cubicBezTo>
                  <a:cubicBezTo>
                    <a:pt x="23494" y="19718"/>
                    <a:pt x="21918" y="23327"/>
                    <a:pt x="19450" y="26265"/>
                  </a:cubicBezTo>
                  <a:cubicBezTo>
                    <a:pt x="17077" y="29089"/>
                    <a:pt x="10442" y="33337"/>
                    <a:pt x="10376" y="33380"/>
                  </a:cubicBezTo>
                  <a:cubicBezTo>
                    <a:pt x="10331" y="33409"/>
                    <a:pt x="10293" y="33450"/>
                    <a:pt x="10269" y="33498"/>
                  </a:cubicBezTo>
                  <a:cubicBezTo>
                    <a:pt x="10243" y="33547"/>
                    <a:pt x="7727" y="38461"/>
                    <a:pt x="7056" y="39356"/>
                  </a:cubicBezTo>
                  <a:cubicBezTo>
                    <a:pt x="6542" y="40041"/>
                    <a:pt x="5086" y="40507"/>
                    <a:pt x="4569" y="40630"/>
                  </a:cubicBezTo>
                  <a:cubicBezTo>
                    <a:pt x="4548" y="40635"/>
                    <a:pt x="4528" y="40642"/>
                    <a:pt x="4509" y="40650"/>
                  </a:cubicBezTo>
                  <a:cubicBezTo>
                    <a:pt x="4043" y="40868"/>
                    <a:pt x="2721" y="41432"/>
                    <a:pt x="2208" y="41432"/>
                  </a:cubicBezTo>
                  <a:cubicBezTo>
                    <a:pt x="1929" y="41432"/>
                    <a:pt x="1847" y="41306"/>
                    <a:pt x="1826" y="41207"/>
                  </a:cubicBezTo>
                  <a:lnTo>
                    <a:pt x="3763" y="36650"/>
                  </a:lnTo>
                  <a:cubicBezTo>
                    <a:pt x="3822" y="36512"/>
                    <a:pt x="3773" y="36350"/>
                    <a:pt x="3644" y="36270"/>
                  </a:cubicBezTo>
                  <a:cubicBezTo>
                    <a:pt x="3594" y="36238"/>
                    <a:pt x="3538" y="36223"/>
                    <a:pt x="3482" y="36223"/>
                  </a:cubicBezTo>
                  <a:cubicBezTo>
                    <a:pt x="3396" y="36223"/>
                    <a:pt x="3311" y="36260"/>
                    <a:pt x="3251" y="36329"/>
                  </a:cubicBezTo>
                  <a:cubicBezTo>
                    <a:pt x="3234" y="36348"/>
                    <a:pt x="1632" y="38179"/>
                    <a:pt x="1182" y="38629"/>
                  </a:cubicBezTo>
                  <a:cubicBezTo>
                    <a:pt x="1162" y="38648"/>
                    <a:pt x="1116" y="38694"/>
                    <a:pt x="1030" y="38694"/>
                  </a:cubicBezTo>
                  <a:cubicBezTo>
                    <a:pt x="997" y="38694"/>
                    <a:pt x="960" y="38687"/>
                    <a:pt x="916" y="38671"/>
                  </a:cubicBezTo>
                  <a:cubicBezTo>
                    <a:pt x="774" y="38615"/>
                    <a:pt x="695" y="38501"/>
                    <a:pt x="687" y="38483"/>
                  </a:cubicBezTo>
                  <a:cubicBezTo>
                    <a:pt x="924" y="38246"/>
                    <a:pt x="1376" y="37351"/>
                    <a:pt x="2041" y="36011"/>
                  </a:cubicBezTo>
                  <a:cubicBezTo>
                    <a:pt x="2318" y="35453"/>
                    <a:pt x="2580" y="34924"/>
                    <a:pt x="2701" y="34721"/>
                  </a:cubicBezTo>
                  <a:cubicBezTo>
                    <a:pt x="2838" y="34494"/>
                    <a:pt x="3870" y="34159"/>
                    <a:pt x="4701" y="33888"/>
                  </a:cubicBezTo>
                  <a:cubicBezTo>
                    <a:pt x="5567" y="33607"/>
                    <a:pt x="6549" y="33288"/>
                    <a:pt x="7430" y="32873"/>
                  </a:cubicBezTo>
                  <a:cubicBezTo>
                    <a:pt x="8934" y="32166"/>
                    <a:pt x="9077" y="32039"/>
                    <a:pt x="9437" y="31621"/>
                  </a:cubicBezTo>
                  <a:cubicBezTo>
                    <a:pt x="9531" y="31511"/>
                    <a:pt x="9646" y="31376"/>
                    <a:pt x="9831" y="31192"/>
                  </a:cubicBezTo>
                  <a:cubicBezTo>
                    <a:pt x="10657" y="30366"/>
                    <a:pt x="16458" y="20891"/>
                    <a:pt x="16704" y="20488"/>
                  </a:cubicBezTo>
                  <a:cubicBezTo>
                    <a:pt x="16726" y="20452"/>
                    <a:pt x="16740" y="20412"/>
                    <a:pt x="16746" y="20370"/>
                  </a:cubicBezTo>
                  <a:cubicBezTo>
                    <a:pt x="16757" y="20287"/>
                    <a:pt x="17914" y="12046"/>
                    <a:pt x="19382" y="8884"/>
                  </a:cubicBezTo>
                  <a:cubicBezTo>
                    <a:pt x="20849" y="5723"/>
                    <a:pt x="23931" y="2281"/>
                    <a:pt x="23962" y="2247"/>
                  </a:cubicBezTo>
                  <a:cubicBezTo>
                    <a:pt x="24075" y="2122"/>
                    <a:pt x="24064" y="1928"/>
                    <a:pt x="23939" y="1815"/>
                  </a:cubicBezTo>
                  <a:cubicBezTo>
                    <a:pt x="23880" y="1762"/>
                    <a:pt x="23806" y="1736"/>
                    <a:pt x="23733" y="1736"/>
                  </a:cubicBezTo>
                  <a:cubicBezTo>
                    <a:pt x="23650" y="1736"/>
                    <a:pt x="23567" y="1770"/>
                    <a:pt x="23506" y="1837"/>
                  </a:cubicBezTo>
                  <a:cubicBezTo>
                    <a:pt x="23377" y="1981"/>
                    <a:pt x="20334" y="5381"/>
                    <a:pt x="18827" y="8627"/>
                  </a:cubicBezTo>
                  <a:cubicBezTo>
                    <a:pt x="17373" y="11757"/>
                    <a:pt x="16266" y="19388"/>
                    <a:pt x="16149" y="20223"/>
                  </a:cubicBezTo>
                  <a:cubicBezTo>
                    <a:pt x="14455" y="22991"/>
                    <a:pt x="10037" y="30120"/>
                    <a:pt x="9398" y="30759"/>
                  </a:cubicBezTo>
                  <a:cubicBezTo>
                    <a:pt x="9198" y="30958"/>
                    <a:pt x="9074" y="31103"/>
                    <a:pt x="8972" y="31222"/>
                  </a:cubicBezTo>
                  <a:cubicBezTo>
                    <a:pt x="8688" y="31551"/>
                    <a:pt x="8611" y="31641"/>
                    <a:pt x="7169" y="32319"/>
                  </a:cubicBezTo>
                  <a:cubicBezTo>
                    <a:pt x="6323" y="32717"/>
                    <a:pt x="5360" y="33030"/>
                    <a:pt x="4513" y="33307"/>
                  </a:cubicBezTo>
                  <a:cubicBezTo>
                    <a:pt x="3144" y="33751"/>
                    <a:pt x="2419" y="34002"/>
                    <a:pt x="2176" y="34406"/>
                  </a:cubicBezTo>
                  <a:cubicBezTo>
                    <a:pt x="2041" y="34631"/>
                    <a:pt x="1787" y="35143"/>
                    <a:pt x="1493" y="35739"/>
                  </a:cubicBezTo>
                  <a:cubicBezTo>
                    <a:pt x="1098" y="36535"/>
                    <a:pt x="438" y="37867"/>
                    <a:pt x="255" y="38050"/>
                  </a:cubicBezTo>
                  <a:cubicBezTo>
                    <a:pt x="1" y="38305"/>
                    <a:pt x="32" y="38706"/>
                    <a:pt x="329" y="39003"/>
                  </a:cubicBezTo>
                  <a:cubicBezTo>
                    <a:pt x="513" y="39187"/>
                    <a:pt x="773" y="39304"/>
                    <a:pt x="1033" y="39304"/>
                  </a:cubicBezTo>
                  <a:cubicBezTo>
                    <a:pt x="1239" y="39304"/>
                    <a:pt x="1445" y="39231"/>
                    <a:pt x="1614" y="39062"/>
                  </a:cubicBezTo>
                  <a:cubicBezTo>
                    <a:pt x="1789" y="38888"/>
                    <a:pt x="2118" y="38528"/>
                    <a:pt x="2463" y="38141"/>
                  </a:cubicBezTo>
                  <a:lnTo>
                    <a:pt x="2463" y="38141"/>
                  </a:lnTo>
                  <a:lnTo>
                    <a:pt x="1231" y="41040"/>
                  </a:lnTo>
                  <a:cubicBezTo>
                    <a:pt x="1215" y="41078"/>
                    <a:pt x="1207" y="41119"/>
                    <a:pt x="1207" y="41160"/>
                  </a:cubicBezTo>
                  <a:cubicBezTo>
                    <a:pt x="1207" y="41515"/>
                    <a:pt x="1473" y="42045"/>
                    <a:pt x="2207" y="42045"/>
                  </a:cubicBezTo>
                  <a:cubicBezTo>
                    <a:pt x="2920" y="42045"/>
                    <a:pt x="4457" y="41349"/>
                    <a:pt x="4740" y="41218"/>
                  </a:cubicBezTo>
                  <a:cubicBezTo>
                    <a:pt x="5011" y="41152"/>
                    <a:pt x="6834" y="40670"/>
                    <a:pt x="7546" y="39723"/>
                  </a:cubicBezTo>
                  <a:cubicBezTo>
                    <a:pt x="8209" y="38839"/>
                    <a:pt x="10444" y="34497"/>
                    <a:pt x="10776" y="33851"/>
                  </a:cubicBezTo>
                  <a:cubicBezTo>
                    <a:pt x="11537" y="33361"/>
                    <a:pt x="17591" y="29430"/>
                    <a:pt x="19918" y="26659"/>
                  </a:cubicBezTo>
                  <a:cubicBezTo>
                    <a:pt x="22400" y="23706"/>
                    <a:pt x="24017" y="20102"/>
                    <a:pt x="24374" y="18911"/>
                  </a:cubicBezTo>
                  <a:cubicBezTo>
                    <a:pt x="24427" y="18735"/>
                    <a:pt x="24572" y="18288"/>
                    <a:pt x="24778" y="17647"/>
                  </a:cubicBezTo>
                  <a:cubicBezTo>
                    <a:pt x="26745" y="11545"/>
                    <a:pt x="28990" y="4334"/>
                    <a:pt x="28900" y="2720"/>
                  </a:cubicBezTo>
                  <a:cubicBezTo>
                    <a:pt x="28775" y="455"/>
                    <a:pt x="27585" y="33"/>
                    <a:pt x="27534" y="16"/>
                  </a:cubicBezTo>
                  <a:cubicBezTo>
                    <a:pt x="27503" y="5"/>
                    <a:pt x="27471" y="1"/>
                    <a:pt x="274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4"/>
            <p:cNvSpPr/>
            <p:nvPr/>
          </p:nvSpPr>
          <p:spPr>
            <a:xfrm>
              <a:off x="4280375" y="2232175"/>
              <a:ext cx="285600" cy="259850"/>
            </a:xfrm>
            <a:custGeom>
              <a:avLst/>
              <a:gdLst/>
              <a:ahLst/>
              <a:cxnLst/>
              <a:rect l="l" t="t" r="r" b="b"/>
              <a:pathLst>
                <a:path w="11424" h="10394" extrusionOk="0">
                  <a:moveTo>
                    <a:pt x="9064" y="0"/>
                  </a:moveTo>
                  <a:cubicBezTo>
                    <a:pt x="8687" y="433"/>
                    <a:pt x="8694" y="497"/>
                    <a:pt x="7095" y="1250"/>
                  </a:cubicBezTo>
                  <a:cubicBezTo>
                    <a:pt x="5127" y="2176"/>
                    <a:pt x="2581" y="2639"/>
                    <a:pt x="2234" y="3217"/>
                  </a:cubicBezTo>
                  <a:cubicBezTo>
                    <a:pt x="1888" y="3796"/>
                    <a:pt x="614" y="6574"/>
                    <a:pt x="266" y="6921"/>
                  </a:cubicBezTo>
                  <a:cubicBezTo>
                    <a:pt x="1" y="7186"/>
                    <a:pt x="411" y="7654"/>
                    <a:pt x="826" y="7654"/>
                  </a:cubicBezTo>
                  <a:cubicBezTo>
                    <a:pt x="954" y="7654"/>
                    <a:pt x="1083" y="7609"/>
                    <a:pt x="1193" y="7500"/>
                  </a:cubicBezTo>
                  <a:cubicBezTo>
                    <a:pt x="1656" y="7037"/>
                    <a:pt x="3275" y="5185"/>
                    <a:pt x="3275" y="5184"/>
                  </a:cubicBezTo>
                  <a:lnTo>
                    <a:pt x="3275" y="5184"/>
                  </a:lnTo>
                  <a:lnTo>
                    <a:pt x="1308" y="9814"/>
                  </a:lnTo>
                  <a:cubicBezTo>
                    <a:pt x="1308" y="9814"/>
                    <a:pt x="1308" y="10393"/>
                    <a:pt x="2002" y="10393"/>
                  </a:cubicBezTo>
                  <a:cubicBezTo>
                    <a:pt x="2697" y="10393"/>
                    <a:pt x="4433" y="9582"/>
                    <a:pt x="4433" y="9582"/>
                  </a:cubicBezTo>
                  <a:cubicBezTo>
                    <a:pt x="4433" y="9582"/>
                    <a:pt x="6400" y="9119"/>
                    <a:pt x="7095" y="8194"/>
                  </a:cubicBezTo>
                  <a:cubicBezTo>
                    <a:pt x="7789" y="7268"/>
                    <a:pt x="10335" y="2292"/>
                    <a:pt x="10335" y="2292"/>
                  </a:cubicBezTo>
                  <a:cubicBezTo>
                    <a:pt x="10335" y="2292"/>
                    <a:pt x="10755" y="2023"/>
                    <a:pt x="11424" y="1575"/>
                  </a:cubicBezTo>
                  <a:cubicBezTo>
                    <a:pt x="10749" y="696"/>
                    <a:pt x="9818" y="236"/>
                    <a:pt x="90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4"/>
            <p:cNvSpPr/>
            <p:nvPr/>
          </p:nvSpPr>
          <p:spPr>
            <a:xfrm>
              <a:off x="4275250" y="2224500"/>
              <a:ext cx="299525" cy="275150"/>
            </a:xfrm>
            <a:custGeom>
              <a:avLst/>
              <a:gdLst/>
              <a:ahLst/>
              <a:cxnLst/>
              <a:rect l="l" t="t" r="r" b="b"/>
              <a:pathLst>
                <a:path w="11981" h="11006" extrusionOk="0">
                  <a:moveTo>
                    <a:pt x="9366" y="661"/>
                  </a:moveTo>
                  <a:cubicBezTo>
                    <a:pt x="9922" y="860"/>
                    <a:pt x="10615" y="1210"/>
                    <a:pt x="11175" y="1818"/>
                  </a:cubicBezTo>
                  <a:cubicBezTo>
                    <a:pt x="10677" y="2147"/>
                    <a:pt x="10376" y="2340"/>
                    <a:pt x="10375" y="2341"/>
                  </a:cubicBezTo>
                  <a:cubicBezTo>
                    <a:pt x="10328" y="2370"/>
                    <a:pt x="10292" y="2411"/>
                    <a:pt x="10266" y="2459"/>
                  </a:cubicBezTo>
                  <a:cubicBezTo>
                    <a:pt x="10242" y="2509"/>
                    <a:pt x="7725" y="7423"/>
                    <a:pt x="7054" y="8317"/>
                  </a:cubicBezTo>
                  <a:cubicBezTo>
                    <a:pt x="6541" y="9002"/>
                    <a:pt x="5085" y="9469"/>
                    <a:pt x="4567" y="9591"/>
                  </a:cubicBezTo>
                  <a:cubicBezTo>
                    <a:pt x="4547" y="9597"/>
                    <a:pt x="4527" y="9603"/>
                    <a:pt x="4507" y="9612"/>
                  </a:cubicBezTo>
                  <a:cubicBezTo>
                    <a:pt x="4042" y="9829"/>
                    <a:pt x="2720" y="10393"/>
                    <a:pt x="2207" y="10393"/>
                  </a:cubicBezTo>
                  <a:cubicBezTo>
                    <a:pt x="1928" y="10393"/>
                    <a:pt x="1846" y="10267"/>
                    <a:pt x="1825" y="10170"/>
                  </a:cubicBezTo>
                  <a:lnTo>
                    <a:pt x="3762" y="5611"/>
                  </a:lnTo>
                  <a:cubicBezTo>
                    <a:pt x="3821" y="5473"/>
                    <a:pt x="3771" y="5311"/>
                    <a:pt x="3643" y="5231"/>
                  </a:cubicBezTo>
                  <a:cubicBezTo>
                    <a:pt x="3593" y="5200"/>
                    <a:pt x="3536" y="5184"/>
                    <a:pt x="3481" y="5184"/>
                  </a:cubicBezTo>
                  <a:cubicBezTo>
                    <a:pt x="3395" y="5184"/>
                    <a:pt x="3309" y="5221"/>
                    <a:pt x="3250" y="5290"/>
                  </a:cubicBezTo>
                  <a:cubicBezTo>
                    <a:pt x="3233" y="5309"/>
                    <a:pt x="1630" y="7140"/>
                    <a:pt x="1180" y="7590"/>
                  </a:cubicBezTo>
                  <a:cubicBezTo>
                    <a:pt x="1161" y="7609"/>
                    <a:pt x="1115" y="7655"/>
                    <a:pt x="1029" y="7655"/>
                  </a:cubicBezTo>
                  <a:cubicBezTo>
                    <a:pt x="997" y="7655"/>
                    <a:pt x="959" y="7649"/>
                    <a:pt x="915" y="7632"/>
                  </a:cubicBezTo>
                  <a:cubicBezTo>
                    <a:pt x="772" y="7576"/>
                    <a:pt x="694" y="7462"/>
                    <a:pt x="686" y="7444"/>
                  </a:cubicBezTo>
                  <a:cubicBezTo>
                    <a:pt x="923" y="7208"/>
                    <a:pt x="1375" y="6312"/>
                    <a:pt x="2040" y="4972"/>
                  </a:cubicBezTo>
                  <a:cubicBezTo>
                    <a:pt x="2317" y="4414"/>
                    <a:pt x="2578" y="3886"/>
                    <a:pt x="2700" y="3682"/>
                  </a:cubicBezTo>
                  <a:cubicBezTo>
                    <a:pt x="2837" y="3456"/>
                    <a:pt x="3869" y="3120"/>
                    <a:pt x="4700" y="2849"/>
                  </a:cubicBezTo>
                  <a:cubicBezTo>
                    <a:pt x="5566" y="2568"/>
                    <a:pt x="6548" y="2250"/>
                    <a:pt x="7429" y="1835"/>
                  </a:cubicBezTo>
                  <a:cubicBezTo>
                    <a:pt x="8833" y="1174"/>
                    <a:pt x="9050" y="1020"/>
                    <a:pt x="9366" y="661"/>
                  </a:cubicBezTo>
                  <a:close/>
                  <a:moveTo>
                    <a:pt x="9269" y="0"/>
                  </a:moveTo>
                  <a:cubicBezTo>
                    <a:pt x="9182" y="0"/>
                    <a:pt x="9098" y="37"/>
                    <a:pt x="9039" y="105"/>
                  </a:cubicBezTo>
                  <a:lnTo>
                    <a:pt x="8971" y="183"/>
                  </a:lnTo>
                  <a:cubicBezTo>
                    <a:pt x="8688" y="512"/>
                    <a:pt x="8612" y="602"/>
                    <a:pt x="7169" y="1280"/>
                  </a:cubicBezTo>
                  <a:cubicBezTo>
                    <a:pt x="6323" y="1678"/>
                    <a:pt x="5360" y="1991"/>
                    <a:pt x="4513" y="2268"/>
                  </a:cubicBezTo>
                  <a:cubicBezTo>
                    <a:pt x="3144" y="2712"/>
                    <a:pt x="2419" y="2963"/>
                    <a:pt x="2176" y="3367"/>
                  </a:cubicBezTo>
                  <a:cubicBezTo>
                    <a:pt x="2041" y="3592"/>
                    <a:pt x="1787" y="4104"/>
                    <a:pt x="1493" y="4700"/>
                  </a:cubicBezTo>
                  <a:cubicBezTo>
                    <a:pt x="1098" y="5496"/>
                    <a:pt x="438" y="6828"/>
                    <a:pt x="255" y="7011"/>
                  </a:cubicBezTo>
                  <a:cubicBezTo>
                    <a:pt x="1" y="7266"/>
                    <a:pt x="32" y="7667"/>
                    <a:pt x="329" y="7964"/>
                  </a:cubicBezTo>
                  <a:cubicBezTo>
                    <a:pt x="513" y="8148"/>
                    <a:pt x="773" y="8265"/>
                    <a:pt x="1033" y="8265"/>
                  </a:cubicBezTo>
                  <a:cubicBezTo>
                    <a:pt x="1239" y="8265"/>
                    <a:pt x="1445" y="8192"/>
                    <a:pt x="1614" y="8023"/>
                  </a:cubicBezTo>
                  <a:cubicBezTo>
                    <a:pt x="1789" y="7849"/>
                    <a:pt x="2118" y="7489"/>
                    <a:pt x="2463" y="7102"/>
                  </a:cubicBezTo>
                  <a:lnTo>
                    <a:pt x="2463" y="7102"/>
                  </a:lnTo>
                  <a:lnTo>
                    <a:pt x="1231" y="10001"/>
                  </a:lnTo>
                  <a:cubicBezTo>
                    <a:pt x="1215" y="10039"/>
                    <a:pt x="1207" y="10080"/>
                    <a:pt x="1207" y="10121"/>
                  </a:cubicBezTo>
                  <a:cubicBezTo>
                    <a:pt x="1207" y="10476"/>
                    <a:pt x="1473" y="11006"/>
                    <a:pt x="2207" y="11006"/>
                  </a:cubicBezTo>
                  <a:cubicBezTo>
                    <a:pt x="2920" y="11006"/>
                    <a:pt x="4457" y="10310"/>
                    <a:pt x="4740" y="10179"/>
                  </a:cubicBezTo>
                  <a:cubicBezTo>
                    <a:pt x="5011" y="10112"/>
                    <a:pt x="6834" y="9631"/>
                    <a:pt x="7545" y="8684"/>
                  </a:cubicBezTo>
                  <a:cubicBezTo>
                    <a:pt x="8208" y="7800"/>
                    <a:pt x="10444" y="3458"/>
                    <a:pt x="10775" y="2812"/>
                  </a:cubicBezTo>
                  <a:cubicBezTo>
                    <a:pt x="10921" y="2718"/>
                    <a:pt x="11289" y="2479"/>
                    <a:pt x="11800" y="2137"/>
                  </a:cubicBezTo>
                  <a:cubicBezTo>
                    <a:pt x="11947" y="2038"/>
                    <a:pt x="11980" y="1837"/>
                    <a:pt x="11872" y="1696"/>
                  </a:cubicBezTo>
                  <a:cubicBezTo>
                    <a:pt x="11128" y="725"/>
                    <a:pt x="10095" y="245"/>
                    <a:pt x="9361" y="15"/>
                  </a:cubicBezTo>
                  <a:cubicBezTo>
                    <a:pt x="9331" y="5"/>
                    <a:pt x="9300" y="0"/>
                    <a:pt x="92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4"/>
            <p:cNvSpPr/>
            <p:nvPr/>
          </p:nvSpPr>
          <p:spPr>
            <a:xfrm>
              <a:off x="4847400" y="2242575"/>
              <a:ext cx="1032450" cy="480900"/>
            </a:xfrm>
            <a:custGeom>
              <a:avLst/>
              <a:gdLst/>
              <a:ahLst/>
              <a:cxnLst/>
              <a:rect l="l" t="t" r="r" b="b"/>
              <a:pathLst>
                <a:path w="41298" h="19236" extrusionOk="0">
                  <a:moveTo>
                    <a:pt x="39308" y="1"/>
                  </a:moveTo>
                  <a:lnTo>
                    <a:pt x="32300" y="3221"/>
                  </a:lnTo>
                  <a:cubicBezTo>
                    <a:pt x="32300" y="3221"/>
                    <a:pt x="29742" y="8052"/>
                    <a:pt x="29269" y="9946"/>
                  </a:cubicBezTo>
                  <a:cubicBezTo>
                    <a:pt x="28795" y="11840"/>
                    <a:pt x="28037" y="13924"/>
                    <a:pt x="28037" y="13924"/>
                  </a:cubicBezTo>
                  <a:cubicBezTo>
                    <a:pt x="28037" y="13924"/>
                    <a:pt x="23301" y="13166"/>
                    <a:pt x="19228" y="12692"/>
                  </a:cubicBezTo>
                  <a:cubicBezTo>
                    <a:pt x="15154" y="12219"/>
                    <a:pt x="9377" y="11177"/>
                    <a:pt x="7956" y="10892"/>
                  </a:cubicBezTo>
                  <a:cubicBezTo>
                    <a:pt x="6861" y="10673"/>
                    <a:pt x="5033" y="10172"/>
                    <a:pt x="3993" y="10172"/>
                  </a:cubicBezTo>
                  <a:cubicBezTo>
                    <a:pt x="3685" y="10172"/>
                    <a:pt x="3446" y="10216"/>
                    <a:pt x="3316" y="10325"/>
                  </a:cubicBezTo>
                  <a:cubicBezTo>
                    <a:pt x="2747" y="10799"/>
                    <a:pt x="3126" y="10704"/>
                    <a:pt x="3789" y="10987"/>
                  </a:cubicBezTo>
                  <a:cubicBezTo>
                    <a:pt x="4073" y="11110"/>
                    <a:pt x="4428" y="11144"/>
                    <a:pt x="4739" y="11144"/>
                  </a:cubicBezTo>
                  <a:cubicBezTo>
                    <a:pt x="5154" y="11144"/>
                    <a:pt x="5493" y="11083"/>
                    <a:pt x="5494" y="11083"/>
                  </a:cubicBezTo>
                  <a:lnTo>
                    <a:pt x="5494" y="11083"/>
                  </a:lnTo>
                  <a:cubicBezTo>
                    <a:pt x="5493" y="11083"/>
                    <a:pt x="4546" y="11366"/>
                    <a:pt x="3505" y="11745"/>
                  </a:cubicBezTo>
                  <a:cubicBezTo>
                    <a:pt x="2463" y="12124"/>
                    <a:pt x="568" y="12788"/>
                    <a:pt x="285" y="13166"/>
                  </a:cubicBezTo>
                  <a:cubicBezTo>
                    <a:pt x="0" y="13545"/>
                    <a:pt x="664" y="14871"/>
                    <a:pt x="1705" y="14871"/>
                  </a:cubicBezTo>
                  <a:cubicBezTo>
                    <a:pt x="2400" y="14871"/>
                    <a:pt x="2968" y="14829"/>
                    <a:pt x="3438" y="14829"/>
                  </a:cubicBezTo>
                  <a:cubicBezTo>
                    <a:pt x="3674" y="14829"/>
                    <a:pt x="3884" y="14840"/>
                    <a:pt x="4073" y="14871"/>
                  </a:cubicBezTo>
                  <a:cubicBezTo>
                    <a:pt x="4641" y="14967"/>
                    <a:pt x="4925" y="15535"/>
                    <a:pt x="6820" y="15535"/>
                  </a:cubicBezTo>
                  <a:cubicBezTo>
                    <a:pt x="8714" y="15535"/>
                    <a:pt x="11366" y="14018"/>
                    <a:pt x="11366" y="14018"/>
                  </a:cubicBezTo>
                  <a:cubicBezTo>
                    <a:pt x="11366" y="14018"/>
                    <a:pt x="20270" y="18092"/>
                    <a:pt x="25291" y="18945"/>
                  </a:cubicBezTo>
                  <a:cubicBezTo>
                    <a:pt x="26472" y="19145"/>
                    <a:pt x="27417" y="19235"/>
                    <a:pt x="28199" y="19235"/>
                  </a:cubicBezTo>
                  <a:cubicBezTo>
                    <a:pt x="30741" y="19235"/>
                    <a:pt x="31558" y="18281"/>
                    <a:pt x="33152" y="17050"/>
                  </a:cubicBezTo>
                  <a:cubicBezTo>
                    <a:pt x="35236" y="15440"/>
                    <a:pt x="41298" y="5494"/>
                    <a:pt x="40824" y="3504"/>
                  </a:cubicBezTo>
                  <a:cubicBezTo>
                    <a:pt x="40351" y="1516"/>
                    <a:pt x="39308" y="1"/>
                    <a:pt x="393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4"/>
            <p:cNvSpPr/>
            <p:nvPr/>
          </p:nvSpPr>
          <p:spPr>
            <a:xfrm>
              <a:off x="4843725" y="2234750"/>
              <a:ext cx="1044575" cy="496350"/>
            </a:xfrm>
            <a:custGeom>
              <a:avLst/>
              <a:gdLst/>
              <a:ahLst/>
              <a:cxnLst/>
              <a:rect l="l" t="t" r="r" b="b"/>
              <a:pathLst>
                <a:path w="41783" h="19854" extrusionOk="0">
                  <a:moveTo>
                    <a:pt x="39449" y="0"/>
                  </a:moveTo>
                  <a:cubicBezTo>
                    <a:pt x="39389" y="0"/>
                    <a:pt x="39329" y="18"/>
                    <a:pt x="39276" y="54"/>
                  </a:cubicBezTo>
                  <a:cubicBezTo>
                    <a:pt x="39134" y="152"/>
                    <a:pt x="39100" y="347"/>
                    <a:pt x="39202" y="486"/>
                  </a:cubicBezTo>
                  <a:cubicBezTo>
                    <a:pt x="39212" y="501"/>
                    <a:pt x="40219" y="1982"/>
                    <a:pt x="40672" y="3888"/>
                  </a:cubicBezTo>
                  <a:cubicBezTo>
                    <a:pt x="41096" y="5672"/>
                    <a:pt x="35249" y="15467"/>
                    <a:pt x="33110" y="17120"/>
                  </a:cubicBezTo>
                  <a:cubicBezTo>
                    <a:pt x="32904" y="17279"/>
                    <a:pt x="32711" y="17434"/>
                    <a:pt x="32525" y="17583"/>
                  </a:cubicBezTo>
                  <a:cubicBezTo>
                    <a:pt x="31312" y="18553"/>
                    <a:pt x="30453" y="19242"/>
                    <a:pt x="28337" y="19242"/>
                  </a:cubicBezTo>
                  <a:cubicBezTo>
                    <a:pt x="27575" y="19242"/>
                    <a:pt x="26650" y="19153"/>
                    <a:pt x="25486" y="18955"/>
                  </a:cubicBezTo>
                  <a:cubicBezTo>
                    <a:pt x="20565" y="18119"/>
                    <a:pt x="11727" y="14094"/>
                    <a:pt x="11639" y="14053"/>
                  </a:cubicBezTo>
                  <a:cubicBezTo>
                    <a:pt x="11598" y="14035"/>
                    <a:pt x="11555" y="14025"/>
                    <a:pt x="11511" y="14025"/>
                  </a:cubicBezTo>
                  <a:cubicBezTo>
                    <a:pt x="11459" y="14025"/>
                    <a:pt x="11407" y="14039"/>
                    <a:pt x="11360" y="14065"/>
                  </a:cubicBezTo>
                  <a:cubicBezTo>
                    <a:pt x="11333" y="14080"/>
                    <a:pt x="8755" y="15541"/>
                    <a:pt x="6964" y="15541"/>
                  </a:cubicBezTo>
                  <a:cubicBezTo>
                    <a:pt x="5728" y="15541"/>
                    <a:pt x="5245" y="15298"/>
                    <a:pt x="4857" y="15103"/>
                  </a:cubicBezTo>
                  <a:cubicBezTo>
                    <a:pt x="4668" y="15008"/>
                    <a:pt x="4490" y="14918"/>
                    <a:pt x="4268" y="14882"/>
                  </a:cubicBezTo>
                  <a:cubicBezTo>
                    <a:pt x="4060" y="14847"/>
                    <a:pt x="3836" y="14835"/>
                    <a:pt x="3588" y="14835"/>
                  </a:cubicBezTo>
                  <a:cubicBezTo>
                    <a:pt x="3371" y="14835"/>
                    <a:pt x="3135" y="14844"/>
                    <a:pt x="2873" y="14854"/>
                  </a:cubicBezTo>
                  <a:cubicBezTo>
                    <a:pt x="2567" y="14865"/>
                    <a:pt x="2228" y="14877"/>
                    <a:pt x="1850" y="14877"/>
                  </a:cubicBezTo>
                  <a:cubicBezTo>
                    <a:pt x="1301" y="14877"/>
                    <a:pt x="954" y="14396"/>
                    <a:pt x="861" y="14248"/>
                  </a:cubicBezTo>
                  <a:cubicBezTo>
                    <a:pt x="660" y="13933"/>
                    <a:pt x="657" y="13702"/>
                    <a:pt x="674" y="13662"/>
                  </a:cubicBezTo>
                  <a:cubicBezTo>
                    <a:pt x="885" y="13385"/>
                    <a:pt x="2716" y="12722"/>
                    <a:pt x="3498" y="12439"/>
                  </a:cubicBezTo>
                  <a:lnTo>
                    <a:pt x="3754" y="12346"/>
                  </a:lnTo>
                  <a:cubicBezTo>
                    <a:pt x="4775" y="11975"/>
                    <a:pt x="5718" y="11691"/>
                    <a:pt x="5727" y="11688"/>
                  </a:cubicBezTo>
                  <a:cubicBezTo>
                    <a:pt x="5882" y="11642"/>
                    <a:pt x="5974" y="11482"/>
                    <a:pt x="5936" y="11324"/>
                  </a:cubicBezTo>
                  <a:cubicBezTo>
                    <a:pt x="5903" y="11184"/>
                    <a:pt x="5778" y="11089"/>
                    <a:pt x="5639" y="11089"/>
                  </a:cubicBezTo>
                  <a:cubicBezTo>
                    <a:pt x="5621" y="11089"/>
                    <a:pt x="5602" y="11091"/>
                    <a:pt x="5584" y="11094"/>
                  </a:cubicBezTo>
                  <a:cubicBezTo>
                    <a:pt x="5451" y="11118"/>
                    <a:pt x="5183" y="11151"/>
                    <a:pt x="4889" y="11151"/>
                  </a:cubicBezTo>
                  <a:cubicBezTo>
                    <a:pt x="4601" y="11151"/>
                    <a:pt x="4289" y="11120"/>
                    <a:pt x="4054" y="11019"/>
                  </a:cubicBezTo>
                  <a:cubicBezTo>
                    <a:pt x="3906" y="10956"/>
                    <a:pt x="3772" y="10909"/>
                    <a:pt x="3657" y="10873"/>
                  </a:cubicBezTo>
                  <a:cubicBezTo>
                    <a:pt x="3732" y="10810"/>
                    <a:pt x="3890" y="10784"/>
                    <a:pt x="4102" y="10784"/>
                  </a:cubicBezTo>
                  <a:cubicBezTo>
                    <a:pt x="4836" y="10784"/>
                    <a:pt x="6216" y="11098"/>
                    <a:pt x="7042" y="11286"/>
                  </a:cubicBezTo>
                  <a:cubicBezTo>
                    <a:pt x="7409" y="11370"/>
                    <a:pt x="7751" y="11448"/>
                    <a:pt x="8042" y="11506"/>
                  </a:cubicBezTo>
                  <a:cubicBezTo>
                    <a:pt x="9333" y="11765"/>
                    <a:pt x="15197" y="12828"/>
                    <a:pt x="19338" y="13310"/>
                  </a:cubicBezTo>
                  <a:cubicBezTo>
                    <a:pt x="23357" y="13777"/>
                    <a:pt x="28086" y="14532"/>
                    <a:pt x="28134" y="14540"/>
                  </a:cubicBezTo>
                  <a:cubicBezTo>
                    <a:pt x="28150" y="14542"/>
                    <a:pt x="28165" y="14543"/>
                    <a:pt x="28181" y="14543"/>
                  </a:cubicBezTo>
                  <a:cubicBezTo>
                    <a:pt x="28308" y="14543"/>
                    <a:pt x="28424" y="14464"/>
                    <a:pt x="28470" y="14341"/>
                  </a:cubicBezTo>
                  <a:cubicBezTo>
                    <a:pt x="28477" y="14320"/>
                    <a:pt x="29238" y="12221"/>
                    <a:pt x="29710" y="10332"/>
                  </a:cubicBezTo>
                  <a:cubicBezTo>
                    <a:pt x="30170" y="8496"/>
                    <a:pt x="32690" y="3725"/>
                    <a:pt x="32716" y="3677"/>
                  </a:cubicBezTo>
                  <a:cubicBezTo>
                    <a:pt x="32801" y="3527"/>
                    <a:pt x="32746" y="3336"/>
                    <a:pt x="32593" y="3256"/>
                  </a:cubicBezTo>
                  <a:cubicBezTo>
                    <a:pt x="32547" y="3231"/>
                    <a:pt x="32498" y="3220"/>
                    <a:pt x="32450" y="3220"/>
                  </a:cubicBezTo>
                  <a:cubicBezTo>
                    <a:pt x="32337" y="3220"/>
                    <a:pt x="32229" y="3282"/>
                    <a:pt x="32175" y="3391"/>
                  </a:cubicBezTo>
                  <a:cubicBezTo>
                    <a:pt x="32070" y="3589"/>
                    <a:pt x="29594" y="8276"/>
                    <a:pt x="29118" y="10185"/>
                  </a:cubicBezTo>
                  <a:cubicBezTo>
                    <a:pt x="28745" y="11673"/>
                    <a:pt x="28189" y="13297"/>
                    <a:pt x="27980" y="13895"/>
                  </a:cubicBezTo>
                  <a:cubicBezTo>
                    <a:pt x="26945" y="13732"/>
                    <a:pt x="22911" y="13108"/>
                    <a:pt x="19409" y="12702"/>
                  </a:cubicBezTo>
                  <a:cubicBezTo>
                    <a:pt x="15288" y="12222"/>
                    <a:pt x="9448" y="11163"/>
                    <a:pt x="8162" y="10906"/>
                  </a:cubicBezTo>
                  <a:cubicBezTo>
                    <a:pt x="7876" y="10848"/>
                    <a:pt x="7539" y="10772"/>
                    <a:pt x="7179" y="10690"/>
                  </a:cubicBezTo>
                  <a:cubicBezTo>
                    <a:pt x="5912" y="10401"/>
                    <a:pt x="4867" y="10181"/>
                    <a:pt x="4145" y="10181"/>
                  </a:cubicBezTo>
                  <a:cubicBezTo>
                    <a:pt x="3750" y="10181"/>
                    <a:pt x="3452" y="10247"/>
                    <a:pt x="3266" y="10402"/>
                  </a:cubicBezTo>
                  <a:cubicBezTo>
                    <a:pt x="3028" y="10599"/>
                    <a:pt x="2836" y="10784"/>
                    <a:pt x="2886" y="11033"/>
                  </a:cubicBezTo>
                  <a:cubicBezTo>
                    <a:pt x="2934" y="11283"/>
                    <a:pt x="3166" y="11357"/>
                    <a:pt x="3412" y="11436"/>
                  </a:cubicBezTo>
                  <a:cubicBezTo>
                    <a:pt x="3524" y="11472"/>
                    <a:pt x="3661" y="11515"/>
                    <a:pt x="3815" y="11582"/>
                  </a:cubicBezTo>
                  <a:cubicBezTo>
                    <a:pt x="3856" y="11600"/>
                    <a:pt x="3898" y="11615"/>
                    <a:pt x="3941" y="11631"/>
                  </a:cubicBezTo>
                  <a:cubicBezTo>
                    <a:pt x="3812" y="11675"/>
                    <a:pt x="3680" y="11722"/>
                    <a:pt x="3547" y="11771"/>
                  </a:cubicBezTo>
                  <a:lnTo>
                    <a:pt x="3291" y="11863"/>
                  </a:lnTo>
                  <a:cubicBezTo>
                    <a:pt x="1442" y="12533"/>
                    <a:pt x="454" y="12938"/>
                    <a:pt x="186" y="13296"/>
                  </a:cubicBezTo>
                  <a:cubicBezTo>
                    <a:pt x="1" y="13544"/>
                    <a:pt x="21" y="13951"/>
                    <a:pt x="238" y="14387"/>
                  </a:cubicBezTo>
                  <a:cubicBezTo>
                    <a:pt x="493" y="14895"/>
                    <a:pt x="1069" y="15490"/>
                    <a:pt x="1852" y="15490"/>
                  </a:cubicBezTo>
                  <a:cubicBezTo>
                    <a:pt x="2237" y="15490"/>
                    <a:pt x="2584" y="15477"/>
                    <a:pt x="2897" y="15466"/>
                  </a:cubicBezTo>
                  <a:cubicBezTo>
                    <a:pt x="3152" y="15457"/>
                    <a:pt x="3381" y="15448"/>
                    <a:pt x="3587" y="15448"/>
                  </a:cubicBezTo>
                  <a:cubicBezTo>
                    <a:pt x="3807" y="15448"/>
                    <a:pt x="3999" y="15458"/>
                    <a:pt x="4169" y="15486"/>
                  </a:cubicBezTo>
                  <a:cubicBezTo>
                    <a:pt x="4300" y="15508"/>
                    <a:pt x="4419" y="15568"/>
                    <a:pt x="4585" y="15651"/>
                  </a:cubicBezTo>
                  <a:cubicBezTo>
                    <a:pt x="5007" y="15862"/>
                    <a:pt x="5586" y="16154"/>
                    <a:pt x="6967" y="16154"/>
                  </a:cubicBezTo>
                  <a:cubicBezTo>
                    <a:pt x="8691" y="16154"/>
                    <a:pt x="10946" y="14990"/>
                    <a:pt x="11527" y="14675"/>
                  </a:cubicBezTo>
                  <a:cubicBezTo>
                    <a:pt x="12725" y="15215"/>
                    <a:pt x="20670" y="18758"/>
                    <a:pt x="25386" y="19559"/>
                  </a:cubicBezTo>
                  <a:cubicBezTo>
                    <a:pt x="26582" y="19762"/>
                    <a:pt x="27545" y="19854"/>
                    <a:pt x="28346" y="19854"/>
                  </a:cubicBezTo>
                  <a:cubicBezTo>
                    <a:pt x="30670" y="19854"/>
                    <a:pt x="31629" y="19086"/>
                    <a:pt x="32908" y="18061"/>
                  </a:cubicBezTo>
                  <a:cubicBezTo>
                    <a:pt x="33091" y="17914"/>
                    <a:pt x="33281" y="17762"/>
                    <a:pt x="33484" y="17605"/>
                  </a:cubicBezTo>
                  <a:cubicBezTo>
                    <a:pt x="35632" y="15945"/>
                    <a:pt x="41783" y="5913"/>
                    <a:pt x="41268" y="3747"/>
                  </a:cubicBezTo>
                  <a:cubicBezTo>
                    <a:pt x="40786" y="1726"/>
                    <a:pt x="39750" y="204"/>
                    <a:pt x="39706" y="140"/>
                  </a:cubicBezTo>
                  <a:cubicBezTo>
                    <a:pt x="39647" y="49"/>
                    <a:pt x="39549" y="0"/>
                    <a:pt x="394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4"/>
            <p:cNvSpPr/>
            <p:nvPr/>
          </p:nvSpPr>
          <p:spPr>
            <a:xfrm>
              <a:off x="4847400" y="2496875"/>
              <a:ext cx="335200" cy="134075"/>
            </a:xfrm>
            <a:custGeom>
              <a:avLst/>
              <a:gdLst/>
              <a:ahLst/>
              <a:cxnLst/>
              <a:rect l="l" t="t" r="r" b="b"/>
              <a:pathLst>
                <a:path w="13408" h="5363" extrusionOk="0">
                  <a:moveTo>
                    <a:pt x="3993" y="1"/>
                  </a:moveTo>
                  <a:cubicBezTo>
                    <a:pt x="3684" y="1"/>
                    <a:pt x="3446" y="45"/>
                    <a:pt x="3316" y="153"/>
                  </a:cubicBezTo>
                  <a:cubicBezTo>
                    <a:pt x="2747" y="627"/>
                    <a:pt x="3126" y="532"/>
                    <a:pt x="3789" y="817"/>
                  </a:cubicBezTo>
                  <a:cubicBezTo>
                    <a:pt x="4073" y="938"/>
                    <a:pt x="4426" y="973"/>
                    <a:pt x="4737" y="973"/>
                  </a:cubicBezTo>
                  <a:cubicBezTo>
                    <a:pt x="5153" y="973"/>
                    <a:pt x="5493" y="911"/>
                    <a:pt x="5494" y="911"/>
                  </a:cubicBezTo>
                  <a:lnTo>
                    <a:pt x="5494" y="911"/>
                  </a:lnTo>
                  <a:cubicBezTo>
                    <a:pt x="5493" y="911"/>
                    <a:pt x="4546" y="1195"/>
                    <a:pt x="3505" y="1574"/>
                  </a:cubicBezTo>
                  <a:cubicBezTo>
                    <a:pt x="2463" y="1953"/>
                    <a:pt x="568" y="2616"/>
                    <a:pt x="284" y="2994"/>
                  </a:cubicBezTo>
                  <a:cubicBezTo>
                    <a:pt x="0" y="3374"/>
                    <a:pt x="663" y="4699"/>
                    <a:pt x="1705" y="4699"/>
                  </a:cubicBezTo>
                  <a:cubicBezTo>
                    <a:pt x="2399" y="4699"/>
                    <a:pt x="2968" y="4657"/>
                    <a:pt x="3438" y="4657"/>
                  </a:cubicBezTo>
                  <a:cubicBezTo>
                    <a:pt x="3673" y="4657"/>
                    <a:pt x="3883" y="4668"/>
                    <a:pt x="4072" y="4699"/>
                  </a:cubicBezTo>
                  <a:cubicBezTo>
                    <a:pt x="4641" y="4795"/>
                    <a:pt x="4925" y="5363"/>
                    <a:pt x="6820" y="5363"/>
                  </a:cubicBezTo>
                  <a:cubicBezTo>
                    <a:pt x="8714" y="5363"/>
                    <a:pt x="11366" y="3847"/>
                    <a:pt x="11366" y="3847"/>
                  </a:cubicBezTo>
                  <a:cubicBezTo>
                    <a:pt x="11366" y="3847"/>
                    <a:pt x="12062" y="4165"/>
                    <a:pt x="13170" y="4642"/>
                  </a:cubicBezTo>
                  <a:lnTo>
                    <a:pt x="13408" y="1683"/>
                  </a:lnTo>
                  <a:cubicBezTo>
                    <a:pt x="10932" y="1280"/>
                    <a:pt x="8755" y="881"/>
                    <a:pt x="7956" y="721"/>
                  </a:cubicBezTo>
                  <a:cubicBezTo>
                    <a:pt x="6861" y="502"/>
                    <a:pt x="5032" y="1"/>
                    <a:pt x="39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4"/>
            <p:cNvSpPr/>
            <p:nvPr/>
          </p:nvSpPr>
          <p:spPr>
            <a:xfrm>
              <a:off x="4843725" y="2489275"/>
              <a:ext cx="346800" cy="149325"/>
            </a:xfrm>
            <a:custGeom>
              <a:avLst/>
              <a:gdLst/>
              <a:ahLst/>
              <a:cxnLst/>
              <a:rect l="l" t="t" r="r" b="b"/>
              <a:pathLst>
                <a:path w="13872" h="5973" extrusionOk="0">
                  <a:moveTo>
                    <a:pt x="4104" y="603"/>
                  </a:moveTo>
                  <a:cubicBezTo>
                    <a:pt x="4839" y="603"/>
                    <a:pt x="6218" y="917"/>
                    <a:pt x="7045" y="1106"/>
                  </a:cubicBezTo>
                  <a:cubicBezTo>
                    <a:pt x="7411" y="1189"/>
                    <a:pt x="7753" y="1267"/>
                    <a:pt x="8043" y="1325"/>
                  </a:cubicBezTo>
                  <a:cubicBezTo>
                    <a:pt x="8793" y="1475"/>
                    <a:pt x="10833" y="1851"/>
                    <a:pt x="13228" y="2244"/>
                  </a:cubicBezTo>
                  <a:lnTo>
                    <a:pt x="13047" y="4495"/>
                  </a:lnTo>
                  <a:cubicBezTo>
                    <a:pt x="12173" y="4116"/>
                    <a:pt x="11642" y="3872"/>
                    <a:pt x="11641" y="3872"/>
                  </a:cubicBezTo>
                  <a:cubicBezTo>
                    <a:pt x="11601" y="3854"/>
                    <a:pt x="11557" y="3845"/>
                    <a:pt x="11514" y="3845"/>
                  </a:cubicBezTo>
                  <a:cubicBezTo>
                    <a:pt x="11462" y="3845"/>
                    <a:pt x="11409" y="3858"/>
                    <a:pt x="11362" y="3886"/>
                  </a:cubicBezTo>
                  <a:cubicBezTo>
                    <a:pt x="11337" y="3900"/>
                    <a:pt x="8758" y="5360"/>
                    <a:pt x="6968" y="5360"/>
                  </a:cubicBezTo>
                  <a:cubicBezTo>
                    <a:pt x="5731" y="5360"/>
                    <a:pt x="5248" y="5117"/>
                    <a:pt x="4860" y="4922"/>
                  </a:cubicBezTo>
                  <a:cubicBezTo>
                    <a:pt x="4670" y="4828"/>
                    <a:pt x="4492" y="4739"/>
                    <a:pt x="4270" y="4701"/>
                  </a:cubicBezTo>
                  <a:cubicBezTo>
                    <a:pt x="4061" y="4667"/>
                    <a:pt x="3837" y="4655"/>
                    <a:pt x="3588" y="4655"/>
                  </a:cubicBezTo>
                  <a:cubicBezTo>
                    <a:pt x="3371" y="4655"/>
                    <a:pt x="3136" y="4663"/>
                    <a:pt x="2876" y="4673"/>
                  </a:cubicBezTo>
                  <a:cubicBezTo>
                    <a:pt x="2569" y="4684"/>
                    <a:pt x="2230" y="4696"/>
                    <a:pt x="1853" y="4696"/>
                  </a:cubicBezTo>
                  <a:cubicBezTo>
                    <a:pt x="1304" y="4696"/>
                    <a:pt x="956" y="4215"/>
                    <a:pt x="863" y="4067"/>
                  </a:cubicBezTo>
                  <a:cubicBezTo>
                    <a:pt x="663" y="3752"/>
                    <a:pt x="659" y="3521"/>
                    <a:pt x="677" y="3482"/>
                  </a:cubicBezTo>
                  <a:cubicBezTo>
                    <a:pt x="887" y="3204"/>
                    <a:pt x="2718" y="2541"/>
                    <a:pt x="3500" y="2258"/>
                  </a:cubicBezTo>
                  <a:lnTo>
                    <a:pt x="3756" y="2165"/>
                  </a:lnTo>
                  <a:cubicBezTo>
                    <a:pt x="4778" y="1794"/>
                    <a:pt x="5720" y="1510"/>
                    <a:pt x="5729" y="1507"/>
                  </a:cubicBezTo>
                  <a:cubicBezTo>
                    <a:pt x="5884" y="1461"/>
                    <a:pt x="5976" y="1301"/>
                    <a:pt x="5939" y="1143"/>
                  </a:cubicBezTo>
                  <a:cubicBezTo>
                    <a:pt x="5905" y="1003"/>
                    <a:pt x="5780" y="908"/>
                    <a:pt x="5641" y="908"/>
                  </a:cubicBezTo>
                  <a:cubicBezTo>
                    <a:pt x="5623" y="908"/>
                    <a:pt x="5605" y="910"/>
                    <a:pt x="5586" y="913"/>
                  </a:cubicBezTo>
                  <a:cubicBezTo>
                    <a:pt x="5453" y="937"/>
                    <a:pt x="5185" y="970"/>
                    <a:pt x="4891" y="970"/>
                  </a:cubicBezTo>
                  <a:cubicBezTo>
                    <a:pt x="4604" y="970"/>
                    <a:pt x="4292" y="939"/>
                    <a:pt x="4058" y="838"/>
                  </a:cubicBezTo>
                  <a:cubicBezTo>
                    <a:pt x="3908" y="775"/>
                    <a:pt x="3774" y="730"/>
                    <a:pt x="3659" y="692"/>
                  </a:cubicBezTo>
                  <a:cubicBezTo>
                    <a:pt x="3734" y="629"/>
                    <a:pt x="3892" y="603"/>
                    <a:pt x="4104" y="603"/>
                  </a:cubicBezTo>
                  <a:close/>
                  <a:moveTo>
                    <a:pt x="4145" y="1"/>
                  </a:moveTo>
                  <a:cubicBezTo>
                    <a:pt x="3750" y="1"/>
                    <a:pt x="3452" y="66"/>
                    <a:pt x="3266" y="221"/>
                  </a:cubicBezTo>
                  <a:cubicBezTo>
                    <a:pt x="3028" y="419"/>
                    <a:pt x="2836" y="604"/>
                    <a:pt x="2886" y="852"/>
                  </a:cubicBezTo>
                  <a:cubicBezTo>
                    <a:pt x="2934" y="1102"/>
                    <a:pt x="3166" y="1176"/>
                    <a:pt x="3412" y="1255"/>
                  </a:cubicBezTo>
                  <a:cubicBezTo>
                    <a:pt x="3524" y="1291"/>
                    <a:pt x="3661" y="1335"/>
                    <a:pt x="3815" y="1401"/>
                  </a:cubicBezTo>
                  <a:cubicBezTo>
                    <a:pt x="3856" y="1419"/>
                    <a:pt x="3898" y="1434"/>
                    <a:pt x="3941" y="1450"/>
                  </a:cubicBezTo>
                  <a:cubicBezTo>
                    <a:pt x="3812" y="1494"/>
                    <a:pt x="3680" y="1541"/>
                    <a:pt x="3547" y="1590"/>
                  </a:cubicBezTo>
                  <a:lnTo>
                    <a:pt x="3291" y="1682"/>
                  </a:lnTo>
                  <a:cubicBezTo>
                    <a:pt x="1442" y="2352"/>
                    <a:pt x="454" y="2758"/>
                    <a:pt x="186" y="3115"/>
                  </a:cubicBezTo>
                  <a:cubicBezTo>
                    <a:pt x="1" y="3363"/>
                    <a:pt x="21" y="3770"/>
                    <a:pt x="238" y="4206"/>
                  </a:cubicBezTo>
                  <a:cubicBezTo>
                    <a:pt x="493" y="4715"/>
                    <a:pt x="1069" y="5309"/>
                    <a:pt x="1852" y="5309"/>
                  </a:cubicBezTo>
                  <a:cubicBezTo>
                    <a:pt x="2237" y="5309"/>
                    <a:pt x="2584" y="5297"/>
                    <a:pt x="2897" y="5285"/>
                  </a:cubicBezTo>
                  <a:cubicBezTo>
                    <a:pt x="3152" y="5276"/>
                    <a:pt x="3381" y="5267"/>
                    <a:pt x="3587" y="5267"/>
                  </a:cubicBezTo>
                  <a:cubicBezTo>
                    <a:pt x="3807" y="5267"/>
                    <a:pt x="3999" y="5277"/>
                    <a:pt x="4169" y="5305"/>
                  </a:cubicBezTo>
                  <a:cubicBezTo>
                    <a:pt x="4300" y="5327"/>
                    <a:pt x="4419" y="5387"/>
                    <a:pt x="4585" y="5470"/>
                  </a:cubicBezTo>
                  <a:cubicBezTo>
                    <a:pt x="5007" y="5681"/>
                    <a:pt x="5586" y="5973"/>
                    <a:pt x="6967" y="5973"/>
                  </a:cubicBezTo>
                  <a:cubicBezTo>
                    <a:pt x="8691" y="5973"/>
                    <a:pt x="10946" y="4809"/>
                    <a:pt x="11526" y="4493"/>
                  </a:cubicBezTo>
                  <a:cubicBezTo>
                    <a:pt x="11783" y="4609"/>
                    <a:pt x="12377" y="4875"/>
                    <a:pt x="13196" y="5226"/>
                  </a:cubicBezTo>
                  <a:cubicBezTo>
                    <a:pt x="13236" y="5243"/>
                    <a:pt x="13277" y="5251"/>
                    <a:pt x="13317" y="5251"/>
                  </a:cubicBezTo>
                  <a:cubicBezTo>
                    <a:pt x="13470" y="5251"/>
                    <a:pt x="13609" y="5135"/>
                    <a:pt x="13622" y="4969"/>
                  </a:cubicBezTo>
                  <a:lnTo>
                    <a:pt x="13858" y="2011"/>
                  </a:lnTo>
                  <a:cubicBezTo>
                    <a:pt x="13871" y="1853"/>
                    <a:pt x="13761" y="1711"/>
                    <a:pt x="13602" y="1684"/>
                  </a:cubicBezTo>
                  <a:cubicBezTo>
                    <a:pt x="11096" y="1277"/>
                    <a:pt x="8936" y="880"/>
                    <a:pt x="8162" y="725"/>
                  </a:cubicBezTo>
                  <a:cubicBezTo>
                    <a:pt x="7876" y="667"/>
                    <a:pt x="7539" y="591"/>
                    <a:pt x="7179" y="509"/>
                  </a:cubicBezTo>
                  <a:cubicBezTo>
                    <a:pt x="5912" y="220"/>
                    <a:pt x="4867" y="1"/>
                    <a:pt x="414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4"/>
            <p:cNvSpPr/>
            <p:nvPr/>
          </p:nvSpPr>
          <p:spPr>
            <a:xfrm>
              <a:off x="4722300" y="1958400"/>
              <a:ext cx="354800" cy="408550"/>
            </a:xfrm>
            <a:custGeom>
              <a:avLst/>
              <a:gdLst/>
              <a:ahLst/>
              <a:cxnLst/>
              <a:rect l="l" t="t" r="r" b="b"/>
              <a:pathLst>
                <a:path w="14192" h="16342" extrusionOk="0">
                  <a:moveTo>
                    <a:pt x="12298" y="1"/>
                  </a:moveTo>
                  <a:cubicBezTo>
                    <a:pt x="12298" y="1"/>
                    <a:pt x="7846" y="2180"/>
                    <a:pt x="6141" y="3695"/>
                  </a:cubicBezTo>
                  <a:cubicBezTo>
                    <a:pt x="4436" y="5211"/>
                    <a:pt x="173" y="14777"/>
                    <a:pt x="79" y="15440"/>
                  </a:cubicBezTo>
                  <a:cubicBezTo>
                    <a:pt x="0" y="15988"/>
                    <a:pt x="2247" y="16341"/>
                    <a:pt x="3246" y="16341"/>
                  </a:cubicBezTo>
                  <a:cubicBezTo>
                    <a:pt x="3457" y="16341"/>
                    <a:pt x="3612" y="16326"/>
                    <a:pt x="3678" y="16293"/>
                  </a:cubicBezTo>
                  <a:cubicBezTo>
                    <a:pt x="4057" y="16103"/>
                    <a:pt x="10781" y="8337"/>
                    <a:pt x="12487" y="7010"/>
                  </a:cubicBezTo>
                  <a:cubicBezTo>
                    <a:pt x="14192" y="5684"/>
                    <a:pt x="13434" y="4074"/>
                    <a:pt x="13434" y="4074"/>
                  </a:cubicBezTo>
                  <a:lnTo>
                    <a:pt x="122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4"/>
            <p:cNvSpPr/>
            <p:nvPr/>
          </p:nvSpPr>
          <p:spPr>
            <a:xfrm>
              <a:off x="4716150" y="1950750"/>
              <a:ext cx="369975" cy="423750"/>
            </a:xfrm>
            <a:custGeom>
              <a:avLst/>
              <a:gdLst/>
              <a:ahLst/>
              <a:cxnLst/>
              <a:rect l="l" t="t" r="r" b="b"/>
              <a:pathLst>
                <a:path w="14799" h="16950" extrusionOk="0">
                  <a:moveTo>
                    <a:pt x="12544" y="1"/>
                  </a:moveTo>
                  <a:cubicBezTo>
                    <a:pt x="12499" y="1"/>
                    <a:pt x="12453" y="11"/>
                    <a:pt x="12410" y="32"/>
                  </a:cubicBezTo>
                  <a:cubicBezTo>
                    <a:pt x="12226" y="122"/>
                    <a:pt x="7900" y="2246"/>
                    <a:pt x="6183" y="3772"/>
                  </a:cubicBezTo>
                  <a:cubicBezTo>
                    <a:pt x="4436" y="5325"/>
                    <a:pt x="121" y="15003"/>
                    <a:pt x="21" y="15704"/>
                  </a:cubicBezTo>
                  <a:cubicBezTo>
                    <a:pt x="0" y="15852"/>
                    <a:pt x="34" y="16073"/>
                    <a:pt x="315" y="16275"/>
                  </a:cubicBezTo>
                  <a:cubicBezTo>
                    <a:pt x="885" y="16687"/>
                    <a:pt x="2512" y="16950"/>
                    <a:pt x="3447" y="16950"/>
                  </a:cubicBezTo>
                  <a:cubicBezTo>
                    <a:pt x="3734" y="16950"/>
                    <a:pt x="3955" y="16925"/>
                    <a:pt x="4061" y="16872"/>
                  </a:cubicBezTo>
                  <a:cubicBezTo>
                    <a:pt x="4242" y="16783"/>
                    <a:pt x="4780" y="16200"/>
                    <a:pt x="6828" y="13946"/>
                  </a:cubicBezTo>
                  <a:cubicBezTo>
                    <a:pt x="8970" y="11584"/>
                    <a:pt x="11905" y="8349"/>
                    <a:pt x="12921" y="7558"/>
                  </a:cubicBezTo>
                  <a:cubicBezTo>
                    <a:pt x="14798" y="6098"/>
                    <a:pt x="13967" y="4267"/>
                    <a:pt x="13958" y="4249"/>
                  </a:cubicBezTo>
                  <a:cubicBezTo>
                    <a:pt x="13906" y="4139"/>
                    <a:pt x="13796" y="4074"/>
                    <a:pt x="13681" y="4074"/>
                  </a:cubicBezTo>
                  <a:cubicBezTo>
                    <a:pt x="13637" y="4074"/>
                    <a:pt x="13593" y="4083"/>
                    <a:pt x="13551" y="4103"/>
                  </a:cubicBezTo>
                  <a:cubicBezTo>
                    <a:pt x="13398" y="4175"/>
                    <a:pt x="13332" y="4357"/>
                    <a:pt x="13404" y="4510"/>
                  </a:cubicBezTo>
                  <a:cubicBezTo>
                    <a:pt x="13410" y="4524"/>
                    <a:pt x="14039" y="5912"/>
                    <a:pt x="12546" y="7075"/>
                  </a:cubicBezTo>
                  <a:cubicBezTo>
                    <a:pt x="11486" y="7898"/>
                    <a:pt x="8650" y="11023"/>
                    <a:pt x="6372" y="13533"/>
                  </a:cubicBezTo>
                  <a:cubicBezTo>
                    <a:pt x="5181" y="14846"/>
                    <a:pt x="3950" y="16204"/>
                    <a:pt x="3800" y="16320"/>
                  </a:cubicBezTo>
                  <a:cubicBezTo>
                    <a:pt x="3735" y="16341"/>
                    <a:pt x="3620" y="16350"/>
                    <a:pt x="3472" y="16350"/>
                  </a:cubicBezTo>
                  <a:cubicBezTo>
                    <a:pt x="2655" y="16350"/>
                    <a:pt x="822" y="16056"/>
                    <a:pt x="627" y="15790"/>
                  </a:cubicBezTo>
                  <a:cubicBezTo>
                    <a:pt x="745" y="15093"/>
                    <a:pt x="4975" y="5665"/>
                    <a:pt x="6589" y="4229"/>
                  </a:cubicBezTo>
                  <a:cubicBezTo>
                    <a:pt x="8244" y="2759"/>
                    <a:pt x="12635" y="604"/>
                    <a:pt x="12679" y="581"/>
                  </a:cubicBezTo>
                  <a:cubicBezTo>
                    <a:pt x="12831" y="507"/>
                    <a:pt x="12893" y="324"/>
                    <a:pt x="12818" y="173"/>
                  </a:cubicBezTo>
                  <a:cubicBezTo>
                    <a:pt x="12765" y="63"/>
                    <a:pt x="12657" y="1"/>
                    <a:pt x="125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4"/>
            <p:cNvSpPr/>
            <p:nvPr/>
          </p:nvSpPr>
          <p:spPr>
            <a:xfrm>
              <a:off x="4565600" y="2266675"/>
              <a:ext cx="284175" cy="234825"/>
            </a:xfrm>
            <a:custGeom>
              <a:avLst/>
              <a:gdLst/>
              <a:ahLst/>
              <a:cxnLst/>
              <a:rect l="l" t="t" r="r" b="b"/>
              <a:pathLst>
                <a:path w="11367" h="9393" extrusionOk="0">
                  <a:moveTo>
                    <a:pt x="10235" y="1"/>
                  </a:moveTo>
                  <a:cubicBezTo>
                    <a:pt x="9342" y="1"/>
                    <a:pt x="7957" y="1120"/>
                    <a:pt x="7957" y="1120"/>
                  </a:cubicBezTo>
                  <a:cubicBezTo>
                    <a:pt x="7957" y="1120"/>
                    <a:pt x="4926" y="1783"/>
                    <a:pt x="3789" y="2257"/>
                  </a:cubicBezTo>
                  <a:cubicBezTo>
                    <a:pt x="2651" y="2730"/>
                    <a:pt x="1" y="6141"/>
                    <a:pt x="663" y="6330"/>
                  </a:cubicBezTo>
                  <a:cubicBezTo>
                    <a:pt x="691" y="6338"/>
                    <a:pt x="720" y="6342"/>
                    <a:pt x="752" y="6342"/>
                  </a:cubicBezTo>
                  <a:cubicBezTo>
                    <a:pt x="1473" y="6342"/>
                    <a:pt x="3125" y="4341"/>
                    <a:pt x="3126" y="4341"/>
                  </a:cubicBezTo>
                  <a:lnTo>
                    <a:pt x="3126" y="4341"/>
                  </a:lnTo>
                  <a:cubicBezTo>
                    <a:pt x="3125" y="4341"/>
                    <a:pt x="1705" y="6424"/>
                    <a:pt x="1516" y="7182"/>
                  </a:cubicBezTo>
                  <a:cubicBezTo>
                    <a:pt x="1341" y="7882"/>
                    <a:pt x="1166" y="9392"/>
                    <a:pt x="1739" y="9392"/>
                  </a:cubicBezTo>
                  <a:cubicBezTo>
                    <a:pt x="1786" y="9392"/>
                    <a:pt x="1838" y="9382"/>
                    <a:pt x="1895" y="9361"/>
                  </a:cubicBezTo>
                  <a:cubicBezTo>
                    <a:pt x="2653" y="9076"/>
                    <a:pt x="4168" y="6993"/>
                    <a:pt x="4168" y="6993"/>
                  </a:cubicBezTo>
                  <a:cubicBezTo>
                    <a:pt x="4168" y="6993"/>
                    <a:pt x="6062" y="5856"/>
                    <a:pt x="7578" y="5856"/>
                  </a:cubicBezTo>
                  <a:cubicBezTo>
                    <a:pt x="9093" y="5856"/>
                    <a:pt x="10136" y="3015"/>
                    <a:pt x="10136" y="3015"/>
                  </a:cubicBezTo>
                  <a:cubicBezTo>
                    <a:pt x="10136" y="3015"/>
                    <a:pt x="11366" y="1783"/>
                    <a:pt x="10893" y="457"/>
                  </a:cubicBezTo>
                  <a:cubicBezTo>
                    <a:pt x="10775" y="125"/>
                    <a:pt x="10532" y="1"/>
                    <a:pt x="102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4"/>
            <p:cNvSpPr/>
            <p:nvPr/>
          </p:nvSpPr>
          <p:spPr>
            <a:xfrm>
              <a:off x="4570625" y="2259075"/>
              <a:ext cx="286550" cy="250075"/>
            </a:xfrm>
            <a:custGeom>
              <a:avLst/>
              <a:gdLst/>
              <a:ahLst/>
              <a:cxnLst/>
              <a:rect l="l" t="t" r="r" b="b"/>
              <a:pathLst>
                <a:path w="11462" h="10003" extrusionOk="0">
                  <a:moveTo>
                    <a:pt x="10030" y="610"/>
                  </a:moveTo>
                  <a:cubicBezTo>
                    <a:pt x="10085" y="610"/>
                    <a:pt x="10135" y="616"/>
                    <a:pt x="10180" y="629"/>
                  </a:cubicBezTo>
                  <a:cubicBezTo>
                    <a:pt x="10252" y="649"/>
                    <a:pt x="10343" y="694"/>
                    <a:pt x="10404" y="864"/>
                  </a:cubicBezTo>
                  <a:cubicBezTo>
                    <a:pt x="10805" y="1988"/>
                    <a:pt x="9729" y="3091"/>
                    <a:pt x="9717" y="3103"/>
                  </a:cubicBezTo>
                  <a:cubicBezTo>
                    <a:pt x="9686" y="3134"/>
                    <a:pt x="9662" y="3171"/>
                    <a:pt x="9647" y="3213"/>
                  </a:cubicBezTo>
                  <a:cubicBezTo>
                    <a:pt x="9377" y="3948"/>
                    <a:pt x="8445" y="5854"/>
                    <a:pt x="7377" y="5854"/>
                  </a:cubicBezTo>
                  <a:cubicBezTo>
                    <a:pt x="5795" y="5854"/>
                    <a:pt x="3891" y="6986"/>
                    <a:pt x="3810" y="7034"/>
                  </a:cubicBezTo>
                  <a:cubicBezTo>
                    <a:pt x="3774" y="7055"/>
                    <a:pt x="3744" y="7084"/>
                    <a:pt x="3720" y="7117"/>
                  </a:cubicBezTo>
                  <a:cubicBezTo>
                    <a:pt x="3154" y="7894"/>
                    <a:pt x="2075" y="9195"/>
                    <a:pt x="1555" y="9398"/>
                  </a:cubicBezTo>
                  <a:cubicBezTo>
                    <a:pt x="1409" y="9272"/>
                    <a:pt x="1407" y="8381"/>
                    <a:pt x="1612" y="7560"/>
                  </a:cubicBezTo>
                  <a:cubicBezTo>
                    <a:pt x="1756" y="6983"/>
                    <a:pt x="2791" y="5385"/>
                    <a:pt x="3177" y="4817"/>
                  </a:cubicBezTo>
                  <a:cubicBezTo>
                    <a:pt x="3317" y="4615"/>
                    <a:pt x="3170" y="4339"/>
                    <a:pt x="2925" y="4339"/>
                  </a:cubicBezTo>
                  <a:cubicBezTo>
                    <a:pt x="2834" y="4339"/>
                    <a:pt x="2747" y="4379"/>
                    <a:pt x="2689" y="4450"/>
                  </a:cubicBezTo>
                  <a:cubicBezTo>
                    <a:pt x="1953" y="5340"/>
                    <a:pt x="1092" y="6132"/>
                    <a:pt x="698" y="6306"/>
                  </a:cubicBezTo>
                  <a:cubicBezTo>
                    <a:pt x="972" y="5552"/>
                    <a:pt x="2807" y="3218"/>
                    <a:pt x="3706" y="2843"/>
                  </a:cubicBezTo>
                  <a:cubicBezTo>
                    <a:pt x="4804" y="2386"/>
                    <a:pt x="7791" y="1729"/>
                    <a:pt x="7821" y="1722"/>
                  </a:cubicBezTo>
                  <a:cubicBezTo>
                    <a:pt x="7867" y="1712"/>
                    <a:pt x="7912" y="1691"/>
                    <a:pt x="7948" y="1662"/>
                  </a:cubicBezTo>
                  <a:cubicBezTo>
                    <a:pt x="8523" y="1198"/>
                    <a:pt x="9491" y="610"/>
                    <a:pt x="10030" y="610"/>
                  </a:cubicBezTo>
                  <a:close/>
                  <a:moveTo>
                    <a:pt x="10043" y="1"/>
                  </a:moveTo>
                  <a:cubicBezTo>
                    <a:pt x="9135" y="1"/>
                    <a:pt x="7929" y="898"/>
                    <a:pt x="7620" y="1140"/>
                  </a:cubicBezTo>
                  <a:cubicBezTo>
                    <a:pt x="7150" y="1245"/>
                    <a:pt x="4536" y="1833"/>
                    <a:pt x="3471" y="2277"/>
                  </a:cubicBezTo>
                  <a:cubicBezTo>
                    <a:pt x="2460" y="2698"/>
                    <a:pt x="0" y="5591"/>
                    <a:pt x="52" y="6502"/>
                  </a:cubicBezTo>
                  <a:cubicBezTo>
                    <a:pt x="65" y="6714"/>
                    <a:pt x="187" y="6872"/>
                    <a:pt x="378" y="6928"/>
                  </a:cubicBezTo>
                  <a:cubicBezTo>
                    <a:pt x="427" y="6941"/>
                    <a:pt x="478" y="6948"/>
                    <a:pt x="532" y="6948"/>
                  </a:cubicBezTo>
                  <a:cubicBezTo>
                    <a:pt x="774" y="6948"/>
                    <a:pt x="1062" y="6815"/>
                    <a:pt x="1360" y="6609"/>
                  </a:cubicBezTo>
                  <a:lnTo>
                    <a:pt x="1360" y="6609"/>
                  </a:lnTo>
                  <a:cubicBezTo>
                    <a:pt x="1198" y="6921"/>
                    <a:pt x="1070" y="7206"/>
                    <a:pt x="1018" y="7412"/>
                  </a:cubicBezTo>
                  <a:cubicBezTo>
                    <a:pt x="999" y="7489"/>
                    <a:pt x="549" y="9319"/>
                    <a:pt x="1148" y="9854"/>
                  </a:cubicBezTo>
                  <a:cubicBezTo>
                    <a:pt x="1255" y="9950"/>
                    <a:pt x="1394" y="10003"/>
                    <a:pt x="1538" y="10003"/>
                  </a:cubicBezTo>
                  <a:cubicBezTo>
                    <a:pt x="1627" y="10001"/>
                    <a:pt x="1717" y="9984"/>
                    <a:pt x="1801" y="9951"/>
                  </a:cubicBezTo>
                  <a:cubicBezTo>
                    <a:pt x="2576" y="9661"/>
                    <a:pt x="3897" y="7908"/>
                    <a:pt x="4176" y="7528"/>
                  </a:cubicBezTo>
                  <a:cubicBezTo>
                    <a:pt x="4483" y="7352"/>
                    <a:pt x="6096" y="6466"/>
                    <a:pt x="7377" y="6466"/>
                  </a:cubicBezTo>
                  <a:cubicBezTo>
                    <a:pt x="8972" y="6466"/>
                    <a:pt x="10028" y="3926"/>
                    <a:pt x="10198" y="3484"/>
                  </a:cubicBezTo>
                  <a:cubicBezTo>
                    <a:pt x="10440" y="3221"/>
                    <a:pt x="11461" y="2006"/>
                    <a:pt x="10980" y="658"/>
                  </a:cubicBezTo>
                  <a:cubicBezTo>
                    <a:pt x="10866" y="338"/>
                    <a:pt x="10647" y="124"/>
                    <a:pt x="10346" y="40"/>
                  </a:cubicBezTo>
                  <a:cubicBezTo>
                    <a:pt x="10250" y="13"/>
                    <a:pt x="10148" y="1"/>
                    <a:pt x="100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4"/>
            <p:cNvSpPr/>
            <p:nvPr/>
          </p:nvSpPr>
          <p:spPr>
            <a:xfrm>
              <a:off x="4731350" y="2244600"/>
              <a:ext cx="97125" cy="117925"/>
            </a:xfrm>
            <a:custGeom>
              <a:avLst/>
              <a:gdLst/>
              <a:ahLst/>
              <a:cxnLst/>
              <a:rect l="l" t="t" r="r" b="b"/>
              <a:pathLst>
                <a:path w="3885" h="4717" extrusionOk="0">
                  <a:moveTo>
                    <a:pt x="1307" y="0"/>
                  </a:moveTo>
                  <a:cubicBezTo>
                    <a:pt x="901" y="0"/>
                    <a:pt x="664" y="670"/>
                    <a:pt x="664" y="1341"/>
                  </a:cubicBezTo>
                  <a:cubicBezTo>
                    <a:pt x="664" y="2288"/>
                    <a:pt x="1611" y="2572"/>
                    <a:pt x="1611" y="2572"/>
                  </a:cubicBezTo>
                  <a:cubicBezTo>
                    <a:pt x="1611" y="2572"/>
                    <a:pt x="1" y="4087"/>
                    <a:pt x="948" y="4561"/>
                  </a:cubicBezTo>
                  <a:cubicBezTo>
                    <a:pt x="1173" y="4674"/>
                    <a:pt x="1398" y="4717"/>
                    <a:pt x="1611" y="4717"/>
                  </a:cubicBezTo>
                  <a:cubicBezTo>
                    <a:pt x="2292" y="4717"/>
                    <a:pt x="2842" y="4276"/>
                    <a:pt x="2842" y="4276"/>
                  </a:cubicBezTo>
                  <a:lnTo>
                    <a:pt x="3884" y="1246"/>
                  </a:lnTo>
                  <a:lnTo>
                    <a:pt x="3884" y="1246"/>
                  </a:lnTo>
                  <a:cubicBezTo>
                    <a:pt x="3884" y="1246"/>
                    <a:pt x="3850" y="1248"/>
                    <a:pt x="3789" y="1248"/>
                  </a:cubicBezTo>
                  <a:cubicBezTo>
                    <a:pt x="3485" y="1248"/>
                    <a:pt x="2526" y="1182"/>
                    <a:pt x="1895" y="393"/>
                  </a:cubicBezTo>
                  <a:cubicBezTo>
                    <a:pt x="1673" y="115"/>
                    <a:pt x="1475" y="0"/>
                    <a:pt x="13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4"/>
            <p:cNvSpPr/>
            <p:nvPr/>
          </p:nvSpPr>
          <p:spPr>
            <a:xfrm>
              <a:off x="4738175" y="2236950"/>
              <a:ext cx="98250" cy="133250"/>
            </a:xfrm>
            <a:custGeom>
              <a:avLst/>
              <a:gdLst/>
              <a:ahLst/>
              <a:cxnLst/>
              <a:rect l="l" t="t" r="r" b="b"/>
              <a:pathLst>
                <a:path w="3930" h="5330" extrusionOk="0">
                  <a:moveTo>
                    <a:pt x="1036" y="0"/>
                  </a:moveTo>
                  <a:cubicBezTo>
                    <a:pt x="953" y="0"/>
                    <a:pt x="878" y="16"/>
                    <a:pt x="813" y="38"/>
                  </a:cubicBezTo>
                  <a:cubicBezTo>
                    <a:pt x="275" y="227"/>
                    <a:pt x="84" y="1023"/>
                    <a:pt x="84" y="1646"/>
                  </a:cubicBezTo>
                  <a:cubicBezTo>
                    <a:pt x="84" y="2299"/>
                    <a:pt x="461" y="2728"/>
                    <a:pt x="825" y="2967"/>
                  </a:cubicBezTo>
                  <a:cubicBezTo>
                    <a:pt x="479" y="3353"/>
                    <a:pt x="0" y="3999"/>
                    <a:pt x="80" y="4538"/>
                  </a:cubicBezTo>
                  <a:cubicBezTo>
                    <a:pt x="106" y="4722"/>
                    <a:pt x="207" y="4976"/>
                    <a:pt x="538" y="5141"/>
                  </a:cubicBezTo>
                  <a:cubicBezTo>
                    <a:pt x="785" y="5264"/>
                    <a:pt x="1057" y="5329"/>
                    <a:pt x="1332" y="5329"/>
                  </a:cubicBezTo>
                  <a:cubicBezTo>
                    <a:pt x="1335" y="5329"/>
                    <a:pt x="1337" y="5329"/>
                    <a:pt x="1339" y="5329"/>
                  </a:cubicBezTo>
                  <a:cubicBezTo>
                    <a:pt x="2114" y="5329"/>
                    <a:pt x="2726" y="4848"/>
                    <a:pt x="2761" y="4822"/>
                  </a:cubicBezTo>
                  <a:cubicBezTo>
                    <a:pt x="2892" y="4716"/>
                    <a:pt x="2915" y="4524"/>
                    <a:pt x="2808" y="4391"/>
                  </a:cubicBezTo>
                  <a:cubicBezTo>
                    <a:pt x="2748" y="4315"/>
                    <a:pt x="2659" y="4276"/>
                    <a:pt x="2570" y="4276"/>
                  </a:cubicBezTo>
                  <a:cubicBezTo>
                    <a:pt x="2502" y="4276"/>
                    <a:pt x="2435" y="4298"/>
                    <a:pt x="2378" y="4343"/>
                  </a:cubicBezTo>
                  <a:cubicBezTo>
                    <a:pt x="2373" y="4348"/>
                    <a:pt x="1903" y="4716"/>
                    <a:pt x="1341" y="4716"/>
                  </a:cubicBezTo>
                  <a:cubicBezTo>
                    <a:pt x="1170" y="4716"/>
                    <a:pt x="990" y="4681"/>
                    <a:pt x="812" y="4592"/>
                  </a:cubicBezTo>
                  <a:cubicBezTo>
                    <a:pt x="698" y="4536"/>
                    <a:pt x="689" y="4479"/>
                    <a:pt x="685" y="4449"/>
                  </a:cubicBezTo>
                  <a:cubicBezTo>
                    <a:pt x="638" y="4128"/>
                    <a:pt x="1172" y="3455"/>
                    <a:pt x="1548" y="3100"/>
                  </a:cubicBezTo>
                  <a:cubicBezTo>
                    <a:pt x="1717" y="2938"/>
                    <a:pt x="1651" y="2655"/>
                    <a:pt x="1428" y="2585"/>
                  </a:cubicBezTo>
                  <a:cubicBezTo>
                    <a:pt x="1398" y="2575"/>
                    <a:pt x="697" y="2348"/>
                    <a:pt x="697" y="1646"/>
                  </a:cubicBezTo>
                  <a:cubicBezTo>
                    <a:pt x="697" y="1076"/>
                    <a:pt x="883" y="662"/>
                    <a:pt x="1016" y="615"/>
                  </a:cubicBezTo>
                  <a:cubicBezTo>
                    <a:pt x="1020" y="614"/>
                    <a:pt x="1026" y="613"/>
                    <a:pt x="1032" y="613"/>
                  </a:cubicBezTo>
                  <a:cubicBezTo>
                    <a:pt x="1087" y="613"/>
                    <a:pt x="1206" y="668"/>
                    <a:pt x="1383" y="890"/>
                  </a:cubicBezTo>
                  <a:cubicBezTo>
                    <a:pt x="2096" y="1780"/>
                    <a:pt x="3158" y="1860"/>
                    <a:pt x="3515" y="1860"/>
                  </a:cubicBezTo>
                  <a:cubicBezTo>
                    <a:pt x="3583" y="1860"/>
                    <a:pt x="3626" y="1857"/>
                    <a:pt x="3635" y="1856"/>
                  </a:cubicBezTo>
                  <a:cubicBezTo>
                    <a:pt x="3803" y="1843"/>
                    <a:pt x="3929" y="1696"/>
                    <a:pt x="3916" y="1527"/>
                  </a:cubicBezTo>
                  <a:cubicBezTo>
                    <a:pt x="3904" y="1367"/>
                    <a:pt x="3760" y="1245"/>
                    <a:pt x="3611" y="1245"/>
                  </a:cubicBezTo>
                  <a:cubicBezTo>
                    <a:pt x="3603" y="1245"/>
                    <a:pt x="3596" y="1245"/>
                    <a:pt x="3588" y="1246"/>
                  </a:cubicBezTo>
                  <a:cubicBezTo>
                    <a:pt x="3586" y="1246"/>
                    <a:pt x="3557" y="1248"/>
                    <a:pt x="3507" y="1248"/>
                  </a:cubicBezTo>
                  <a:cubicBezTo>
                    <a:pt x="3244" y="1248"/>
                    <a:pt x="2407" y="1189"/>
                    <a:pt x="1861" y="508"/>
                  </a:cubicBezTo>
                  <a:cubicBezTo>
                    <a:pt x="1545" y="113"/>
                    <a:pt x="1261" y="0"/>
                    <a:pt x="10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4"/>
            <p:cNvSpPr/>
            <p:nvPr/>
          </p:nvSpPr>
          <p:spPr>
            <a:xfrm>
              <a:off x="5244575" y="2861075"/>
              <a:ext cx="586850" cy="176925"/>
            </a:xfrm>
            <a:custGeom>
              <a:avLst/>
              <a:gdLst/>
              <a:ahLst/>
              <a:cxnLst/>
              <a:rect l="l" t="t" r="r" b="b"/>
              <a:pathLst>
                <a:path w="23474" h="7077" extrusionOk="0">
                  <a:moveTo>
                    <a:pt x="9885" y="1"/>
                  </a:moveTo>
                  <a:cubicBezTo>
                    <a:pt x="7870" y="1"/>
                    <a:pt x="3022" y="1974"/>
                    <a:pt x="1566" y="2494"/>
                  </a:cubicBezTo>
                  <a:cubicBezTo>
                    <a:pt x="1" y="3053"/>
                    <a:pt x="1566" y="3500"/>
                    <a:pt x="3242" y="3836"/>
                  </a:cubicBezTo>
                  <a:cubicBezTo>
                    <a:pt x="3578" y="3903"/>
                    <a:pt x="3980" y="3930"/>
                    <a:pt x="4409" y="3930"/>
                  </a:cubicBezTo>
                  <a:cubicBezTo>
                    <a:pt x="6126" y="3930"/>
                    <a:pt x="8272" y="3500"/>
                    <a:pt x="8273" y="3500"/>
                  </a:cubicBezTo>
                  <a:lnTo>
                    <a:pt x="8273" y="3500"/>
                  </a:lnTo>
                  <a:cubicBezTo>
                    <a:pt x="8272" y="3500"/>
                    <a:pt x="4584" y="5065"/>
                    <a:pt x="5478" y="5288"/>
                  </a:cubicBezTo>
                  <a:cubicBezTo>
                    <a:pt x="5653" y="5332"/>
                    <a:pt x="5862" y="5350"/>
                    <a:pt x="6097" y="5350"/>
                  </a:cubicBezTo>
                  <a:cubicBezTo>
                    <a:pt x="7063" y="5350"/>
                    <a:pt x="8467" y="5043"/>
                    <a:pt x="9725" y="4953"/>
                  </a:cubicBezTo>
                  <a:cubicBezTo>
                    <a:pt x="11290" y="4841"/>
                    <a:pt x="12854" y="3388"/>
                    <a:pt x="12854" y="3388"/>
                  </a:cubicBezTo>
                  <a:cubicBezTo>
                    <a:pt x="12854" y="3388"/>
                    <a:pt x="20344" y="7077"/>
                    <a:pt x="21238" y="7077"/>
                  </a:cubicBezTo>
                  <a:cubicBezTo>
                    <a:pt x="22132" y="7077"/>
                    <a:pt x="23473" y="4394"/>
                    <a:pt x="21574" y="3277"/>
                  </a:cubicBezTo>
                  <a:cubicBezTo>
                    <a:pt x="19673" y="2160"/>
                    <a:pt x="16655" y="1264"/>
                    <a:pt x="16655" y="1264"/>
                  </a:cubicBezTo>
                  <a:cubicBezTo>
                    <a:pt x="16655" y="1264"/>
                    <a:pt x="11961" y="370"/>
                    <a:pt x="10284" y="35"/>
                  </a:cubicBezTo>
                  <a:cubicBezTo>
                    <a:pt x="10169" y="12"/>
                    <a:pt x="10035" y="1"/>
                    <a:pt x="98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4"/>
            <p:cNvSpPr/>
            <p:nvPr/>
          </p:nvSpPr>
          <p:spPr>
            <a:xfrm>
              <a:off x="5259200" y="2853425"/>
              <a:ext cx="561600" cy="192225"/>
            </a:xfrm>
            <a:custGeom>
              <a:avLst/>
              <a:gdLst/>
              <a:ahLst/>
              <a:cxnLst/>
              <a:rect l="l" t="t" r="r" b="b"/>
              <a:pathLst>
                <a:path w="22464" h="7689" extrusionOk="0">
                  <a:moveTo>
                    <a:pt x="9288" y="611"/>
                  </a:moveTo>
                  <a:cubicBezTo>
                    <a:pt x="9420" y="611"/>
                    <a:pt x="9538" y="621"/>
                    <a:pt x="9639" y="641"/>
                  </a:cubicBezTo>
                  <a:cubicBezTo>
                    <a:pt x="11261" y="966"/>
                    <a:pt x="15702" y="1812"/>
                    <a:pt x="15997" y="1868"/>
                  </a:cubicBezTo>
                  <a:cubicBezTo>
                    <a:pt x="16224" y="1936"/>
                    <a:pt x="19052" y="2799"/>
                    <a:pt x="20834" y="3846"/>
                  </a:cubicBezTo>
                  <a:cubicBezTo>
                    <a:pt x="21827" y="4431"/>
                    <a:pt x="21675" y="5447"/>
                    <a:pt x="21564" y="5856"/>
                  </a:cubicBezTo>
                  <a:cubicBezTo>
                    <a:pt x="21364" y="6590"/>
                    <a:pt x="20883" y="7076"/>
                    <a:pt x="20653" y="7076"/>
                  </a:cubicBezTo>
                  <a:cubicBezTo>
                    <a:pt x="20118" y="7076"/>
                    <a:pt x="16005" y="5193"/>
                    <a:pt x="12406" y="3420"/>
                  </a:cubicBezTo>
                  <a:cubicBezTo>
                    <a:pt x="12363" y="3399"/>
                    <a:pt x="12317" y="3388"/>
                    <a:pt x="12270" y="3388"/>
                  </a:cubicBezTo>
                  <a:cubicBezTo>
                    <a:pt x="12193" y="3388"/>
                    <a:pt x="12119" y="3417"/>
                    <a:pt x="12062" y="3470"/>
                  </a:cubicBezTo>
                  <a:cubicBezTo>
                    <a:pt x="12048" y="3484"/>
                    <a:pt x="10559" y="4851"/>
                    <a:pt x="9119" y="4954"/>
                  </a:cubicBezTo>
                  <a:cubicBezTo>
                    <a:pt x="8547" y="4995"/>
                    <a:pt x="7955" y="5078"/>
                    <a:pt x="7382" y="5159"/>
                  </a:cubicBezTo>
                  <a:cubicBezTo>
                    <a:pt x="6702" y="5255"/>
                    <a:pt x="6047" y="5350"/>
                    <a:pt x="5536" y="5350"/>
                  </a:cubicBezTo>
                  <a:cubicBezTo>
                    <a:pt x="5453" y="5350"/>
                    <a:pt x="5374" y="5348"/>
                    <a:pt x="5299" y="5342"/>
                  </a:cubicBezTo>
                  <a:cubicBezTo>
                    <a:pt x="5788" y="5018"/>
                    <a:pt x="6856" y="4492"/>
                    <a:pt x="7807" y="4087"/>
                  </a:cubicBezTo>
                  <a:cubicBezTo>
                    <a:pt x="7951" y="4026"/>
                    <a:pt x="8027" y="3866"/>
                    <a:pt x="7980" y="3716"/>
                  </a:cubicBezTo>
                  <a:cubicBezTo>
                    <a:pt x="7940" y="3587"/>
                    <a:pt x="7818" y="3499"/>
                    <a:pt x="7688" y="3499"/>
                  </a:cubicBezTo>
                  <a:cubicBezTo>
                    <a:pt x="7668" y="3499"/>
                    <a:pt x="7648" y="3501"/>
                    <a:pt x="7628" y="3506"/>
                  </a:cubicBezTo>
                  <a:cubicBezTo>
                    <a:pt x="7601" y="3511"/>
                    <a:pt x="5487" y="3930"/>
                    <a:pt x="3826" y="3930"/>
                  </a:cubicBezTo>
                  <a:cubicBezTo>
                    <a:pt x="3416" y="3930"/>
                    <a:pt x="3034" y="3905"/>
                    <a:pt x="2717" y="3841"/>
                  </a:cubicBezTo>
                  <a:cubicBezTo>
                    <a:pt x="1337" y="3566"/>
                    <a:pt x="864" y="3365"/>
                    <a:pt x="702" y="3261"/>
                  </a:cubicBezTo>
                  <a:cubicBezTo>
                    <a:pt x="765" y="3220"/>
                    <a:pt x="881" y="3160"/>
                    <a:pt x="1084" y="3088"/>
                  </a:cubicBezTo>
                  <a:cubicBezTo>
                    <a:pt x="1321" y="3004"/>
                    <a:pt x="1649" y="2880"/>
                    <a:pt x="2040" y="2732"/>
                  </a:cubicBezTo>
                  <a:cubicBezTo>
                    <a:pt x="3919" y="2025"/>
                    <a:pt x="7673" y="611"/>
                    <a:pt x="9288" y="611"/>
                  </a:cubicBezTo>
                  <a:close/>
                  <a:moveTo>
                    <a:pt x="9293" y="0"/>
                  </a:moveTo>
                  <a:cubicBezTo>
                    <a:pt x="7695" y="0"/>
                    <a:pt x="4628" y="1103"/>
                    <a:pt x="1824" y="2160"/>
                  </a:cubicBezTo>
                  <a:cubicBezTo>
                    <a:pt x="1438" y="2305"/>
                    <a:pt x="1113" y="2427"/>
                    <a:pt x="878" y="2511"/>
                  </a:cubicBezTo>
                  <a:cubicBezTo>
                    <a:pt x="467" y="2658"/>
                    <a:pt x="1" y="2879"/>
                    <a:pt x="31" y="3293"/>
                  </a:cubicBezTo>
                  <a:cubicBezTo>
                    <a:pt x="65" y="3768"/>
                    <a:pt x="737" y="4070"/>
                    <a:pt x="2597" y="4441"/>
                  </a:cubicBezTo>
                  <a:cubicBezTo>
                    <a:pt x="2956" y="4512"/>
                    <a:pt x="3382" y="4541"/>
                    <a:pt x="3834" y="4541"/>
                  </a:cubicBezTo>
                  <a:cubicBezTo>
                    <a:pt x="4426" y="4541"/>
                    <a:pt x="5061" y="4492"/>
                    <a:pt x="5644" y="4427"/>
                  </a:cubicBezTo>
                  <a:lnTo>
                    <a:pt x="5644" y="4427"/>
                  </a:lnTo>
                  <a:cubicBezTo>
                    <a:pt x="4416" y="5091"/>
                    <a:pt x="4437" y="5369"/>
                    <a:pt x="4448" y="5510"/>
                  </a:cubicBezTo>
                  <a:cubicBezTo>
                    <a:pt x="4456" y="5598"/>
                    <a:pt x="4505" y="5813"/>
                    <a:pt x="4820" y="5891"/>
                  </a:cubicBezTo>
                  <a:cubicBezTo>
                    <a:pt x="5019" y="5940"/>
                    <a:pt x="5253" y="5961"/>
                    <a:pt x="5512" y="5961"/>
                  </a:cubicBezTo>
                  <a:cubicBezTo>
                    <a:pt x="6075" y="5961"/>
                    <a:pt x="6757" y="5865"/>
                    <a:pt x="7467" y="5764"/>
                  </a:cubicBezTo>
                  <a:cubicBezTo>
                    <a:pt x="8030" y="5686"/>
                    <a:pt x="8613" y="5603"/>
                    <a:pt x="9162" y="5564"/>
                  </a:cubicBezTo>
                  <a:cubicBezTo>
                    <a:pt x="10533" y="5466"/>
                    <a:pt x="11866" y="4441"/>
                    <a:pt x="12318" y="4060"/>
                  </a:cubicBezTo>
                  <a:cubicBezTo>
                    <a:pt x="13914" y="4844"/>
                    <a:pt x="19772" y="7689"/>
                    <a:pt x="20653" y="7689"/>
                  </a:cubicBezTo>
                  <a:cubicBezTo>
                    <a:pt x="21308" y="7689"/>
                    <a:pt x="21931" y="6839"/>
                    <a:pt x="22154" y="6017"/>
                  </a:cubicBezTo>
                  <a:cubicBezTo>
                    <a:pt x="22463" y="4882"/>
                    <a:pt x="22085" y="3873"/>
                    <a:pt x="21144" y="3320"/>
                  </a:cubicBezTo>
                  <a:cubicBezTo>
                    <a:pt x="19233" y="2195"/>
                    <a:pt x="16282" y="1315"/>
                    <a:pt x="16157" y="1277"/>
                  </a:cubicBezTo>
                  <a:cubicBezTo>
                    <a:pt x="16147" y="1274"/>
                    <a:pt x="16138" y="1271"/>
                    <a:pt x="16128" y="1270"/>
                  </a:cubicBezTo>
                  <a:cubicBezTo>
                    <a:pt x="16128" y="1270"/>
                    <a:pt x="11434" y="376"/>
                    <a:pt x="9759" y="41"/>
                  </a:cubicBezTo>
                  <a:cubicBezTo>
                    <a:pt x="9622" y="13"/>
                    <a:pt x="9466" y="0"/>
                    <a:pt x="92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4"/>
            <p:cNvSpPr/>
            <p:nvPr/>
          </p:nvSpPr>
          <p:spPr>
            <a:xfrm>
              <a:off x="5415050" y="2937650"/>
              <a:ext cx="617575" cy="914575"/>
            </a:xfrm>
            <a:custGeom>
              <a:avLst/>
              <a:gdLst/>
              <a:ahLst/>
              <a:cxnLst/>
              <a:rect l="l" t="t" r="r" b="b"/>
              <a:pathLst>
                <a:path w="24703" h="36583" extrusionOk="0">
                  <a:moveTo>
                    <a:pt x="15671" y="1"/>
                  </a:moveTo>
                  <a:cubicBezTo>
                    <a:pt x="13489" y="1"/>
                    <a:pt x="11513" y="2337"/>
                    <a:pt x="11513" y="2337"/>
                  </a:cubicBezTo>
                  <a:cubicBezTo>
                    <a:pt x="11513" y="2337"/>
                    <a:pt x="7042" y="5579"/>
                    <a:pt x="3800" y="10161"/>
                  </a:cubicBezTo>
                  <a:cubicBezTo>
                    <a:pt x="558" y="14743"/>
                    <a:pt x="0" y="24021"/>
                    <a:pt x="670" y="26703"/>
                  </a:cubicBezTo>
                  <a:cubicBezTo>
                    <a:pt x="1342" y="29386"/>
                    <a:pt x="1788" y="32516"/>
                    <a:pt x="5029" y="34639"/>
                  </a:cubicBezTo>
                  <a:cubicBezTo>
                    <a:pt x="6789" y="35792"/>
                    <a:pt x="8284" y="36582"/>
                    <a:pt x="10177" y="36582"/>
                  </a:cubicBezTo>
                  <a:cubicBezTo>
                    <a:pt x="11772" y="36582"/>
                    <a:pt x="13650" y="36020"/>
                    <a:pt x="16207" y="34639"/>
                  </a:cubicBezTo>
                  <a:cubicBezTo>
                    <a:pt x="21796" y="31621"/>
                    <a:pt x="24702" y="21562"/>
                    <a:pt x="24143" y="13850"/>
                  </a:cubicBezTo>
                  <a:cubicBezTo>
                    <a:pt x="23585" y="6138"/>
                    <a:pt x="18890" y="771"/>
                    <a:pt x="16431" y="101"/>
                  </a:cubicBezTo>
                  <a:cubicBezTo>
                    <a:pt x="16176" y="32"/>
                    <a:pt x="15922" y="1"/>
                    <a:pt x="156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4"/>
            <p:cNvSpPr/>
            <p:nvPr/>
          </p:nvSpPr>
          <p:spPr>
            <a:xfrm>
              <a:off x="5407500" y="2929975"/>
              <a:ext cx="632800" cy="929725"/>
            </a:xfrm>
            <a:custGeom>
              <a:avLst/>
              <a:gdLst/>
              <a:ahLst/>
              <a:cxnLst/>
              <a:rect l="l" t="t" r="r" b="b"/>
              <a:pathLst>
                <a:path w="25312" h="37189" extrusionOk="0">
                  <a:moveTo>
                    <a:pt x="15972" y="614"/>
                  </a:moveTo>
                  <a:cubicBezTo>
                    <a:pt x="16202" y="614"/>
                    <a:pt x="16430" y="644"/>
                    <a:pt x="16652" y="704"/>
                  </a:cubicBezTo>
                  <a:cubicBezTo>
                    <a:pt x="18970" y="1337"/>
                    <a:pt x="23585" y="6522"/>
                    <a:pt x="24139" y="14179"/>
                  </a:cubicBezTo>
                  <a:cubicBezTo>
                    <a:pt x="24687" y="21723"/>
                    <a:pt x="21868" y="31705"/>
                    <a:pt x="16364" y="34677"/>
                  </a:cubicBezTo>
                  <a:cubicBezTo>
                    <a:pt x="13846" y="36037"/>
                    <a:pt x="12007" y="36578"/>
                    <a:pt x="10465" y="36578"/>
                  </a:cubicBezTo>
                  <a:cubicBezTo>
                    <a:pt x="8598" y="36578"/>
                    <a:pt x="7168" y="35785"/>
                    <a:pt x="5500" y="34692"/>
                  </a:cubicBezTo>
                  <a:cubicBezTo>
                    <a:pt x="2678" y="32843"/>
                    <a:pt x="2061" y="30250"/>
                    <a:pt x="1464" y="27742"/>
                  </a:cubicBezTo>
                  <a:cubicBezTo>
                    <a:pt x="1400" y="27470"/>
                    <a:pt x="1336" y="27201"/>
                    <a:pt x="1270" y="26937"/>
                  </a:cubicBezTo>
                  <a:cubicBezTo>
                    <a:pt x="633" y="24394"/>
                    <a:pt x="1173" y="15142"/>
                    <a:pt x="4352" y="10645"/>
                  </a:cubicBezTo>
                  <a:cubicBezTo>
                    <a:pt x="7526" y="6160"/>
                    <a:pt x="11950" y="2924"/>
                    <a:pt x="11995" y="2892"/>
                  </a:cubicBezTo>
                  <a:cubicBezTo>
                    <a:pt x="12015" y="2877"/>
                    <a:pt x="12032" y="2861"/>
                    <a:pt x="12049" y="2842"/>
                  </a:cubicBezTo>
                  <a:cubicBezTo>
                    <a:pt x="12070" y="2817"/>
                    <a:pt x="13960" y="614"/>
                    <a:pt x="15972" y="614"/>
                  </a:cubicBezTo>
                  <a:close/>
                  <a:moveTo>
                    <a:pt x="15964" y="1"/>
                  </a:moveTo>
                  <a:cubicBezTo>
                    <a:pt x="13779" y="1"/>
                    <a:pt x="11856" y="2129"/>
                    <a:pt x="11606" y="2418"/>
                  </a:cubicBezTo>
                  <a:cubicBezTo>
                    <a:pt x="11208" y="2712"/>
                    <a:pt x="6948" y="5916"/>
                    <a:pt x="3853" y="10292"/>
                  </a:cubicBezTo>
                  <a:cubicBezTo>
                    <a:pt x="518" y="15007"/>
                    <a:pt x="1" y="24387"/>
                    <a:pt x="675" y="27086"/>
                  </a:cubicBezTo>
                  <a:cubicBezTo>
                    <a:pt x="742" y="27348"/>
                    <a:pt x="805" y="27614"/>
                    <a:pt x="868" y="27883"/>
                  </a:cubicBezTo>
                  <a:cubicBezTo>
                    <a:pt x="1464" y="30385"/>
                    <a:pt x="2139" y="33221"/>
                    <a:pt x="5164" y="35203"/>
                  </a:cubicBezTo>
                  <a:cubicBezTo>
                    <a:pt x="6900" y="36340"/>
                    <a:pt x="8439" y="37189"/>
                    <a:pt x="10454" y="37189"/>
                  </a:cubicBezTo>
                  <a:cubicBezTo>
                    <a:pt x="12089" y="37189"/>
                    <a:pt x="14035" y="36630"/>
                    <a:pt x="16655" y="35217"/>
                  </a:cubicBezTo>
                  <a:cubicBezTo>
                    <a:pt x="22376" y="32127"/>
                    <a:pt x="25311" y="21868"/>
                    <a:pt x="24751" y="14135"/>
                  </a:cubicBezTo>
                  <a:cubicBezTo>
                    <a:pt x="24176" y="6194"/>
                    <a:pt x="19278" y="786"/>
                    <a:pt x="16814" y="114"/>
                  </a:cubicBezTo>
                  <a:cubicBezTo>
                    <a:pt x="16528" y="36"/>
                    <a:pt x="16244" y="1"/>
                    <a:pt x="159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4"/>
            <p:cNvSpPr/>
            <p:nvPr/>
          </p:nvSpPr>
          <p:spPr>
            <a:xfrm>
              <a:off x="5596700" y="3020350"/>
              <a:ext cx="271050" cy="253200"/>
            </a:xfrm>
            <a:custGeom>
              <a:avLst/>
              <a:gdLst/>
              <a:ahLst/>
              <a:cxnLst/>
              <a:rect l="l" t="t" r="r" b="b"/>
              <a:pathLst>
                <a:path w="10842" h="10128" extrusionOk="0">
                  <a:moveTo>
                    <a:pt x="7822" y="0"/>
                  </a:moveTo>
                  <a:cubicBezTo>
                    <a:pt x="6404" y="0"/>
                    <a:pt x="4583" y="482"/>
                    <a:pt x="4583" y="482"/>
                  </a:cubicBezTo>
                  <a:cubicBezTo>
                    <a:pt x="4583" y="482"/>
                    <a:pt x="2570" y="706"/>
                    <a:pt x="1564" y="2047"/>
                  </a:cubicBezTo>
                  <a:cubicBezTo>
                    <a:pt x="558" y="3388"/>
                    <a:pt x="894" y="3835"/>
                    <a:pt x="1564" y="4171"/>
                  </a:cubicBezTo>
                  <a:cubicBezTo>
                    <a:pt x="2236" y="4507"/>
                    <a:pt x="2347" y="5401"/>
                    <a:pt x="2347" y="5401"/>
                  </a:cubicBezTo>
                  <a:cubicBezTo>
                    <a:pt x="2347" y="5401"/>
                    <a:pt x="0" y="9200"/>
                    <a:pt x="1230" y="9984"/>
                  </a:cubicBezTo>
                  <a:cubicBezTo>
                    <a:pt x="1385" y="10082"/>
                    <a:pt x="1607" y="10128"/>
                    <a:pt x="1881" y="10128"/>
                  </a:cubicBezTo>
                  <a:cubicBezTo>
                    <a:pt x="3776" y="10128"/>
                    <a:pt x="8119" y="7955"/>
                    <a:pt x="9388" y="6295"/>
                  </a:cubicBezTo>
                  <a:cubicBezTo>
                    <a:pt x="10842" y="4394"/>
                    <a:pt x="10172" y="1264"/>
                    <a:pt x="9277" y="370"/>
                  </a:cubicBezTo>
                  <a:cubicBezTo>
                    <a:pt x="9002" y="95"/>
                    <a:pt x="8451" y="0"/>
                    <a:pt x="7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4"/>
            <p:cNvSpPr/>
            <p:nvPr/>
          </p:nvSpPr>
          <p:spPr>
            <a:xfrm>
              <a:off x="5589500" y="3012625"/>
              <a:ext cx="287400" cy="268300"/>
            </a:xfrm>
            <a:custGeom>
              <a:avLst/>
              <a:gdLst/>
              <a:ahLst/>
              <a:cxnLst/>
              <a:rect l="l" t="t" r="r" b="b"/>
              <a:pathLst>
                <a:path w="11496" h="10732" extrusionOk="0">
                  <a:moveTo>
                    <a:pt x="8126" y="612"/>
                  </a:moveTo>
                  <a:cubicBezTo>
                    <a:pt x="8688" y="612"/>
                    <a:pt x="9144" y="690"/>
                    <a:pt x="9349" y="896"/>
                  </a:cubicBezTo>
                  <a:cubicBezTo>
                    <a:pt x="10163" y="1710"/>
                    <a:pt x="10771" y="4669"/>
                    <a:pt x="9434" y="6418"/>
                  </a:cubicBezTo>
                  <a:cubicBezTo>
                    <a:pt x="8096" y="8167"/>
                    <a:pt x="3819" y="10139"/>
                    <a:pt x="2176" y="10139"/>
                  </a:cubicBezTo>
                  <a:cubicBezTo>
                    <a:pt x="1963" y="10139"/>
                    <a:pt x="1794" y="10106"/>
                    <a:pt x="1682" y="10034"/>
                  </a:cubicBezTo>
                  <a:cubicBezTo>
                    <a:pt x="1017" y="9611"/>
                    <a:pt x="2013" y="7299"/>
                    <a:pt x="2896" y="5870"/>
                  </a:cubicBezTo>
                  <a:cubicBezTo>
                    <a:pt x="2932" y="5810"/>
                    <a:pt x="2948" y="5741"/>
                    <a:pt x="2939" y="5671"/>
                  </a:cubicBezTo>
                  <a:cubicBezTo>
                    <a:pt x="2933" y="5628"/>
                    <a:pt x="2797" y="4611"/>
                    <a:pt x="1990" y="4206"/>
                  </a:cubicBezTo>
                  <a:cubicBezTo>
                    <a:pt x="1705" y="4064"/>
                    <a:pt x="1569" y="3941"/>
                    <a:pt x="1534" y="3793"/>
                  </a:cubicBezTo>
                  <a:cubicBezTo>
                    <a:pt x="1492" y="3618"/>
                    <a:pt x="1558" y="3259"/>
                    <a:pt x="2097" y="2539"/>
                  </a:cubicBezTo>
                  <a:cubicBezTo>
                    <a:pt x="3010" y="1323"/>
                    <a:pt x="4886" y="1097"/>
                    <a:pt x="4904" y="1096"/>
                  </a:cubicBezTo>
                  <a:cubicBezTo>
                    <a:pt x="4920" y="1094"/>
                    <a:pt x="4934" y="1091"/>
                    <a:pt x="4948" y="1087"/>
                  </a:cubicBezTo>
                  <a:cubicBezTo>
                    <a:pt x="5839" y="851"/>
                    <a:pt x="7146" y="612"/>
                    <a:pt x="8126" y="612"/>
                  </a:cubicBezTo>
                  <a:close/>
                  <a:moveTo>
                    <a:pt x="8064" y="0"/>
                  </a:moveTo>
                  <a:cubicBezTo>
                    <a:pt x="6781" y="0"/>
                    <a:pt x="5267" y="371"/>
                    <a:pt x="4813" y="490"/>
                  </a:cubicBezTo>
                  <a:cubicBezTo>
                    <a:pt x="4564" y="522"/>
                    <a:pt x="2632" y="807"/>
                    <a:pt x="1607" y="2173"/>
                  </a:cubicBezTo>
                  <a:cubicBezTo>
                    <a:pt x="1045" y="2923"/>
                    <a:pt x="832" y="3483"/>
                    <a:pt x="938" y="3934"/>
                  </a:cubicBezTo>
                  <a:cubicBezTo>
                    <a:pt x="1040" y="4367"/>
                    <a:pt x="1407" y="4600"/>
                    <a:pt x="1716" y="4754"/>
                  </a:cubicBezTo>
                  <a:cubicBezTo>
                    <a:pt x="2115" y="4953"/>
                    <a:pt x="2264" y="5440"/>
                    <a:pt x="2313" y="5650"/>
                  </a:cubicBezTo>
                  <a:cubicBezTo>
                    <a:pt x="1789" y="6514"/>
                    <a:pt x="0" y="9690"/>
                    <a:pt x="1353" y="10551"/>
                  </a:cubicBezTo>
                  <a:cubicBezTo>
                    <a:pt x="1548" y="10675"/>
                    <a:pt x="1822" y="10731"/>
                    <a:pt x="2155" y="10731"/>
                  </a:cubicBezTo>
                  <a:cubicBezTo>
                    <a:pt x="4245" y="10731"/>
                    <a:pt x="8619" y="8491"/>
                    <a:pt x="9920" y="6790"/>
                  </a:cubicBezTo>
                  <a:cubicBezTo>
                    <a:pt x="11495" y="4729"/>
                    <a:pt x="10772" y="1454"/>
                    <a:pt x="9782" y="463"/>
                  </a:cubicBezTo>
                  <a:cubicBezTo>
                    <a:pt x="9436" y="118"/>
                    <a:pt x="8787" y="0"/>
                    <a:pt x="80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4"/>
            <p:cNvSpPr/>
            <p:nvPr/>
          </p:nvSpPr>
          <p:spPr>
            <a:xfrm>
              <a:off x="5571550" y="2661300"/>
              <a:ext cx="349300" cy="526375"/>
            </a:xfrm>
            <a:custGeom>
              <a:avLst/>
              <a:gdLst/>
              <a:ahLst/>
              <a:cxnLst/>
              <a:rect l="l" t="t" r="r" b="b"/>
              <a:pathLst>
                <a:path w="13972" h="21055" extrusionOk="0">
                  <a:moveTo>
                    <a:pt x="6374" y="0"/>
                  </a:moveTo>
                  <a:cubicBezTo>
                    <a:pt x="5139" y="0"/>
                    <a:pt x="4247" y="313"/>
                    <a:pt x="4247" y="313"/>
                  </a:cubicBezTo>
                  <a:cubicBezTo>
                    <a:pt x="4247" y="313"/>
                    <a:pt x="2906" y="1879"/>
                    <a:pt x="2012" y="2325"/>
                  </a:cubicBezTo>
                  <a:cubicBezTo>
                    <a:pt x="1118" y="2773"/>
                    <a:pt x="0" y="3220"/>
                    <a:pt x="894" y="3890"/>
                  </a:cubicBezTo>
                  <a:cubicBezTo>
                    <a:pt x="1788" y="4561"/>
                    <a:pt x="2346" y="5120"/>
                    <a:pt x="2346" y="5120"/>
                  </a:cubicBezTo>
                  <a:cubicBezTo>
                    <a:pt x="2346" y="5120"/>
                    <a:pt x="1229" y="8808"/>
                    <a:pt x="1676" y="10933"/>
                  </a:cubicBezTo>
                  <a:cubicBezTo>
                    <a:pt x="1969" y="12323"/>
                    <a:pt x="2933" y="12563"/>
                    <a:pt x="3564" y="12563"/>
                  </a:cubicBezTo>
                  <a:cubicBezTo>
                    <a:pt x="3896" y="12563"/>
                    <a:pt x="4135" y="12497"/>
                    <a:pt x="4136" y="12497"/>
                  </a:cubicBezTo>
                  <a:lnTo>
                    <a:pt x="4136" y="12497"/>
                  </a:lnTo>
                  <a:cubicBezTo>
                    <a:pt x="4136" y="12497"/>
                    <a:pt x="3800" y="18086"/>
                    <a:pt x="3353" y="19763"/>
                  </a:cubicBezTo>
                  <a:cubicBezTo>
                    <a:pt x="3111" y="20671"/>
                    <a:pt x="3624" y="21055"/>
                    <a:pt x="4412" y="21055"/>
                  </a:cubicBezTo>
                  <a:cubicBezTo>
                    <a:pt x="5078" y="21055"/>
                    <a:pt x="5939" y="20781"/>
                    <a:pt x="6707" y="20321"/>
                  </a:cubicBezTo>
                  <a:cubicBezTo>
                    <a:pt x="8383" y="19315"/>
                    <a:pt x="8607" y="15180"/>
                    <a:pt x="9277" y="12161"/>
                  </a:cubicBezTo>
                  <a:cubicBezTo>
                    <a:pt x="9948" y="9142"/>
                    <a:pt x="13971" y="5567"/>
                    <a:pt x="11178" y="2213"/>
                  </a:cubicBezTo>
                  <a:cubicBezTo>
                    <a:pt x="9681" y="417"/>
                    <a:pt x="7799" y="0"/>
                    <a:pt x="63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4"/>
            <p:cNvSpPr/>
            <p:nvPr/>
          </p:nvSpPr>
          <p:spPr>
            <a:xfrm>
              <a:off x="5577425" y="2653900"/>
              <a:ext cx="330750" cy="541375"/>
            </a:xfrm>
            <a:custGeom>
              <a:avLst/>
              <a:gdLst/>
              <a:ahLst/>
              <a:cxnLst/>
              <a:rect l="l" t="t" r="r" b="b"/>
              <a:pathLst>
                <a:path w="13230" h="21655" extrusionOk="0">
                  <a:moveTo>
                    <a:pt x="6126" y="607"/>
                  </a:moveTo>
                  <a:cubicBezTo>
                    <a:pt x="7486" y="607"/>
                    <a:pt x="9286" y="1001"/>
                    <a:pt x="10707" y="2705"/>
                  </a:cubicBezTo>
                  <a:cubicBezTo>
                    <a:pt x="12495" y="4850"/>
                    <a:pt x="11265" y="7131"/>
                    <a:pt x="10076" y="9338"/>
                  </a:cubicBezTo>
                  <a:cubicBezTo>
                    <a:pt x="9504" y="10401"/>
                    <a:pt x="8962" y="11405"/>
                    <a:pt x="8743" y="12391"/>
                  </a:cubicBezTo>
                  <a:cubicBezTo>
                    <a:pt x="8579" y="13132"/>
                    <a:pt x="8439" y="13952"/>
                    <a:pt x="8303" y="14744"/>
                  </a:cubicBezTo>
                  <a:cubicBezTo>
                    <a:pt x="7890" y="17163"/>
                    <a:pt x="7462" y="19665"/>
                    <a:pt x="6314" y="20354"/>
                  </a:cubicBezTo>
                  <a:cubicBezTo>
                    <a:pt x="5578" y="20796"/>
                    <a:pt x="4759" y="21047"/>
                    <a:pt x="4171" y="21047"/>
                  </a:cubicBezTo>
                  <a:cubicBezTo>
                    <a:pt x="3905" y="21047"/>
                    <a:pt x="3685" y="20996"/>
                    <a:pt x="3542" y="20887"/>
                  </a:cubicBezTo>
                  <a:cubicBezTo>
                    <a:pt x="3474" y="20836"/>
                    <a:pt x="3268" y="20681"/>
                    <a:pt x="3413" y="20136"/>
                  </a:cubicBezTo>
                  <a:cubicBezTo>
                    <a:pt x="3863" y="18451"/>
                    <a:pt x="4192" y="13041"/>
                    <a:pt x="4206" y="12812"/>
                  </a:cubicBezTo>
                  <a:cubicBezTo>
                    <a:pt x="4216" y="12635"/>
                    <a:pt x="4076" y="12487"/>
                    <a:pt x="3899" y="12487"/>
                  </a:cubicBezTo>
                  <a:cubicBezTo>
                    <a:pt x="3896" y="12487"/>
                    <a:pt x="3893" y="12487"/>
                    <a:pt x="3889" y="12487"/>
                  </a:cubicBezTo>
                  <a:cubicBezTo>
                    <a:pt x="3866" y="12487"/>
                    <a:pt x="3842" y="12490"/>
                    <a:pt x="3819" y="12496"/>
                  </a:cubicBezTo>
                  <a:cubicBezTo>
                    <a:pt x="3815" y="12497"/>
                    <a:pt x="3608" y="12551"/>
                    <a:pt x="3327" y="12551"/>
                  </a:cubicBezTo>
                  <a:cubicBezTo>
                    <a:pt x="3068" y="12551"/>
                    <a:pt x="2746" y="12505"/>
                    <a:pt x="2460" y="12330"/>
                  </a:cubicBezTo>
                  <a:cubicBezTo>
                    <a:pt x="2098" y="12108"/>
                    <a:pt x="1857" y="11716"/>
                    <a:pt x="1740" y="11164"/>
                  </a:cubicBezTo>
                  <a:cubicBezTo>
                    <a:pt x="1315" y="9142"/>
                    <a:pt x="2394" y="5539"/>
                    <a:pt x="2405" y="5504"/>
                  </a:cubicBezTo>
                  <a:cubicBezTo>
                    <a:pt x="2437" y="5395"/>
                    <a:pt x="2408" y="5278"/>
                    <a:pt x="2329" y="5199"/>
                  </a:cubicBezTo>
                  <a:cubicBezTo>
                    <a:pt x="2305" y="5175"/>
                    <a:pt x="1744" y="4616"/>
                    <a:pt x="842" y="3941"/>
                  </a:cubicBezTo>
                  <a:cubicBezTo>
                    <a:pt x="674" y="3814"/>
                    <a:pt x="634" y="3729"/>
                    <a:pt x="636" y="3701"/>
                  </a:cubicBezTo>
                  <a:cubicBezTo>
                    <a:pt x="655" y="3512"/>
                    <a:pt x="1325" y="3184"/>
                    <a:pt x="1685" y="3007"/>
                  </a:cubicBezTo>
                  <a:lnTo>
                    <a:pt x="1913" y="2895"/>
                  </a:lnTo>
                  <a:cubicBezTo>
                    <a:pt x="2754" y="2474"/>
                    <a:pt x="3914" y="1186"/>
                    <a:pt x="4186" y="874"/>
                  </a:cubicBezTo>
                  <a:cubicBezTo>
                    <a:pt x="4416" y="805"/>
                    <a:pt x="5160" y="607"/>
                    <a:pt x="6126" y="607"/>
                  </a:cubicBezTo>
                  <a:close/>
                  <a:moveTo>
                    <a:pt x="6128" y="0"/>
                  </a:moveTo>
                  <a:cubicBezTo>
                    <a:pt x="4854" y="0"/>
                    <a:pt x="3930" y="314"/>
                    <a:pt x="3910" y="320"/>
                  </a:cubicBezTo>
                  <a:cubicBezTo>
                    <a:pt x="3860" y="338"/>
                    <a:pt x="3814" y="369"/>
                    <a:pt x="3779" y="410"/>
                  </a:cubicBezTo>
                  <a:cubicBezTo>
                    <a:pt x="3766" y="426"/>
                    <a:pt x="2467" y="1933"/>
                    <a:pt x="1640" y="2348"/>
                  </a:cubicBezTo>
                  <a:lnTo>
                    <a:pt x="1416" y="2458"/>
                  </a:lnTo>
                  <a:cubicBezTo>
                    <a:pt x="727" y="2796"/>
                    <a:pt x="76" y="3114"/>
                    <a:pt x="27" y="3645"/>
                  </a:cubicBezTo>
                  <a:cubicBezTo>
                    <a:pt x="0" y="3924"/>
                    <a:pt x="151" y="4189"/>
                    <a:pt x="474" y="4431"/>
                  </a:cubicBezTo>
                  <a:cubicBezTo>
                    <a:pt x="924" y="4767"/>
                    <a:pt x="1355" y="5127"/>
                    <a:pt x="1766" y="5509"/>
                  </a:cubicBezTo>
                  <a:cubicBezTo>
                    <a:pt x="1543" y="6292"/>
                    <a:pt x="736" y="9364"/>
                    <a:pt x="1141" y="11292"/>
                  </a:cubicBezTo>
                  <a:cubicBezTo>
                    <a:pt x="1294" y="12017"/>
                    <a:pt x="1632" y="12545"/>
                    <a:pt x="2146" y="12857"/>
                  </a:cubicBezTo>
                  <a:cubicBezTo>
                    <a:pt x="2549" y="13102"/>
                    <a:pt x="2984" y="13165"/>
                    <a:pt x="3330" y="13165"/>
                  </a:cubicBezTo>
                  <a:cubicBezTo>
                    <a:pt x="3416" y="13165"/>
                    <a:pt x="3496" y="13161"/>
                    <a:pt x="3569" y="13155"/>
                  </a:cubicBezTo>
                  <a:lnTo>
                    <a:pt x="3569" y="13155"/>
                  </a:lnTo>
                  <a:cubicBezTo>
                    <a:pt x="3486" y="14439"/>
                    <a:pt x="3189" y="18603"/>
                    <a:pt x="2822" y="19979"/>
                  </a:cubicBezTo>
                  <a:cubicBezTo>
                    <a:pt x="2614" y="20759"/>
                    <a:pt x="2898" y="21169"/>
                    <a:pt x="3174" y="21376"/>
                  </a:cubicBezTo>
                  <a:cubicBezTo>
                    <a:pt x="3432" y="21571"/>
                    <a:pt x="3780" y="21655"/>
                    <a:pt x="4172" y="21655"/>
                  </a:cubicBezTo>
                  <a:cubicBezTo>
                    <a:pt x="4941" y="21655"/>
                    <a:pt x="5876" y="21332"/>
                    <a:pt x="6629" y="20880"/>
                  </a:cubicBezTo>
                  <a:cubicBezTo>
                    <a:pt x="8018" y="20045"/>
                    <a:pt x="8470" y="17402"/>
                    <a:pt x="8907" y="14848"/>
                  </a:cubicBezTo>
                  <a:cubicBezTo>
                    <a:pt x="9041" y="14061"/>
                    <a:pt x="9179" y="13250"/>
                    <a:pt x="9341" y="12525"/>
                  </a:cubicBezTo>
                  <a:cubicBezTo>
                    <a:pt x="9541" y="11621"/>
                    <a:pt x="10062" y="10653"/>
                    <a:pt x="10615" y="9628"/>
                  </a:cubicBezTo>
                  <a:cubicBezTo>
                    <a:pt x="11840" y="7354"/>
                    <a:pt x="13229" y="4776"/>
                    <a:pt x="11176" y="2313"/>
                  </a:cubicBezTo>
                  <a:cubicBezTo>
                    <a:pt x="9611" y="434"/>
                    <a:pt x="7627" y="0"/>
                    <a:pt x="6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4"/>
            <p:cNvSpPr/>
            <p:nvPr/>
          </p:nvSpPr>
          <p:spPr>
            <a:xfrm>
              <a:off x="5616225" y="2483950"/>
              <a:ext cx="609175" cy="718300"/>
            </a:xfrm>
            <a:custGeom>
              <a:avLst/>
              <a:gdLst/>
              <a:ahLst/>
              <a:cxnLst/>
              <a:rect l="l" t="t" r="r" b="b"/>
              <a:pathLst>
                <a:path w="24367" h="28732" extrusionOk="0">
                  <a:moveTo>
                    <a:pt x="0" y="25370"/>
                  </a:moveTo>
                  <a:lnTo>
                    <a:pt x="0" y="25370"/>
                  </a:lnTo>
                  <a:cubicBezTo>
                    <a:pt x="0" y="25370"/>
                    <a:pt x="0" y="25370"/>
                    <a:pt x="1" y="25370"/>
                  </a:cubicBezTo>
                  <a:lnTo>
                    <a:pt x="1" y="25370"/>
                  </a:lnTo>
                  <a:cubicBezTo>
                    <a:pt x="0" y="25370"/>
                    <a:pt x="0" y="25370"/>
                    <a:pt x="0" y="25370"/>
                  </a:cubicBezTo>
                  <a:close/>
                  <a:moveTo>
                    <a:pt x="4983" y="0"/>
                  </a:moveTo>
                  <a:cubicBezTo>
                    <a:pt x="4593" y="0"/>
                    <a:pt x="4221" y="23"/>
                    <a:pt x="3888" y="78"/>
                  </a:cubicBezTo>
                  <a:cubicBezTo>
                    <a:pt x="1877" y="414"/>
                    <a:pt x="1119" y="6179"/>
                    <a:pt x="2349" y="9420"/>
                  </a:cubicBezTo>
                  <a:cubicBezTo>
                    <a:pt x="2864" y="10777"/>
                    <a:pt x="3789" y="11620"/>
                    <a:pt x="4691" y="12148"/>
                  </a:cubicBezTo>
                  <a:cubicBezTo>
                    <a:pt x="4490" y="11969"/>
                    <a:pt x="3295" y="10844"/>
                    <a:pt x="4444" y="9950"/>
                  </a:cubicBezTo>
                  <a:cubicBezTo>
                    <a:pt x="5696" y="8976"/>
                    <a:pt x="6808" y="8838"/>
                    <a:pt x="6808" y="8838"/>
                  </a:cubicBezTo>
                  <a:lnTo>
                    <a:pt x="6808" y="8838"/>
                  </a:lnTo>
                  <a:cubicBezTo>
                    <a:pt x="6808" y="8838"/>
                    <a:pt x="5835" y="12035"/>
                    <a:pt x="6255" y="12595"/>
                  </a:cubicBezTo>
                  <a:cubicBezTo>
                    <a:pt x="7943" y="14844"/>
                    <a:pt x="421" y="25372"/>
                    <a:pt x="9" y="25372"/>
                  </a:cubicBezTo>
                  <a:cubicBezTo>
                    <a:pt x="5" y="25372"/>
                    <a:pt x="3" y="25371"/>
                    <a:pt x="1" y="25370"/>
                  </a:cubicBezTo>
                  <a:lnTo>
                    <a:pt x="1" y="25370"/>
                  </a:lnTo>
                  <a:cubicBezTo>
                    <a:pt x="40" y="25392"/>
                    <a:pt x="2261" y="26646"/>
                    <a:pt x="5030" y="27974"/>
                  </a:cubicBezTo>
                  <a:cubicBezTo>
                    <a:pt x="6122" y="28498"/>
                    <a:pt x="7247" y="28732"/>
                    <a:pt x="8374" y="28732"/>
                  </a:cubicBezTo>
                  <a:cubicBezTo>
                    <a:pt x="13626" y="28732"/>
                    <a:pt x="18899" y="23658"/>
                    <a:pt x="20793" y="19258"/>
                  </a:cubicBezTo>
                  <a:cubicBezTo>
                    <a:pt x="22611" y="15035"/>
                    <a:pt x="24367" y="7394"/>
                    <a:pt x="20679" y="3608"/>
                  </a:cubicBezTo>
                  <a:cubicBezTo>
                    <a:pt x="18039" y="897"/>
                    <a:pt x="14534" y="326"/>
                    <a:pt x="12112" y="326"/>
                  </a:cubicBezTo>
                  <a:cubicBezTo>
                    <a:pt x="10739" y="326"/>
                    <a:pt x="9714" y="509"/>
                    <a:pt x="9391" y="590"/>
                  </a:cubicBezTo>
                  <a:cubicBezTo>
                    <a:pt x="9391" y="590"/>
                    <a:pt x="6958" y="0"/>
                    <a:pt x="49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4"/>
            <p:cNvSpPr/>
            <p:nvPr/>
          </p:nvSpPr>
          <p:spPr>
            <a:xfrm>
              <a:off x="5606625" y="2476275"/>
              <a:ext cx="628650" cy="733500"/>
            </a:xfrm>
            <a:custGeom>
              <a:avLst/>
              <a:gdLst/>
              <a:ahLst/>
              <a:cxnLst/>
              <a:rect l="l" t="t" r="r" b="b"/>
              <a:pathLst>
                <a:path w="25146" h="29340" extrusionOk="0">
                  <a:moveTo>
                    <a:pt x="5370" y="612"/>
                  </a:moveTo>
                  <a:cubicBezTo>
                    <a:pt x="7281" y="612"/>
                    <a:pt x="9673" y="1187"/>
                    <a:pt x="9702" y="1193"/>
                  </a:cubicBezTo>
                  <a:cubicBezTo>
                    <a:pt x="9725" y="1199"/>
                    <a:pt x="9750" y="1201"/>
                    <a:pt x="9775" y="1201"/>
                  </a:cubicBezTo>
                  <a:cubicBezTo>
                    <a:pt x="9799" y="1201"/>
                    <a:pt x="9824" y="1199"/>
                    <a:pt x="9848" y="1193"/>
                  </a:cubicBezTo>
                  <a:cubicBezTo>
                    <a:pt x="9874" y="1187"/>
                    <a:pt x="10968" y="939"/>
                    <a:pt x="12548" y="939"/>
                  </a:cubicBezTo>
                  <a:cubicBezTo>
                    <a:pt x="14878" y="939"/>
                    <a:pt x="18264" y="1478"/>
                    <a:pt x="20844" y="4127"/>
                  </a:cubicBezTo>
                  <a:cubicBezTo>
                    <a:pt x="24481" y="7863"/>
                    <a:pt x="22588" y="15513"/>
                    <a:pt x="20896" y="19444"/>
                  </a:cubicBezTo>
                  <a:cubicBezTo>
                    <a:pt x="19578" y="22505"/>
                    <a:pt x="16232" y="26522"/>
                    <a:pt x="12000" y="28109"/>
                  </a:cubicBezTo>
                  <a:cubicBezTo>
                    <a:pt x="10881" y="28527"/>
                    <a:pt x="9798" y="28736"/>
                    <a:pt x="8758" y="28736"/>
                  </a:cubicBezTo>
                  <a:cubicBezTo>
                    <a:pt x="7635" y="28736"/>
                    <a:pt x="6562" y="28493"/>
                    <a:pt x="5547" y="28004"/>
                  </a:cubicBezTo>
                  <a:cubicBezTo>
                    <a:pt x="3457" y="27002"/>
                    <a:pt x="1695" y="26050"/>
                    <a:pt x="911" y="25619"/>
                  </a:cubicBezTo>
                  <a:lnTo>
                    <a:pt x="912" y="25619"/>
                  </a:lnTo>
                  <a:cubicBezTo>
                    <a:pt x="918" y="25614"/>
                    <a:pt x="925" y="25606"/>
                    <a:pt x="930" y="25599"/>
                  </a:cubicBezTo>
                  <a:cubicBezTo>
                    <a:pt x="2131" y="24231"/>
                    <a:pt x="8641" y="15058"/>
                    <a:pt x="6884" y="12717"/>
                  </a:cubicBezTo>
                  <a:cubicBezTo>
                    <a:pt x="6715" y="12458"/>
                    <a:pt x="6990" y="10862"/>
                    <a:pt x="7485" y="9232"/>
                  </a:cubicBezTo>
                  <a:cubicBezTo>
                    <a:pt x="7546" y="9034"/>
                    <a:pt x="7395" y="8837"/>
                    <a:pt x="7194" y="8837"/>
                  </a:cubicBezTo>
                  <a:cubicBezTo>
                    <a:pt x="7181" y="8837"/>
                    <a:pt x="7167" y="8838"/>
                    <a:pt x="7154" y="8840"/>
                  </a:cubicBezTo>
                  <a:cubicBezTo>
                    <a:pt x="7106" y="8846"/>
                    <a:pt x="5944" y="9001"/>
                    <a:pt x="4641" y="10014"/>
                  </a:cubicBezTo>
                  <a:cubicBezTo>
                    <a:pt x="4249" y="10319"/>
                    <a:pt x="4044" y="10683"/>
                    <a:pt x="4031" y="11098"/>
                  </a:cubicBezTo>
                  <a:cubicBezTo>
                    <a:pt x="4029" y="11147"/>
                    <a:pt x="4031" y="11198"/>
                    <a:pt x="4035" y="11248"/>
                  </a:cubicBezTo>
                  <a:cubicBezTo>
                    <a:pt x="3591" y="10777"/>
                    <a:pt x="3247" y="10224"/>
                    <a:pt x="3019" y="9618"/>
                  </a:cubicBezTo>
                  <a:cubicBezTo>
                    <a:pt x="2138" y="7298"/>
                    <a:pt x="2299" y="3373"/>
                    <a:pt x="3352" y="1543"/>
                  </a:cubicBezTo>
                  <a:cubicBezTo>
                    <a:pt x="3553" y="1193"/>
                    <a:pt x="3886" y="759"/>
                    <a:pt x="4322" y="687"/>
                  </a:cubicBezTo>
                  <a:cubicBezTo>
                    <a:pt x="4639" y="634"/>
                    <a:pt x="4995" y="612"/>
                    <a:pt x="5370" y="612"/>
                  </a:cubicBezTo>
                  <a:close/>
                  <a:moveTo>
                    <a:pt x="5376" y="1"/>
                  </a:moveTo>
                  <a:cubicBezTo>
                    <a:pt x="4967" y="1"/>
                    <a:pt x="4574" y="25"/>
                    <a:pt x="4222" y="84"/>
                  </a:cubicBezTo>
                  <a:cubicBezTo>
                    <a:pt x="3681" y="174"/>
                    <a:pt x="3210" y="563"/>
                    <a:pt x="2821" y="1240"/>
                  </a:cubicBezTo>
                  <a:cubicBezTo>
                    <a:pt x="1675" y="3235"/>
                    <a:pt x="1496" y="7331"/>
                    <a:pt x="2446" y="9836"/>
                  </a:cubicBezTo>
                  <a:cubicBezTo>
                    <a:pt x="2911" y="11061"/>
                    <a:pt x="3744" y="12031"/>
                    <a:pt x="4921" y="12718"/>
                  </a:cubicBezTo>
                  <a:cubicBezTo>
                    <a:pt x="4970" y="12747"/>
                    <a:pt x="5023" y="12760"/>
                    <a:pt x="5075" y="12760"/>
                  </a:cubicBezTo>
                  <a:cubicBezTo>
                    <a:pt x="5171" y="12760"/>
                    <a:pt x="5264" y="12715"/>
                    <a:pt x="5324" y="12633"/>
                  </a:cubicBezTo>
                  <a:cubicBezTo>
                    <a:pt x="5416" y="12506"/>
                    <a:pt x="5396" y="12328"/>
                    <a:pt x="5278" y="12224"/>
                  </a:cubicBezTo>
                  <a:cubicBezTo>
                    <a:pt x="4977" y="11959"/>
                    <a:pt x="4630" y="11511"/>
                    <a:pt x="4642" y="11116"/>
                  </a:cubicBezTo>
                  <a:cubicBezTo>
                    <a:pt x="4649" y="10890"/>
                    <a:pt x="4771" y="10689"/>
                    <a:pt x="5016" y="10497"/>
                  </a:cubicBezTo>
                  <a:cubicBezTo>
                    <a:pt x="5696" y="9970"/>
                    <a:pt x="6333" y="9701"/>
                    <a:pt x="6748" y="9568"/>
                  </a:cubicBezTo>
                  <a:lnTo>
                    <a:pt x="6748" y="9568"/>
                  </a:lnTo>
                  <a:cubicBezTo>
                    <a:pt x="6425" y="10718"/>
                    <a:pt x="5997" y="12557"/>
                    <a:pt x="6394" y="13085"/>
                  </a:cubicBezTo>
                  <a:cubicBezTo>
                    <a:pt x="6577" y="13329"/>
                    <a:pt x="6624" y="13763"/>
                    <a:pt x="6532" y="14339"/>
                  </a:cubicBezTo>
                  <a:cubicBezTo>
                    <a:pt x="5987" y="17759"/>
                    <a:pt x="966" y="24811"/>
                    <a:pt x="292" y="25385"/>
                  </a:cubicBezTo>
                  <a:cubicBezTo>
                    <a:pt x="37" y="25465"/>
                    <a:pt x="1" y="25811"/>
                    <a:pt x="233" y="25943"/>
                  </a:cubicBezTo>
                  <a:lnTo>
                    <a:pt x="243" y="25948"/>
                  </a:lnTo>
                  <a:cubicBezTo>
                    <a:pt x="634" y="26168"/>
                    <a:pt x="2713" y="27324"/>
                    <a:pt x="5282" y="28557"/>
                  </a:cubicBezTo>
                  <a:cubicBezTo>
                    <a:pt x="6369" y="29079"/>
                    <a:pt x="7541" y="29339"/>
                    <a:pt x="8763" y="29339"/>
                  </a:cubicBezTo>
                  <a:cubicBezTo>
                    <a:pt x="9882" y="29339"/>
                    <a:pt x="11043" y="29120"/>
                    <a:pt x="12215" y="28682"/>
                  </a:cubicBezTo>
                  <a:cubicBezTo>
                    <a:pt x="16615" y="27033"/>
                    <a:pt x="20091" y="22863"/>
                    <a:pt x="21458" y="19686"/>
                  </a:cubicBezTo>
                  <a:cubicBezTo>
                    <a:pt x="23210" y="15615"/>
                    <a:pt x="25145" y="7668"/>
                    <a:pt x="21282" y="3701"/>
                  </a:cubicBezTo>
                  <a:cubicBezTo>
                    <a:pt x="18557" y="902"/>
                    <a:pt x="14984" y="333"/>
                    <a:pt x="12531" y="333"/>
                  </a:cubicBezTo>
                  <a:cubicBezTo>
                    <a:pt x="11109" y="333"/>
                    <a:pt x="10063" y="524"/>
                    <a:pt x="9778" y="583"/>
                  </a:cubicBezTo>
                  <a:cubicBezTo>
                    <a:pt x="9357" y="485"/>
                    <a:pt x="7198" y="1"/>
                    <a:pt x="53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4"/>
            <p:cNvSpPr/>
            <p:nvPr/>
          </p:nvSpPr>
          <p:spPr>
            <a:xfrm>
              <a:off x="4487550" y="2972400"/>
              <a:ext cx="397725" cy="721650"/>
            </a:xfrm>
            <a:custGeom>
              <a:avLst/>
              <a:gdLst/>
              <a:ahLst/>
              <a:cxnLst/>
              <a:rect l="l" t="t" r="r" b="b"/>
              <a:pathLst>
                <a:path w="15909" h="28866" extrusionOk="0">
                  <a:moveTo>
                    <a:pt x="5646" y="1"/>
                  </a:moveTo>
                  <a:lnTo>
                    <a:pt x="1" y="23606"/>
                  </a:lnTo>
                  <a:lnTo>
                    <a:pt x="11547" y="28866"/>
                  </a:lnTo>
                  <a:lnTo>
                    <a:pt x="15908" y="6672"/>
                  </a:lnTo>
                  <a:lnTo>
                    <a:pt x="56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4"/>
            <p:cNvSpPr/>
            <p:nvPr/>
          </p:nvSpPr>
          <p:spPr>
            <a:xfrm>
              <a:off x="4479275" y="2964725"/>
              <a:ext cx="414125" cy="736975"/>
            </a:xfrm>
            <a:custGeom>
              <a:avLst/>
              <a:gdLst/>
              <a:ahLst/>
              <a:cxnLst/>
              <a:rect l="l" t="t" r="r" b="b"/>
              <a:pathLst>
                <a:path w="16565" h="29479" extrusionOk="0">
                  <a:moveTo>
                    <a:pt x="6173" y="801"/>
                  </a:moveTo>
                  <a:lnTo>
                    <a:pt x="15899" y="7123"/>
                  </a:lnTo>
                  <a:lnTo>
                    <a:pt x="11652" y="28734"/>
                  </a:lnTo>
                  <a:lnTo>
                    <a:pt x="689" y="23738"/>
                  </a:lnTo>
                  <a:lnTo>
                    <a:pt x="6173" y="801"/>
                  </a:lnTo>
                  <a:close/>
                  <a:moveTo>
                    <a:pt x="5976" y="0"/>
                  </a:moveTo>
                  <a:cubicBezTo>
                    <a:pt x="5842" y="0"/>
                    <a:pt x="5713" y="91"/>
                    <a:pt x="5679" y="236"/>
                  </a:cubicBezTo>
                  <a:lnTo>
                    <a:pt x="34" y="23841"/>
                  </a:lnTo>
                  <a:cubicBezTo>
                    <a:pt x="1" y="23984"/>
                    <a:pt x="71" y="24130"/>
                    <a:pt x="206" y="24191"/>
                  </a:cubicBezTo>
                  <a:lnTo>
                    <a:pt x="11751" y="29451"/>
                  </a:lnTo>
                  <a:cubicBezTo>
                    <a:pt x="11791" y="29470"/>
                    <a:pt x="11834" y="29479"/>
                    <a:pt x="11878" y="29479"/>
                  </a:cubicBezTo>
                  <a:cubicBezTo>
                    <a:pt x="12024" y="29479"/>
                    <a:pt x="12150" y="29376"/>
                    <a:pt x="12178" y="29232"/>
                  </a:cubicBezTo>
                  <a:lnTo>
                    <a:pt x="16540" y="7037"/>
                  </a:lnTo>
                  <a:cubicBezTo>
                    <a:pt x="16564" y="6914"/>
                    <a:pt x="16512" y="6790"/>
                    <a:pt x="16407" y="6722"/>
                  </a:cubicBezTo>
                  <a:lnTo>
                    <a:pt x="6143" y="51"/>
                  </a:lnTo>
                  <a:cubicBezTo>
                    <a:pt x="6091" y="16"/>
                    <a:pt x="6033" y="0"/>
                    <a:pt x="59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4"/>
            <p:cNvSpPr/>
            <p:nvPr/>
          </p:nvSpPr>
          <p:spPr>
            <a:xfrm>
              <a:off x="4521150" y="3033325"/>
              <a:ext cx="330550" cy="599800"/>
            </a:xfrm>
            <a:custGeom>
              <a:avLst/>
              <a:gdLst/>
              <a:ahLst/>
              <a:cxnLst/>
              <a:rect l="l" t="t" r="r" b="b"/>
              <a:pathLst>
                <a:path w="13222" h="23992" extrusionOk="0">
                  <a:moveTo>
                    <a:pt x="4692" y="1"/>
                  </a:moveTo>
                  <a:lnTo>
                    <a:pt x="1" y="19620"/>
                  </a:lnTo>
                  <a:lnTo>
                    <a:pt x="9596" y="23992"/>
                  </a:lnTo>
                  <a:lnTo>
                    <a:pt x="13222" y="5545"/>
                  </a:lnTo>
                  <a:lnTo>
                    <a:pt x="46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4"/>
            <p:cNvSpPr/>
            <p:nvPr/>
          </p:nvSpPr>
          <p:spPr>
            <a:xfrm>
              <a:off x="4512850" y="3025675"/>
              <a:ext cx="346950" cy="615100"/>
            </a:xfrm>
            <a:custGeom>
              <a:avLst/>
              <a:gdLst/>
              <a:ahLst/>
              <a:cxnLst/>
              <a:rect l="l" t="t" r="r" b="b"/>
              <a:pathLst>
                <a:path w="13878" h="24604" extrusionOk="0">
                  <a:moveTo>
                    <a:pt x="5220" y="800"/>
                  </a:moveTo>
                  <a:lnTo>
                    <a:pt x="13214" y="5995"/>
                  </a:lnTo>
                  <a:lnTo>
                    <a:pt x="9703" y="23858"/>
                  </a:lnTo>
                  <a:lnTo>
                    <a:pt x="688" y="19752"/>
                  </a:lnTo>
                  <a:lnTo>
                    <a:pt x="5220" y="800"/>
                  </a:lnTo>
                  <a:close/>
                  <a:moveTo>
                    <a:pt x="5023" y="1"/>
                  </a:moveTo>
                  <a:cubicBezTo>
                    <a:pt x="4889" y="1"/>
                    <a:pt x="4760" y="91"/>
                    <a:pt x="4726" y="236"/>
                  </a:cubicBezTo>
                  <a:lnTo>
                    <a:pt x="35" y="19855"/>
                  </a:lnTo>
                  <a:cubicBezTo>
                    <a:pt x="0" y="19998"/>
                    <a:pt x="72" y="20144"/>
                    <a:pt x="205" y="20205"/>
                  </a:cubicBezTo>
                  <a:lnTo>
                    <a:pt x="9802" y="24576"/>
                  </a:lnTo>
                  <a:cubicBezTo>
                    <a:pt x="9842" y="24594"/>
                    <a:pt x="9885" y="24604"/>
                    <a:pt x="9928" y="24604"/>
                  </a:cubicBezTo>
                  <a:cubicBezTo>
                    <a:pt x="10074" y="24604"/>
                    <a:pt x="10199" y="24500"/>
                    <a:pt x="10228" y="24357"/>
                  </a:cubicBezTo>
                  <a:lnTo>
                    <a:pt x="13853" y="5910"/>
                  </a:lnTo>
                  <a:cubicBezTo>
                    <a:pt x="13877" y="5788"/>
                    <a:pt x="13825" y="5663"/>
                    <a:pt x="13720" y="5594"/>
                  </a:cubicBezTo>
                  <a:lnTo>
                    <a:pt x="5190" y="51"/>
                  </a:lnTo>
                  <a:cubicBezTo>
                    <a:pt x="5138" y="17"/>
                    <a:pt x="5080" y="1"/>
                    <a:pt x="50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4"/>
            <p:cNvSpPr/>
            <p:nvPr/>
          </p:nvSpPr>
          <p:spPr>
            <a:xfrm>
              <a:off x="4776225" y="3139175"/>
              <a:ext cx="503550" cy="586950"/>
            </a:xfrm>
            <a:custGeom>
              <a:avLst/>
              <a:gdLst/>
              <a:ahLst/>
              <a:cxnLst/>
              <a:rect l="l" t="t" r="r" b="b"/>
              <a:pathLst>
                <a:path w="20142" h="23478" extrusionOk="0">
                  <a:moveTo>
                    <a:pt x="4361" y="1"/>
                  </a:moveTo>
                  <a:lnTo>
                    <a:pt x="0" y="22195"/>
                  </a:lnTo>
                  <a:lnTo>
                    <a:pt x="17063" y="23478"/>
                  </a:lnTo>
                  <a:lnTo>
                    <a:pt x="20142" y="771"/>
                  </a:lnTo>
                  <a:lnTo>
                    <a:pt x="43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4"/>
            <p:cNvSpPr/>
            <p:nvPr/>
          </p:nvSpPr>
          <p:spPr>
            <a:xfrm>
              <a:off x="4767825" y="3131475"/>
              <a:ext cx="520150" cy="602300"/>
            </a:xfrm>
            <a:custGeom>
              <a:avLst/>
              <a:gdLst/>
              <a:ahLst/>
              <a:cxnLst/>
              <a:rect l="l" t="t" r="r" b="b"/>
              <a:pathLst>
                <a:path w="20806" h="24092" extrusionOk="0">
                  <a:moveTo>
                    <a:pt x="4948" y="627"/>
                  </a:moveTo>
                  <a:lnTo>
                    <a:pt x="20130" y="1368"/>
                  </a:lnTo>
                  <a:lnTo>
                    <a:pt x="17134" y="23459"/>
                  </a:lnTo>
                  <a:lnTo>
                    <a:pt x="703" y="22224"/>
                  </a:lnTo>
                  <a:lnTo>
                    <a:pt x="4948" y="627"/>
                  </a:lnTo>
                  <a:close/>
                  <a:moveTo>
                    <a:pt x="4675" y="1"/>
                  </a:moveTo>
                  <a:cubicBezTo>
                    <a:pt x="4523" y="1"/>
                    <a:pt x="4425" y="112"/>
                    <a:pt x="4398" y="250"/>
                  </a:cubicBezTo>
                  <a:lnTo>
                    <a:pt x="36" y="22444"/>
                  </a:lnTo>
                  <a:cubicBezTo>
                    <a:pt x="0" y="22625"/>
                    <a:pt x="130" y="22794"/>
                    <a:pt x="313" y="22809"/>
                  </a:cubicBezTo>
                  <a:lnTo>
                    <a:pt x="17376" y="24092"/>
                  </a:lnTo>
                  <a:lnTo>
                    <a:pt x="17399" y="24092"/>
                  </a:lnTo>
                  <a:cubicBezTo>
                    <a:pt x="17400" y="24092"/>
                    <a:pt x="17401" y="24092"/>
                    <a:pt x="17401" y="24092"/>
                  </a:cubicBezTo>
                  <a:cubicBezTo>
                    <a:pt x="17553" y="24092"/>
                    <a:pt x="17682" y="23978"/>
                    <a:pt x="17703" y="23827"/>
                  </a:cubicBezTo>
                  <a:lnTo>
                    <a:pt x="20781" y="1120"/>
                  </a:lnTo>
                  <a:cubicBezTo>
                    <a:pt x="20806" y="942"/>
                    <a:pt x="20673" y="782"/>
                    <a:pt x="20493" y="773"/>
                  </a:cubicBezTo>
                  <a:lnTo>
                    <a:pt x="4713" y="3"/>
                  </a:lnTo>
                  <a:cubicBezTo>
                    <a:pt x="4700" y="1"/>
                    <a:pt x="4687" y="1"/>
                    <a:pt x="4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4"/>
            <p:cNvSpPr/>
            <p:nvPr/>
          </p:nvSpPr>
          <p:spPr>
            <a:xfrm>
              <a:off x="5001425" y="3372175"/>
              <a:ext cx="31550" cy="20450"/>
            </a:xfrm>
            <a:custGeom>
              <a:avLst/>
              <a:gdLst/>
              <a:ahLst/>
              <a:cxnLst/>
              <a:rect l="l" t="t" r="r" b="b"/>
              <a:pathLst>
                <a:path w="1262" h="818" extrusionOk="0">
                  <a:moveTo>
                    <a:pt x="132" y="0"/>
                  </a:moveTo>
                  <a:lnTo>
                    <a:pt x="1" y="766"/>
                  </a:lnTo>
                  <a:lnTo>
                    <a:pt x="1146" y="818"/>
                  </a:lnTo>
                  <a:lnTo>
                    <a:pt x="1261" y="80"/>
                  </a:lnTo>
                  <a:lnTo>
                    <a:pt x="1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4"/>
            <p:cNvSpPr/>
            <p:nvPr/>
          </p:nvSpPr>
          <p:spPr>
            <a:xfrm>
              <a:off x="5028375" y="3490350"/>
              <a:ext cx="44100" cy="29800"/>
            </a:xfrm>
            <a:custGeom>
              <a:avLst/>
              <a:gdLst/>
              <a:ahLst/>
              <a:cxnLst/>
              <a:rect l="l" t="t" r="r" b="b"/>
              <a:pathLst>
                <a:path w="1764" h="1192" extrusionOk="0">
                  <a:moveTo>
                    <a:pt x="169" y="0"/>
                  </a:moveTo>
                  <a:lnTo>
                    <a:pt x="0" y="1082"/>
                  </a:lnTo>
                  <a:lnTo>
                    <a:pt x="1580" y="1191"/>
                  </a:lnTo>
                  <a:lnTo>
                    <a:pt x="1764" y="75"/>
                  </a:lnTo>
                  <a:lnTo>
                    <a:pt x="16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4"/>
            <p:cNvSpPr/>
            <p:nvPr/>
          </p:nvSpPr>
          <p:spPr>
            <a:xfrm>
              <a:off x="4961500" y="3288850"/>
              <a:ext cx="39400" cy="22250"/>
            </a:xfrm>
            <a:custGeom>
              <a:avLst/>
              <a:gdLst/>
              <a:ahLst/>
              <a:cxnLst/>
              <a:rect l="l" t="t" r="r" b="b"/>
              <a:pathLst>
                <a:path w="1576" h="890" extrusionOk="0">
                  <a:moveTo>
                    <a:pt x="146" y="0"/>
                  </a:moveTo>
                  <a:lnTo>
                    <a:pt x="0" y="823"/>
                  </a:lnTo>
                  <a:lnTo>
                    <a:pt x="1439" y="890"/>
                  </a:lnTo>
                  <a:lnTo>
                    <a:pt x="1575" y="100"/>
                  </a:lnTo>
                  <a:lnTo>
                    <a:pt x="14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4"/>
            <p:cNvSpPr/>
            <p:nvPr/>
          </p:nvSpPr>
          <p:spPr>
            <a:xfrm>
              <a:off x="5015175" y="3292575"/>
              <a:ext cx="30225" cy="20600"/>
            </a:xfrm>
            <a:custGeom>
              <a:avLst/>
              <a:gdLst/>
              <a:ahLst/>
              <a:cxnLst/>
              <a:rect l="l" t="t" r="r" b="b"/>
              <a:pathLst>
                <a:path w="1209" h="824" extrusionOk="0">
                  <a:moveTo>
                    <a:pt x="134" y="1"/>
                  </a:moveTo>
                  <a:lnTo>
                    <a:pt x="0" y="774"/>
                  </a:lnTo>
                  <a:lnTo>
                    <a:pt x="1091" y="824"/>
                  </a:lnTo>
                  <a:lnTo>
                    <a:pt x="1209" y="76"/>
                  </a:lnTo>
                  <a:lnTo>
                    <a:pt x="1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4"/>
            <p:cNvSpPr/>
            <p:nvPr/>
          </p:nvSpPr>
          <p:spPr>
            <a:xfrm>
              <a:off x="4993975" y="3408725"/>
              <a:ext cx="33375" cy="27750"/>
            </a:xfrm>
            <a:custGeom>
              <a:avLst/>
              <a:gdLst/>
              <a:ahLst/>
              <a:cxnLst/>
              <a:rect l="l" t="t" r="r" b="b"/>
              <a:pathLst>
                <a:path w="1335" h="1110" extrusionOk="0">
                  <a:moveTo>
                    <a:pt x="178" y="1"/>
                  </a:moveTo>
                  <a:lnTo>
                    <a:pt x="1" y="1028"/>
                  </a:lnTo>
                  <a:lnTo>
                    <a:pt x="1170" y="1110"/>
                  </a:lnTo>
                  <a:lnTo>
                    <a:pt x="1334" y="54"/>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4"/>
            <p:cNvSpPr/>
            <p:nvPr/>
          </p:nvSpPr>
          <p:spPr>
            <a:xfrm>
              <a:off x="5053250" y="3331400"/>
              <a:ext cx="45325" cy="29450"/>
            </a:xfrm>
            <a:custGeom>
              <a:avLst/>
              <a:gdLst/>
              <a:ahLst/>
              <a:cxnLst/>
              <a:rect l="l" t="t" r="r" b="b"/>
              <a:pathLst>
                <a:path w="1813" h="1178" extrusionOk="0">
                  <a:moveTo>
                    <a:pt x="166" y="1"/>
                  </a:moveTo>
                  <a:lnTo>
                    <a:pt x="0" y="1063"/>
                  </a:lnTo>
                  <a:lnTo>
                    <a:pt x="1632" y="1177"/>
                  </a:lnTo>
                  <a:lnTo>
                    <a:pt x="1813" y="77"/>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4"/>
            <p:cNvSpPr/>
            <p:nvPr/>
          </p:nvSpPr>
          <p:spPr>
            <a:xfrm>
              <a:off x="4975600" y="3199350"/>
              <a:ext cx="40900" cy="32350"/>
            </a:xfrm>
            <a:custGeom>
              <a:avLst/>
              <a:gdLst/>
              <a:ahLst/>
              <a:cxnLst/>
              <a:rect l="l" t="t" r="r" b="b"/>
              <a:pathLst>
                <a:path w="1636" h="1294" extrusionOk="0">
                  <a:moveTo>
                    <a:pt x="218" y="1"/>
                  </a:moveTo>
                  <a:lnTo>
                    <a:pt x="0" y="1228"/>
                  </a:lnTo>
                  <a:lnTo>
                    <a:pt x="1425" y="1294"/>
                  </a:lnTo>
                  <a:lnTo>
                    <a:pt x="1635" y="75"/>
                  </a:lnTo>
                  <a:lnTo>
                    <a:pt x="2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4"/>
            <p:cNvSpPr/>
            <p:nvPr/>
          </p:nvSpPr>
          <p:spPr>
            <a:xfrm>
              <a:off x="5028900" y="3202125"/>
              <a:ext cx="30700" cy="31600"/>
            </a:xfrm>
            <a:custGeom>
              <a:avLst/>
              <a:gdLst/>
              <a:ahLst/>
              <a:cxnLst/>
              <a:rect l="l" t="t" r="r" b="b"/>
              <a:pathLst>
                <a:path w="1228" h="1264" extrusionOk="0">
                  <a:moveTo>
                    <a:pt x="211" y="1"/>
                  </a:moveTo>
                  <a:lnTo>
                    <a:pt x="0" y="1215"/>
                  </a:lnTo>
                  <a:lnTo>
                    <a:pt x="1038" y="1264"/>
                  </a:lnTo>
                  <a:lnTo>
                    <a:pt x="1228" y="53"/>
                  </a:lnTo>
                  <a:lnTo>
                    <a:pt x="2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4"/>
            <p:cNvSpPr/>
            <p:nvPr/>
          </p:nvSpPr>
          <p:spPr>
            <a:xfrm>
              <a:off x="4968250" y="3247475"/>
              <a:ext cx="39950" cy="26500"/>
            </a:xfrm>
            <a:custGeom>
              <a:avLst/>
              <a:gdLst/>
              <a:ahLst/>
              <a:cxnLst/>
              <a:rect l="l" t="t" r="r" b="b"/>
              <a:pathLst>
                <a:path w="1598" h="1060" extrusionOk="0">
                  <a:moveTo>
                    <a:pt x="170" y="0"/>
                  </a:moveTo>
                  <a:lnTo>
                    <a:pt x="0" y="959"/>
                  </a:lnTo>
                  <a:lnTo>
                    <a:pt x="1426" y="1059"/>
                  </a:lnTo>
                  <a:lnTo>
                    <a:pt x="1598" y="65"/>
                  </a:lnTo>
                  <a:lnTo>
                    <a:pt x="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4"/>
            <p:cNvSpPr/>
            <p:nvPr/>
          </p:nvSpPr>
          <p:spPr>
            <a:xfrm>
              <a:off x="5007750" y="3329325"/>
              <a:ext cx="32000" cy="27425"/>
            </a:xfrm>
            <a:custGeom>
              <a:avLst/>
              <a:gdLst/>
              <a:ahLst/>
              <a:cxnLst/>
              <a:rect l="l" t="t" r="r" b="b"/>
              <a:pathLst>
                <a:path w="1280" h="1097" extrusionOk="0">
                  <a:moveTo>
                    <a:pt x="176" y="1"/>
                  </a:moveTo>
                  <a:lnTo>
                    <a:pt x="0" y="1019"/>
                  </a:lnTo>
                  <a:lnTo>
                    <a:pt x="1117" y="1096"/>
                  </a:lnTo>
                  <a:lnTo>
                    <a:pt x="1280" y="52"/>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4"/>
            <p:cNvSpPr/>
            <p:nvPr/>
          </p:nvSpPr>
          <p:spPr>
            <a:xfrm>
              <a:off x="5021500" y="3249925"/>
              <a:ext cx="30650" cy="27150"/>
            </a:xfrm>
            <a:custGeom>
              <a:avLst/>
              <a:gdLst/>
              <a:ahLst/>
              <a:cxnLst/>
              <a:rect l="l" t="t" r="r" b="b"/>
              <a:pathLst>
                <a:path w="1226" h="1086" extrusionOk="0">
                  <a:moveTo>
                    <a:pt x="176" y="1"/>
                  </a:moveTo>
                  <a:lnTo>
                    <a:pt x="1" y="1011"/>
                  </a:lnTo>
                  <a:lnTo>
                    <a:pt x="1064" y="1085"/>
                  </a:lnTo>
                  <a:lnTo>
                    <a:pt x="1226" y="49"/>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4"/>
            <p:cNvSpPr/>
            <p:nvPr/>
          </p:nvSpPr>
          <p:spPr>
            <a:xfrm>
              <a:off x="5040800" y="3410900"/>
              <a:ext cx="44725" cy="29625"/>
            </a:xfrm>
            <a:custGeom>
              <a:avLst/>
              <a:gdLst/>
              <a:ahLst/>
              <a:cxnLst/>
              <a:rect l="l" t="t" r="r" b="b"/>
              <a:pathLst>
                <a:path w="1789" h="1185" extrusionOk="0">
                  <a:moveTo>
                    <a:pt x="168" y="0"/>
                  </a:moveTo>
                  <a:lnTo>
                    <a:pt x="1" y="1071"/>
                  </a:lnTo>
                  <a:lnTo>
                    <a:pt x="1607" y="1184"/>
                  </a:lnTo>
                  <a:lnTo>
                    <a:pt x="1789" y="74"/>
                  </a:lnTo>
                  <a:lnTo>
                    <a:pt x="1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4"/>
            <p:cNvSpPr/>
            <p:nvPr/>
          </p:nvSpPr>
          <p:spPr>
            <a:xfrm>
              <a:off x="4886225" y="3444725"/>
              <a:ext cx="33025" cy="22675"/>
            </a:xfrm>
            <a:custGeom>
              <a:avLst/>
              <a:gdLst/>
              <a:ahLst/>
              <a:cxnLst/>
              <a:rect l="l" t="t" r="r" b="b"/>
              <a:pathLst>
                <a:path w="1321" h="907" extrusionOk="0">
                  <a:moveTo>
                    <a:pt x="150" y="1"/>
                  </a:moveTo>
                  <a:lnTo>
                    <a:pt x="0" y="853"/>
                  </a:lnTo>
                  <a:lnTo>
                    <a:pt x="1174" y="907"/>
                  </a:lnTo>
                  <a:lnTo>
                    <a:pt x="1321" y="83"/>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4"/>
            <p:cNvSpPr/>
            <p:nvPr/>
          </p:nvSpPr>
          <p:spPr>
            <a:xfrm>
              <a:off x="4879075" y="3483450"/>
              <a:ext cx="33425" cy="25525"/>
            </a:xfrm>
            <a:custGeom>
              <a:avLst/>
              <a:gdLst/>
              <a:ahLst/>
              <a:cxnLst/>
              <a:rect l="l" t="t" r="r" b="b"/>
              <a:pathLst>
                <a:path w="1337" h="1021" extrusionOk="0">
                  <a:moveTo>
                    <a:pt x="164" y="0"/>
                  </a:moveTo>
                  <a:lnTo>
                    <a:pt x="0" y="939"/>
                  </a:lnTo>
                  <a:lnTo>
                    <a:pt x="1165" y="1021"/>
                  </a:lnTo>
                  <a:lnTo>
                    <a:pt x="1336" y="55"/>
                  </a:lnTo>
                  <a:lnTo>
                    <a:pt x="1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4"/>
            <p:cNvSpPr/>
            <p:nvPr/>
          </p:nvSpPr>
          <p:spPr>
            <a:xfrm>
              <a:off x="4872325" y="3524325"/>
              <a:ext cx="32775" cy="22450"/>
            </a:xfrm>
            <a:custGeom>
              <a:avLst/>
              <a:gdLst/>
              <a:ahLst/>
              <a:cxnLst/>
              <a:rect l="l" t="t" r="r" b="b"/>
              <a:pathLst>
                <a:path w="1311" h="898" extrusionOk="0">
                  <a:moveTo>
                    <a:pt x="147" y="1"/>
                  </a:moveTo>
                  <a:lnTo>
                    <a:pt x="0" y="845"/>
                  </a:lnTo>
                  <a:lnTo>
                    <a:pt x="1166" y="898"/>
                  </a:lnTo>
                  <a:lnTo>
                    <a:pt x="1311" y="81"/>
                  </a:lnTo>
                  <a:lnTo>
                    <a:pt x="1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4"/>
            <p:cNvSpPr/>
            <p:nvPr/>
          </p:nvSpPr>
          <p:spPr>
            <a:xfrm>
              <a:off x="4865125" y="3562850"/>
              <a:ext cx="33250" cy="25725"/>
            </a:xfrm>
            <a:custGeom>
              <a:avLst/>
              <a:gdLst/>
              <a:ahLst/>
              <a:cxnLst/>
              <a:rect l="l" t="t" r="r" b="b"/>
              <a:pathLst>
                <a:path w="1330" h="1029" extrusionOk="0">
                  <a:moveTo>
                    <a:pt x="166" y="0"/>
                  </a:moveTo>
                  <a:lnTo>
                    <a:pt x="0" y="948"/>
                  </a:lnTo>
                  <a:lnTo>
                    <a:pt x="1157" y="1028"/>
                  </a:lnTo>
                  <a:lnTo>
                    <a:pt x="1329" y="54"/>
                  </a:lnTo>
                  <a:lnTo>
                    <a:pt x="1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4"/>
            <p:cNvSpPr/>
            <p:nvPr/>
          </p:nvSpPr>
          <p:spPr>
            <a:xfrm>
              <a:off x="4893000" y="3404050"/>
              <a:ext cx="33625" cy="25325"/>
            </a:xfrm>
            <a:custGeom>
              <a:avLst/>
              <a:gdLst/>
              <a:ahLst/>
              <a:cxnLst/>
              <a:rect l="l" t="t" r="r" b="b"/>
              <a:pathLst>
                <a:path w="1345" h="1013" extrusionOk="0">
                  <a:moveTo>
                    <a:pt x="163" y="0"/>
                  </a:moveTo>
                  <a:lnTo>
                    <a:pt x="1" y="931"/>
                  </a:lnTo>
                  <a:lnTo>
                    <a:pt x="1174" y="1013"/>
                  </a:lnTo>
                  <a:lnTo>
                    <a:pt x="1344" y="55"/>
                  </a:lnTo>
                  <a:lnTo>
                    <a:pt x="1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4"/>
            <p:cNvSpPr/>
            <p:nvPr/>
          </p:nvSpPr>
          <p:spPr>
            <a:xfrm>
              <a:off x="4906950" y="3324675"/>
              <a:ext cx="33775" cy="25150"/>
            </a:xfrm>
            <a:custGeom>
              <a:avLst/>
              <a:gdLst/>
              <a:ahLst/>
              <a:cxnLst/>
              <a:rect l="l" t="t" r="r" b="b"/>
              <a:pathLst>
                <a:path w="1351" h="1006" extrusionOk="0">
                  <a:moveTo>
                    <a:pt x="162" y="1"/>
                  </a:moveTo>
                  <a:lnTo>
                    <a:pt x="1" y="922"/>
                  </a:lnTo>
                  <a:lnTo>
                    <a:pt x="1182" y="1005"/>
                  </a:lnTo>
                  <a:lnTo>
                    <a:pt x="1350" y="55"/>
                  </a:lnTo>
                  <a:lnTo>
                    <a:pt x="1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4"/>
            <p:cNvSpPr/>
            <p:nvPr/>
          </p:nvSpPr>
          <p:spPr>
            <a:xfrm>
              <a:off x="4920900" y="3245275"/>
              <a:ext cx="33950" cy="24950"/>
            </a:xfrm>
            <a:custGeom>
              <a:avLst/>
              <a:gdLst/>
              <a:ahLst/>
              <a:cxnLst/>
              <a:rect l="l" t="t" r="r" b="b"/>
              <a:pathLst>
                <a:path w="1358" h="998" extrusionOk="0">
                  <a:moveTo>
                    <a:pt x="161" y="1"/>
                  </a:moveTo>
                  <a:lnTo>
                    <a:pt x="0" y="915"/>
                  </a:lnTo>
                  <a:lnTo>
                    <a:pt x="1189" y="998"/>
                  </a:lnTo>
                  <a:lnTo>
                    <a:pt x="1357" y="55"/>
                  </a:lnTo>
                  <a:lnTo>
                    <a:pt x="1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4"/>
            <p:cNvSpPr/>
            <p:nvPr/>
          </p:nvSpPr>
          <p:spPr>
            <a:xfrm>
              <a:off x="4900150" y="3365100"/>
              <a:ext cx="33250" cy="22900"/>
            </a:xfrm>
            <a:custGeom>
              <a:avLst/>
              <a:gdLst/>
              <a:ahLst/>
              <a:cxnLst/>
              <a:rect l="l" t="t" r="r" b="b"/>
              <a:pathLst>
                <a:path w="1330" h="916" extrusionOk="0">
                  <a:moveTo>
                    <a:pt x="150" y="1"/>
                  </a:moveTo>
                  <a:lnTo>
                    <a:pt x="0" y="862"/>
                  </a:lnTo>
                  <a:lnTo>
                    <a:pt x="1181" y="916"/>
                  </a:lnTo>
                  <a:lnTo>
                    <a:pt x="1330" y="84"/>
                  </a:lnTo>
                  <a:lnTo>
                    <a:pt x="1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4"/>
            <p:cNvSpPr/>
            <p:nvPr/>
          </p:nvSpPr>
          <p:spPr>
            <a:xfrm>
              <a:off x="4914050" y="3285550"/>
              <a:ext cx="33500" cy="23100"/>
            </a:xfrm>
            <a:custGeom>
              <a:avLst/>
              <a:gdLst/>
              <a:ahLst/>
              <a:cxnLst/>
              <a:rect l="l" t="t" r="r" b="b"/>
              <a:pathLst>
                <a:path w="1340" h="924" extrusionOk="0">
                  <a:moveTo>
                    <a:pt x="152" y="0"/>
                  </a:moveTo>
                  <a:lnTo>
                    <a:pt x="1" y="868"/>
                  </a:lnTo>
                  <a:lnTo>
                    <a:pt x="1190" y="923"/>
                  </a:lnTo>
                  <a:lnTo>
                    <a:pt x="1340" y="83"/>
                  </a:lnTo>
                  <a:lnTo>
                    <a:pt x="1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4"/>
            <p:cNvSpPr/>
            <p:nvPr/>
          </p:nvSpPr>
          <p:spPr>
            <a:xfrm>
              <a:off x="5065675" y="3251950"/>
              <a:ext cx="45975" cy="29250"/>
            </a:xfrm>
            <a:custGeom>
              <a:avLst/>
              <a:gdLst/>
              <a:ahLst/>
              <a:cxnLst/>
              <a:rect l="l" t="t" r="r" b="b"/>
              <a:pathLst>
                <a:path w="1839" h="1170" extrusionOk="0">
                  <a:moveTo>
                    <a:pt x="165" y="1"/>
                  </a:moveTo>
                  <a:lnTo>
                    <a:pt x="1" y="1053"/>
                  </a:lnTo>
                  <a:lnTo>
                    <a:pt x="1659" y="1169"/>
                  </a:lnTo>
                  <a:lnTo>
                    <a:pt x="1838" y="78"/>
                  </a:lnTo>
                  <a:lnTo>
                    <a:pt x="1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4"/>
            <p:cNvSpPr/>
            <p:nvPr/>
          </p:nvSpPr>
          <p:spPr>
            <a:xfrm>
              <a:off x="4856400" y="3603925"/>
              <a:ext cx="34550" cy="35325"/>
            </a:xfrm>
            <a:custGeom>
              <a:avLst/>
              <a:gdLst/>
              <a:ahLst/>
              <a:cxnLst/>
              <a:rect l="l" t="t" r="r" b="b"/>
              <a:pathLst>
                <a:path w="1382" h="1413" extrusionOk="0">
                  <a:moveTo>
                    <a:pt x="227" y="0"/>
                  </a:moveTo>
                  <a:lnTo>
                    <a:pt x="0" y="1295"/>
                  </a:lnTo>
                  <a:lnTo>
                    <a:pt x="1146" y="1413"/>
                  </a:lnTo>
                  <a:lnTo>
                    <a:pt x="1382" y="81"/>
                  </a:lnTo>
                  <a:lnTo>
                    <a:pt x="22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4"/>
            <p:cNvSpPr/>
            <p:nvPr/>
          </p:nvSpPr>
          <p:spPr>
            <a:xfrm>
              <a:off x="5047700" y="3375375"/>
              <a:ext cx="43500" cy="19975"/>
            </a:xfrm>
            <a:custGeom>
              <a:avLst/>
              <a:gdLst/>
              <a:ahLst/>
              <a:cxnLst/>
              <a:rect l="l" t="t" r="r" b="b"/>
              <a:pathLst>
                <a:path w="1740" h="799" extrusionOk="0">
                  <a:moveTo>
                    <a:pt x="114" y="1"/>
                  </a:moveTo>
                  <a:lnTo>
                    <a:pt x="1" y="723"/>
                  </a:lnTo>
                  <a:lnTo>
                    <a:pt x="1628" y="799"/>
                  </a:lnTo>
                  <a:lnTo>
                    <a:pt x="1740" y="115"/>
                  </a:lnTo>
                  <a:lnTo>
                    <a:pt x="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4"/>
            <p:cNvSpPr/>
            <p:nvPr/>
          </p:nvSpPr>
          <p:spPr>
            <a:xfrm>
              <a:off x="5022900" y="3534800"/>
              <a:ext cx="42125" cy="19400"/>
            </a:xfrm>
            <a:custGeom>
              <a:avLst/>
              <a:gdLst/>
              <a:ahLst/>
              <a:cxnLst/>
              <a:rect l="l" t="t" r="r" b="b"/>
              <a:pathLst>
                <a:path w="1685" h="776" extrusionOk="0">
                  <a:moveTo>
                    <a:pt x="110" y="0"/>
                  </a:moveTo>
                  <a:lnTo>
                    <a:pt x="0" y="703"/>
                  </a:lnTo>
                  <a:lnTo>
                    <a:pt x="1575" y="776"/>
                  </a:lnTo>
                  <a:lnTo>
                    <a:pt x="1685" y="110"/>
                  </a:lnTo>
                  <a:lnTo>
                    <a:pt x="1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4"/>
            <p:cNvSpPr/>
            <p:nvPr/>
          </p:nvSpPr>
          <p:spPr>
            <a:xfrm>
              <a:off x="5035300" y="3455100"/>
              <a:ext cx="42800" cy="19675"/>
            </a:xfrm>
            <a:custGeom>
              <a:avLst/>
              <a:gdLst/>
              <a:ahLst/>
              <a:cxnLst/>
              <a:rect l="l" t="t" r="r" b="b"/>
              <a:pathLst>
                <a:path w="1712" h="787" extrusionOk="0">
                  <a:moveTo>
                    <a:pt x="112" y="0"/>
                  </a:moveTo>
                  <a:lnTo>
                    <a:pt x="0" y="712"/>
                  </a:lnTo>
                  <a:lnTo>
                    <a:pt x="1601" y="787"/>
                  </a:lnTo>
                  <a:lnTo>
                    <a:pt x="1712" y="112"/>
                  </a:lnTo>
                  <a:lnTo>
                    <a:pt x="11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4"/>
            <p:cNvSpPr/>
            <p:nvPr/>
          </p:nvSpPr>
          <p:spPr>
            <a:xfrm>
              <a:off x="4987700" y="3451800"/>
              <a:ext cx="32800" cy="20325"/>
            </a:xfrm>
            <a:custGeom>
              <a:avLst/>
              <a:gdLst/>
              <a:ahLst/>
              <a:cxnLst/>
              <a:rect l="l" t="t" r="r" b="b"/>
              <a:pathLst>
                <a:path w="1312" h="813" extrusionOk="0">
                  <a:moveTo>
                    <a:pt x="131" y="0"/>
                  </a:moveTo>
                  <a:lnTo>
                    <a:pt x="0" y="757"/>
                  </a:lnTo>
                  <a:lnTo>
                    <a:pt x="1199" y="812"/>
                  </a:lnTo>
                  <a:lnTo>
                    <a:pt x="1312" y="83"/>
                  </a:lnTo>
                  <a:lnTo>
                    <a:pt x="13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4"/>
            <p:cNvSpPr/>
            <p:nvPr/>
          </p:nvSpPr>
          <p:spPr>
            <a:xfrm>
              <a:off x="5015900" y="3569800"/>
              <a:ext cx="43550" cy="30025"/>
            </a:xfrm>
            <a:custGeom>
              <a:avLst/>
              <a:gdLst/>
              <a:ahLst/>
              <a:cxnLst/>
              <a:rect l="l" t="t" r="r" b="b"/>
              <a:pathLst>
                <a:path w="1742" h="1201" extrusionOk="0">
                  <a:moveTo>
                    <a:pt x="172" y="1"/>
                  </a:moveTo>
                  <a:lnTo>
                    <a:pt x="1" y="1092"/>
                  </a:lnTo>
                  <a:lnTo>
                    <a:pt x="1556" y="1200"/>
                  </a:lnTo>
                  <a:lnTo>
                    <a:pt x="1741" y="74"/>
                  </a:lnTo>
                  <a:lnTo>
                    <a:pt x="1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4"/>
            <p:cNvSpPr/>
            <p:nvPr/>
          </p:nvSpPr>
          <p:spPr>
            <a:xfrm>
              <a:off x="5007400" y="3614500"/>
              <a:ext cx="44550" cy="41075"/>
            </a:xfrm>
            <a:custGeom>
              <a:avLst/>
              <a:gdLst/>
              <a:ahLst/>
              <a:cxnLst/>
              <a:rect l="l" t="t" r="r" b="b"/>
              <a:pathLst>
                <a:path w="1782" h="1643" extrusionOk="0">
                  <a:moveTo>
                    <a:pt x="232" y="0"/>
                  </a:moveTo>
                  <a:lnTo>
                    <a:pt x="1" y="1487"/>
                  </a:lnTo>
                  <a:lnTo>
                    <a:pt x="1530" y="1642"/>
                  </a:lnTo>
                  <a:lnTo>
                    <a:pt x="1781" y="109"/>
                  </a:lnTo>
                  <a:lnTo>
                    <a:pt x="2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4"/>
            <p:cNvSpPr/>
            <p:nvPr/>
          </p:nvSpPr>
          <p:spPr>
            <a:xfrm>
              <a:off x="4954100" y="3326875"/>
              <a:ext cx="40375" cy="26675"/>
            </a:xfrm>
            <a:custGeom>
              <a:avLst/>
              <a:gdLst/>
              <a:ahLst/>
              <a:cxnLst/>
              <a:rect l="l" t="t" r="r" b="b"/>
              <a:pathLst>
                <a:path w="1615" h="1067" extrusionOk="0">
                  <a:moveTo>
                    <a:pt x="172" y="0"/>
                  </a:moveTo>
                  <a:lnTo>
                    <a:pt x="0" y="966"/>
                  </a:lnTo>
                  <a:lnTo>
                    <a:pt x="1442" y="1067"/>
                  </a:lnTo>
                  <a:lnTo>
                    <a:pt x="1614" y="67"/>
                  </a:lnTo>
                  <a:lnTo>
                    <a:pt x="1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4"/>
            <p:cNvSpPr/>
            <p:nvPr/>
          </p:nvSpPr>
          <p:spPr>
            <a:xfrm>
              <a:off x="4927950" y="3196900"/>
              <a:ext cx="35450" cy="32350"/>
            </a:xfrm>
            <a:custGeom>
              <a:avLst/>
              <a:gdLst/>
              <a:ahLst/>
              <a:cxnLst/>
              <a:rect l="l" t="t" r="r" b="b"/>
              <a:pathLst>
                <a:path w="1418" h="1294" extrusionOk="0">
                  <a:moveTo>
                    <a:pt x="218" y="0"/>
                  </a:moveTo>
                  <a:lnTo>
                    <a:pt x="1" y="1238"/>
                  </a:lnTo>
                  <a:lnTo>
                    <a:pt x="1198" y="1293"/>
                  </a:lnTo>
                  <a:lnTo>
                    <a:pt x="1417" y="62"/>
                  </a:lnTo>
                  <a:lnTo>
                    <a:pt x="2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4"/>
            <p:cNvSpPr/>
            <p:nvPr/>
          </p:nvSpPr>
          <p:spPr>
            <a:xfrm>
              <a:off x="5060100" y="3295675"/>
              <a:ext cx="44200" cy="20225"/>
            </a:xfrm>
            <a:custGeom>
              <a:avLst/>
              <a:gdLst/>
              <a:ahLst/>
              <a:cxnLst/>
              <a:rect l="l" t="t" r="r" b="b"/>
              <a:pathLst>
                <a:path w="1768" h="809" extrusionOk="0">
                  <a:moveTo>
                    <a:pt x="115" y="1"/>
                  </a:moveTo>
                  <a:lnTo>
                    <a:pt x="1" y="732"/>
                  </a:lnTo>
                  <a:lnTo>
                    <a:pt x="1654" y="808"/>
                  </a:lnTo>
                  <a:lnTo>
                    <a:pt x="1768" y="117"/>
                  </a:lnTo>
                  <a:lnTo>
                    <a:pt x="1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4"/>
            <p:cNvSpPr/>
            <p:nvPr/>
          </p:nvSpPr>
          <p:spPr>
            <a:xfrm>
              <a:off x="5072525" y="3204350"/>
              <a:ext cx="46900" cy="32125"/>
            </a:xfrm>
            <a:custGeom>
              <a:avLst/>
              <a:gdLst/>
              <a:ahLst/>
              <a:cxnLst/>
              <a:rect l="l" t="t" r="r" b="b"/>
              <a:pathLst>
                <a:path w="1876" h="1285" extrusionOk="0">
                  <a:moveTo>
                    <a:pt x="189" y="0"/>
                  </a:moveTo>
                  <a:lnTo>
                    <a:pt x="0" y="1207"/>
                  </a:lnTo>
                  <a:lnTo>
                    <a:pt x="1679" y="1284"/>
                  </a:lnTo>
                  <a:lnTo>
                    <a:pt x="1876" y="88"/>
                  </a:lnTo>
                  <a:lnTo>
                    <a:pt x="1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4"/>
            <p:cNvSpPr/>
            <p:nvPr/>
          </p:nvSpPr>
          <p:spPr>
            <a:xfrm>
              <a:off x="4980225" y="3488125"/>
              <a:ext cx="34725" cy="28025"/>
            </a:xfrm>
            <a:custGeom>
              <a:avLst/>
              <a:gdLst/>
              <a:ahLst/>
              <a:cxnLst/>
              <a:rect l="l" t="t" r="r" b="b"/>
              <a:pathLst>
                <a:path w="1389" h="1121" extrusionOk="0">
                  <a:moveTo>
                    <a:pt x="178" y="1"/>
                  </a:moveTo>
                  <a:lnTo>
                    <a:pt x="0" y="1035"/>
                  </a:lnTo>
                  <a:lnTo>
                    <a:pt x="1223" y="1121"/>
                  </a:lnTo>
                  <a:lnTo>
                    <a:pt x="1388" y="57"/>
                  </a:lnTo>
                  <a:lnTo>
                    <a:pt x="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4"/>
            <p:cNvSpPr/>
            <p:nvPr/>
          </p:nvSpPr>
          <p:spPr>
            <a:xfrm>
              <a:off x="4925800" y="3485600"/>
              <a:ext cx="41200" cy="27175"/>
            </a:xfrm>
            <a:custGeom>
              <a:avLst/>
              <a:gdLst/>
              <a:ahLst/>
              <a:cxnLst/>
              <a:rect l="l" t="t" r="r" b="b"/>
              <a:pathLst>
                <a:path w="1648" h="1087" extrusionOk="0">
                  <a:moveTo>
                    <a:pt x="175" y="1"/>
                  </a:moveTo>
                  <a:lnTo>
                    <a:pt x="0" y="983"/>
                  </a:lnTo>
                  <a:lnTo>
                    <a:pt x="1471" y="1087"/>
                  </a:lnTo>
                  <a:lnTo>
                    <a:pt x="1647" y="70"/>
                  </a:lnTo>
                  <a:lnTo>
                    <a:pt x="1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4"/>
            <p:cNvSpPr/>
            <p:nvPr/>
          </p:nvSpPr>
          <p:spPr>
            <a:xfrm>
              <a:off x="4973950" y="3531400"/>
              <a:ext cx="34125" cy="20175"/>
            </a:xfrm>
            <a:custGeom>
              <a:avLst/>
              <a:gdLst/>
              <a:ahLst/>
              <a:cxnLst/>
              <a:rect l="l" t="t" r="r" b="b"/>
              <a:pathLst>
                <a:path w="1365" h="807" extrusionOk="0">
                  <a:moveTo>
                    <a:pt x="130" y="0"/>
                  </a:moveTo>
                  <a:lnTo>
                    <a:pt x="1" y="749"/>
                  </a:lnTo>
                  <a:lnTo>
                    <a:pt x="1252" y="807"/>
                  </a:lnTo>
                  <a:lnTo>
                    <a:pt x="1364" y="86"/>
                  </a:lnTo>
                  <a:lnTo>
                    <a:pt x="1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4"/>
            <p:cNvSpPr/>
            <p:nvPr/>
          </p:nvSpPr>
          <p:spPr>
            <a:xfrm>
              <a:off x="4966425" y="3567525"/>
              <a:ext cx="36125" cy="28325"/>
            </a:xfrm>
            <a:custGeom>
              <a:avLst/>
              <a:gdLst/>
              <a:ahLst/>
              <a:cxnLst/>
              <a:rect l="l" t="t" r="r" b="b"/>
              <a:pathLst>
                <a:path w="1445" h="1133" extrusionOk="0">
                  <a:moveTo>
                    <a:pt x="181" y="1"/>
                  </a:moveTo>
                  <a:lnTo>
                    <a:pt x="0" y="1044"/>
                  </a:lnTo>
                  <a:lnTo>
                    <a:pt x="1276" y="1133"/>
                  </a:lnTo>
                  <a:lnTo>
                    <a:pt x="1445" y="59"/>
                  </a:lnTo>
                  <a:lnTo>
                    <a:pt x="18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4"/>
            <p:cNvSpPr/>
            <p:nvPr/>
          </p:nvSpPr>
          <p:spPr>
            <a:xfrm>
              <a:off x="4911650" y="3565000"/>
              <a:ext cx="41625" cy="27400"/>
            </a:xfrm>
            <a:custGeom>
              <a:avLst/>
              <a:gdLst/>
              <a:ahLst/>
              <a:cxnLst/>
              <a:rect l="l" t="t" r="r" b="b"/>
              <a:pathLst>
                <a:path w="1665" h="1096" extrusionOk="0">
                  <a:moveTo>
                    <a:pt x="176" y="1"/>
                  </a:moveTo>
                  <a:lnTo>
                    <a:pt x="0" y="991"/>
                  </a:lnTo>
                  <a:lnTo>
                    <a:pt x="1487" y="1095"/>
                  </a:lnTo>
                  <a:lnTo>
                    <a:pt x="1664" y="70"/>
                  </a:lnTo>
                  <a:lnTo>
                    <a:pt x="17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4"/>
            <p:cNvSpPr/>
            <p:nvPr/>
          </p:nvSpPr>
          <p:spPr>
            <a:xfrm>
              <a:off x="4919150" y="3527600"/>
              <a:ext cx="40450" cy="21700"/>
            </a:xfrm>
            <a:custGeom>
              <a:avLst/>
              <a:gdLst/>
              <a:ahLst/>
              <a:cxnLst/>
              <a:rect l="l" t="t" r="r" b="b"/>
              <a:pathLst>
                <a:path w="1618" h="868" extrusionOk="0">
                  <a:moveTo>
                    <a:pt x="142" y="0"/>
                  </a:moveTo>
                  <a:lnTo>
                    <a:pt x="0" y="799"/>
                  </a:lnTo>
                  <a:lnTo>
                    <a:pt x="1485" y="868"/>
                  </a:lnTo>
                  <a:lnTo>
                    <a:pt x="1618" y="103"/>
                  </a:lnTo>
                  <a:lnTo>
                    <a:pt x="1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4"/>
            <p:cNvSpPr/>
            <p:nvPr/>
          </p:nvSpPr>
          <p:spPr>
            <a:xfrm>
              <a:off x="4933275" y="3448000"/>
              <a:ext cx="40100" cy="21900"/>
            </a:xfrm>
            <a:custGeom>
              <a:avLst/>
              <a:gdLst/>
              <a:ahLst/>
              <a:cxnLst/>
              <a:rect l="l" t="t" r="r" b="b"/>
              <a:pathLst>
                <a:path w="1604" h="876" extrusionOk="0">
                  <a:moveTo>
                    <a:pt x="143" y="1"/>
                  </a:moveTo>
                  <a:lnTo>
                    <a:pt x="0" y="808"/>
                  </a:lnTo>
                  <a:lnTo>
                    <a:pt x="1469" y="876"/>
                  </a:lnTo>
                  <a:lnTo>
                    <a:pt x="1603" y="102"/>
                  </a:lnTo>
                  <a:lnTo>
                    <a:pt x="1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4"/>
            <p:cNvSpPr/>
            <p:nvPr/>
          </p:nvSpPr>
          <p:spPr>
            <a:xfrm>
              <a:off x="4902550" y="3607200"/>
              <a:ext cx="43275" cy="37600"/>
            </a:xfrm>
            <a:custGeom>
              <a:avLst/>
              <a:gdLst/>
              <a:ahLst/>
              <a:cxnLst/>
              <a:rect l="l" t="t" r="r" b="b"/>
              <a:pathLst>
                <a:path w="1731" h="1504" extrusionOk="0">
                  <a:moveTo>
                    <a:pt x="241" y="0"/>
                  </a:moveTo>
                  <a:lnTo>
                    <a:pt x="1" y="1353"/>
                  </a:lnTo>
                  <a:lnTo>
                    <a:pt x="1489" y="1503"/>
                  </a:lnTo>
                  <a:lnTo>
                    <a:pt x="1730" y="104"/>
                  </a:lnTo>
                  <a:lnTo>
                    <a:pt x="2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4"/>
            <p:cNvSpPr/>
            <p:nvPr/>
          </p:nvSpPr>
          <p:spPr>
            <a:xfrm>
              <a:off x="4957275" y="3611000"/>
              <a:ext cx="38350" cy="38925"/>
            </a:xfrm>
            <a:custGeom>
              <a:avLst/>
              <a:gdLst/>
              <a:ahLst/>
              <a:cxnLst/>
              <a:rect l="l" t="t" r="r" b="b"/>
              <a:pathLst>
                <a:path w="1534" h="1557" extrusionOk="0">
                  <a:moveTo>
                    <a:pt x="247" y="1"/>
                  </a:moveTo>
                  <a:lnTo>
                    <a:pt x="1" y="1423"/>
                  </a:lnTo>
                  <a:lnTo>
                    <a:pt x="1306" y="1556"/>
                  </a:lnTo>
                  <a:lnTo>
                    <a:pt x="1534" y="91"/>
                  </a:lnTo>
                  <a:lnTo>
                    <a:pt x="2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4"/>
            <p:cNvSpPr/>
            <p:nvPr/>
          </p:nvSpPr>
          <p:spPr>
            <a:xfrm>
              <a:off x="4947375" y="3368400"/>
              <a:ext cx="39750" cy="22100"/>
            </a:xfrm>
            <a:custGeom>
              <a:avLst/>
              <a:gdLst/>
              <a:ahLst/>
              <a:cxnLst/>
              <a:rect l="l" t="t" r="r" b="b"/>
              <a:pathLst>
                <a:path w="1590" h="884" extrusionOk="0">
                  <a:moveTo>
                    <a:pt x="145" y="1"/>
                  </a:moveTo>
                  <a:lnTo>
                    <a:pt x="0" y="817"/>
                  </a:lnTo>
                  <a:lnTo>
                    <a:pt x="1455" y="884"/>
                  </a:lnTo>
                  <a:lnTo>
                    <a:pt x="1590" y="103"/>
                  </a:lnTo>
                  <a:lnTo>
                    <a:pt x="1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4"/>
            <p:cNvSpPr/>
            <p:nvPr/>
          </p:nvSpPr>
          <p:spPr>
            <a:xfrm>
              <a:off x="4939950" y="3406250"/>
              <a:ext cx="40775" cy="26925"/>
            </a:xfrm>
            <a:custGeom>
              <a:avLst/>
              <a:gdLst/>
              <a:ahLst/>
              <a:cxnLst/>
              <a:rect l="l" t="t" r="r" b="b"/>
              <a:pathLst>
                <a:path w="1631" h="1077" extrusionOk="0">
                  <a:moveTo>
                    <a:pt x="173" y="0"/>
                  </a:moveTo>
                  <a:lnTo>
                    <a:pt x="0" y="975"/>
                  </a:lnTo>
                  <a:lnTo>
                    <a:pt x="1457" y="1077"/>
                  </a:lnTo>
                  <a:lnTo>
                    <a:pt x="1631" y="68"/>
                  </a:lnTo>
                  <a:lnTo>
                    <a:pt x="17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4"/>
            <p:cNvSpPr/>
            <p:nvPr/>
          </p:nvSpPr>
          <p:spPr>
            <a:xfrm>
              <a:off x="4674550" y="3501850"/>
              <a:ext cx="1229550" cy="786750"/>
            </a:xfrm>
            <a:custGeom>
              <a:avLst/>
              <a:gdLst/>
              <a:ahLst/>
              <a:cxnLst/>
              <a:rect l="l" t="t" r="r" b="b"/>
              <a:pathLst>
                <a:path w="49182" h="31470" extrusionOk="0">
                  <a:moveTo>
                    <a:pt x="41692" y="0"/>
                  </a:moveTo>
                  <a:cubicBezTo>
                    <a:pt x="41692" y="0"/>
                    <a:pt x="40239" y="112"/>
                    <a:pt x="37780" y="2125"/>
                  </a:cubicBezTo>
                  <a:cubicBezTo>
                    <a:pt x="35321" y="4136"/>
                    <a:pt x="25597" y="21125"/>
                    <a:pt x="25597" y="21125"/>
                  </a:cubicBezTo>
                  <a:cubicBezTo>
                    <a:pt x="25597" y="21125"/>
                    <a:pt x="16767" y="15648"/>
                    <a:pt x="14531" y="14084"/>
                  </a:cubicBezTo>
                  <a:cubicBezTo>
                    <a:pt x="12296" y="12519"/>
                    <a:pt x="10507" y="9725"/>
                    <a:pt x="9277" y="8048"/>
                  </a:cubicBezTo>
                  <a:cubicBezTo>
                    <a:pt x="8047" y="6372"/>
                    <a:pt x="7825" y="6148"/>
                    <a:pt x="6148" y="6036"/>
                  </a:cubicBezTo>
                  <a:cubicBezTo>
                    <a:pt x="4900" y="5953"/>
                    <a:pt x="3900" y="5313"/>
                    <a:pt x="3378" y="5313"/>
                  </a:cubicBezTo>
                  <a:cubicBezTo>
                    <a:pt x="3198" y="5313"/>
                    <a:pt x="3075" y="5389"/>
                    <a:pt x="3018" y="5589"/>
                  </a:cubicBezTo>
                  <a:cubicBezTo>
                    <a:pt x="2795" y="6372"/>
                    <a:pt x="3466" y="6707"/>
                    <a:pt x="3913" y="6930"/>
                  </a:cubicBezTo>
                  <a:cubicBezTo>
                    <a:pt x="4360" y="7154"/>
                    <a:pt x="5142" y="7154"/>
                    <a:pt x="5142" y="7154"/>
                  </a:cubicBezTo>
                  <a:cubicBezTo>
                    <a:pt x="5142" y="7154"/>
                    <a:pt x="4927" y="7208"/>
                    <a:pt x="4562" y="7208"/>
                  </a:cubicBezTo>
                  <a:cubicBezTo>
                    <a:pt x="4015" y="7208"/>
                    <a:pt x="3130" y="7087"/>
                    <a:pt x="2124" y="6484"/>
                  </a:cubicBezTo>
                  <a:cubicBezTo>
                    <a:pt x="1221" y="5941"/>
                    <a:pt x="674" y="5626"/>
                    <a:pt x="362" y="5626"/>
                  </a:cubicBezTo>
                  <a:cubicBezTo>
                    <a:pt x="96" y="5626"/>
                    <a:pt x="1" y="5857"/>
                    <a:pt x="1" y="6372"/>
                  </a:cubicBezTo>
                  <a:cubicBezTo>
                    <a:pt x="1" y="7490"/>
                    <a:pt x="1230" y="9278"/>
                    <a:pt x="2124" y="10395"/>
                  </a:cubicBezTo>
                  <a:cubicBezTo>
                    <a:pt x="3018" y="11513"/>
                    <a:pt x="8160" y="11961"/>
                    <a:pt x="8160" y="11961"/>
                  </a:cubicBezTo>
                  <a:cubicBezTo>
                    <a:pt x="8160" y="11961"/>
                    <a:pt x="11066" y="17660"/>
                    <a:pt x="14419" y="22355"/>
                  </a:cubicBezTo>
                  <a:cubicBezTo>
                    <a:pt x="17568" y="26764"/>
                    <a:pt x="24069" y="31469"/>
                    <a:pt x="26516" y="31469"/>
                  </a:cubicBezTo>
                  <a:cubicBezTo>
                    <a:pt x="26674" y="31469"/>
                    <a:pt x="26816" y="31450"/>
                    <a:pt x="26938" y="31409"/>
                  </a:cubicBezTo>
                  <a:cubicBezTo>
                    <a:pt x="28950" y="30739"/>
                    <a:pt x="39568" y="17438"/>
                    <a:pt x="42475" y="13749"/>
                  </a:cubicBezTo>
                  <a:cubicBezTo>
                    <a:pt x="45380" y="10060"/>
                    <a:pt x="49181" y="5701"/>
                    <a:pt x="48286" y="3241"/>
                  </a:cubicBezTo>
                  <a:lnTo>
                    <a:pt x="416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4"/>
            <p:cNvSpPr/>
            <p:nvPr/>
          </p:nvSpPr>
          <p:spPr>
            <a:xfrm>
              <a:off x="4666900" y="3494150"/>
              <a:ext cx="1243575" cy="802025"/>
            </a:xfrm>
            <a:custGeom>
              <a:avLst/>
              <a:gdLst/>
              <a:ahLst/>
              <a:cxnLst/>
              <a:rect l="l" t="t" r="r" b="b"/>
              <a:pathLst>
                <a:path w="49743" h="32081" extrusionOk="0">
                  <a:moveTo>
                    <a:pt x="42011" y="1"/>
                  </a:moveTo>
                  <a:cubicBezTo>
                    <a:pt x="41999" y="1"/>
                    <a:pt x="41987" y="2"/>
                    <a:pt x="41975" y="3"/>
                  </a:cubicBezTo>
                  <a:cubicBezTo>
                    <a:pt x="41912" y="8"/>
                    <a:pt x="40397" y="145"/>
                    <a:pt x="37892" y="2195"/>
                  </a:cubicBezTo>
                  <a:cubicBezTo>
                    <a:pt x="35563" y="4101"/>
                    <a:pt x="27105" y="18728"/>
                    <a:pt x="25795" y="21006"/>
                  </a:cubicBezTo>
                  <a:cubicBezTo>
                    <a:pt x="24296" y="20075"/>
                    <a:pt x="16996" y="15530"/>
                    <a:pt x="15013" y="14141"/>
                  </a:cubicBezTo>
                  <a:cubicBezTo>
                    <a:pt x="13160" y="12845"/>
                    <a:pt x="11584" y="10629"/>
                    <a:pt x="10432" y="9012"/>
                  </a:cubicBezTo>
                  <a:cubicBezTo>
                    <a:pt x="10219" y="8712"/>
                    <a:pt x="10018" y="8430"/>
                    <a:pt x="9831" y="8174"/>
                  </a:cubicBezTo>
                  <a:cubicBezTo>
                    <a:pt x="8590" y="6483"/>
                    <a:pt x="8299" y="6160"/>
                    <a:pt x="6475" y="6039"/>
                  </a:cubicBezTo>
                  <a:cubicBezTo>
                    <a:pt x="5791" y="5993"/>
                    <a:pt x="5173" y="5764"/>
                    <a:pt x="4677" y="5581"/>
                  </a:cubicBezTo>
                  <a:cubicBezTo>
                    <a:pt x="4277" y="5434"/>
                    <a:pt x="3956" y="5314"/>
                    <a:pt x="3684" y="5314"/>
                  </a:cubicBezTo>
                  <a:cubicBezTo>
                    <a:pt x="3568" y="5314"/>
                    <a:pt x="3460" y="5336"/>
                    <a:pt x="3360" y="5387"/>
                  </a:cubicBezTo>
                  <a:cubicBezTo>
                    <a:pt x="3199" y="5469"/>
                    <a:pt x="3088" y="5612"/>
                    <a:pt x="3031" y="5813"/>
                  </a:cubicBezTo>
                  <a:cubicBezTo>
                    <a:pt x="2906" y="6248"/>
                    <a:pt x="2997" y="6579"/>
                    <a:pt x="3177" y="6835"/>
                  </a:cubicBezTo>
                  <a:cubicBezTo>
                    <a:pt x="2974" y="6745"/>
                    <a:pt x="2777" y="6643"/>
                    <a:pt x="2587" y="6529"/>
                  </a:cubicBezTo>
                  <a:cubicBezTo>
                    <a:pt x="1620" y="5948"/>
                    <a:pt x="1062" y="5628"/>
                    <a:pt x="664" y="5628"/>
                  </a:cubicBezTo>
                  <a:cubicBezTo>
                    <a:pt x="552" y="5628"/>
                    <a:pt x="453" y="5653"/>
                    <a:pt x="361" y="5705"/>
                  </a:cubicBezTo>
                  <a:cubicBezTo>
                    <a:pt x="43" y="5885"/>
                    <a:pt x="1" y="6299"/>
                    <a:pt x="1" y="6680"/>
                  </a:cubicBezTo>
                  <a:cubicBezTo>
                    <a:pt x="1" y="7965"/>
                    <a:pt x="1373" y="9871"/>
                    <a:pt x="2191" y="10895"/>
                  </a:cubicBezTo>
                  <a:cubicBezTo>
                    <a:pt x="3074" y="11998"/>
                    <a:pt x="7263" y="12461"/>
                    <a:pt x="8270" y="12558"/>
                  </a:cubicBezTo>
                  <a:cubicBezTo>
                    <a:pt x="8757" y="13495"/>
                    <a:pt x="11450" y="18605"/>
                    <a:pt x="14476" y="22841"/>
                  </a:cubicBezTo>
                  <a:cubicBezTo>
                    <a:pt x="17661" y="27301"/>
                    <a:pt x="24167" y="32080"/>
                    <a:pt x="26837" y="32080"/>
                  </a:cubicBezTo>
                  <a:cubicBezTo>
                    <a:pt x="27025" y="32080"/>
                    <a:pt x="27193" y="32057"/>
                    <a:pt x="27341" y="32008"/>
                  </a:cubicBezTo>
                  <a:cubicBezTo>
                    <a:pt x="29463" y="31300"/>
                    <a:pt x="39880" y="18234"/>
                    <a:pt x="43021" y="14246"/>
                  </a:cubicBezTo>
                  <a:cubicBezTo>
                    <a:pt x="43317" y="13872"/>
                    <a:pt x="43620" y="13491"/>
                    <a:pt x="43928" y="13105"/>
                  </a:cubicBezTo>
                  <a:cubicBezTo>
                    <a:pt x="46786" y="9521"/>
                    <a:pt x="49742" y="5817"/>
                    <a:pt x="48880" y="3446"/>
                  </a:cubicBezTo>
                  <a:cubicBezTo>
                    <a:pt x="48837" y="3319"/>
                    <a:pt x="48718" y="3239"/>
                    <a:pt x="48591" y="3239"/>
                  </a:cubicBezTo>
                  <a:cubicBezTo>
                    <a:pt x="48557" y="3239"/>
                    <a:pt x="48521" y="3245"/>
                    <a:pt x="48487" y="3258"/>
                  </a:cubicBezTo>
                  <a:cubicBezTo>
                    <a:pt x="48325" y="3317"/>
                    <a:pt x="48244" y="3495"/>
                    <a:pt x="48305" y="3656"/>
                  </a:cubicBezTo>
                  <a:cubicBezTo>
                    <a:pt x="49051" y="5703"/>
                    <a:pt x="46074" y="9433"/>
                    <a:pt x="43450" y="12724"/>
                  </a:cubicBezTo>
                  <a:cubicBezTo>
                    <a:pt x="43141" y="13109"/>
                    <a:pt x="42836" y="13492"/>
                    <a:pt x="42540" y="13867"/>
                  </a:cubicBezTo>
                  <a:cubicBezTo>
                    <a:pt x="35930" y="22257"/>
                    <a:pt x="28607" y="30940"/>
                    <a:pt x="27147" y="31428"/>
                  </a:cubicBezTo>
                  <a:cubicBezTo>
                    <a:pt x="27048" y="31460"/>
                    <a:pt x="26933" y="31476"/>
                    <a:pt x="26804" y="31476"/>
                  </a:cubicBezTo>
                  <a:cubicBezTo>
                    <a:pt x="24596" y="31476"/>
                    <a:pt x="18101" y="26862"/>
                    <a:pt x="14976" y="22486"/>
                  </a:cubicBezTo>
                  <a:cubicBezTo>
                    <a:pt x="11674" y="17865"/>
                    <a:pt x="8768" y="12187"/>
                    <a:pt x="8739" y="12130"/>
                  </a:cubicBezTo>
                  <a:cubicBezTo>
                    <a:pt x="8691" y="12036"/>
                    <a:pt x="8598" y="11973"/>
                    <a:pt x="8493" y="11964"/>
                  </a:cubicBezTo>
                  <a:cubicBezTo>
                    <a:pt x="6555" y="11796"/>
                    <a:pt x="3262" y="11253"/>
                    <a:pt x="2669" y="10513"/>
                  </a:cubicBezTo>
                  <a:cubicBezTo>
                    <a:pt x="1382" y="8903"/>
                    <a:pt x="613" y="7470"/>
                    <a:pt x="613" y="6680"/>
                  </a:cubicBezTo>
                  <a:cubicBezTo>
                    <a:pt x="613" y="6324"/>
                    <a:pt x="664" y="6241"/>
                    <a:pt x="655" y="6241"/>
                  </a:cubicBezTo>
                  <a:cubicBezTo>
                    <a:pt x="663" y="6239"/>
                    <a:pt x="673" y="6238"/>
                    <a:pt x="683" y="6238"/>
                  </a:cubicBezTo>
                  <a:cubicBezTo>
                    <a:pt x="911" y="6238"/>
                    <a:pt x="1697" y="6708"/>
                    <a:pt x="2274" y="7054"/>
                  </a:cubicBezTo>
                  <a:cubicBezTo>
                    <a:pt x="3336" y="7691"/>
                    <a:pt x="4274" y="7823"/>
                    <a:pt x="4866" y="7823"/>
                  </a:cubicBezTo>
                  <a:cubicBezTo>
                    <a:pt x="5259" y="7823"/>
                    <a:pt x="5499" y="7765"/>
                    <a:pt x="5523" y="7759"/>
                  </a:cubicBezTo>
                  <a:cubicBezTo>
                    <a:pt x="5674" y="7721"/>
                    <a:pt x="5771" y="7578"/>
                    <a:pt x="5752" y="7424"/>
                  </a:cubicBezTo>
                  <a:cubicBezTo>
                    <a:pt x="5733" y="7272"/>
                    <a:pt x="5604" y="7156"/>
                    <a:pt x="5449" y="7156"/>
                  </a:cubicBezTo>
                  <a:cubicBezTo>
                    <a:pt x="5252" y="7156"/>
                    <a:pt x="4670" y="7122"/>
                    <a:pt x="4355" y="6964"/>
                  </a:cubicBezTo>
                  <a:cubicBezTo>
                    <a:pt x="3753" y="6662"/>
                    <a:pt x="3489" y="6440"/>
                    <a:pt x="3638" y="5933"/>
                  </a:cubicBezTo>
                  <a:cubicBezTo>
                    <a:pt x="3651" y="5927"/>
                    <a:pt x="3669" y="5924"/>
                    <a:pt x="3691" y="5924"/>
                  </a:cubicBezTo>
                  <a:cubicBezTo>
                    <a:pt x="3844" y="5924"/>
                    <a:pt x="4198" y="6056"/>
                    <a:pt x="4465" y="6155"/>
                  </a:cubicBezTo>
                  <a:cubicBezTo>
                    <a:pt x="4998" y="6353"/>
                    <a:pt x="5663" y="6598"/>
                    <a:pt x="6435" y="6650"/>
                  </a:cubicBezTo>
                  <a:cubicBezTo>
                    <a:pt x="7988" y="6753"/>
                    <a:pt x="8143" y="6907"/>
                    <a:pt x="9337" y="8537"/>
                  </a:cubicBezTo>
                  <a:cubicBezTo>
                    <a:pt x="9523" y="8790"/>
                    <a:pt x="9721" y="9069"/>
                    <a:pt x="9933" y="9366"/>
                  </a:cubicBezTo>
                  <a:cubicBezTo>
                    <a:pt x="11111" y="11020"/>
                    <a:pt x="12724" y="13285"/>
                    <a:pt x="14662" y="14642"/>
                  </a:cubicBezTo>
                  <a:cubicBezTo>
                    <a:pt x="16879" y="16195"/>
                    <a:pt x="25653" y="21638"/>
                    <a:pt x="25742" y="21694"/>
                  </a:cubicBezTo>
                  <a:cubicBezTo>
                    <a:pt x="25790" y="21723"/>
                    <a:pt x="25846" y="21739"/>
                    <a:pt x="25902" y="21739"/>
                  </a:cubicBezTo>
                  <a:cubicBezTo>
                    <a:pt x="25928" y="21739"/>
                    <a:pt x="25953" y="21736"/>
                    <a:pt x="25978" y="21729"/>
                  </a:cubicBezTo>
                  <a:cubicBezTo>
                    <a:pt x="26059" y="21709"/>
                    <a:pt x="26128" y="21657"/>
                    <a:pt x="26169" y="21585"/>
                  </a:cubicBezTo>
                  <a:cubicBezTo>
                    <a:pt x="26266" y="21416"/>
                    <a:pt x="35893" y="4622"/>
                    <a:pt x="38280" y="2669"/>
                  </a:cubicBezTo>
                  <a:cubicBezTo>
                    <a:pt x="40604" y="768"/>
                    <a:pt x="42001" y="615"/>
                    <a:pt x="42024" y="613"/>
                  </a:cubicBezTo>
                  <a:cubicBezTo>
                    <a:pt x="42191" y="599"/>
                    <a:pt x="42317" y="452"/>
                    <a:pt x="42303" y="285"/>
                  </a:cubicBezTo>
                  <a:cubicBezTo>
                    <a:pt x="42292" y="128"/>
                    <a:pt x="42154" y="1"/>
                    <a:pt x="420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4"/>
            <p:cNvSpPr/>
            <p:nvPr/>
          </p:nvSpPr>
          <p:spPr>
            <a:xfrm>
              <a:off x="4674550" y="3634650"/>
              <a:ext cx="288050" cy="195200"/>
            </a:xfrm>
            <a:custGeom>
              <a:avLst/>
              <a:gdLst/>
              <a:ahLst/>
              <a:cxnLst/>
              <a:rect l="l" t="t" r="r" b="b"/>
              <a:pathLst>
                <a:path w="11522" h="7808" extrusionOk="0">
                  <a:moveTo>
                    <a:pt x="3379" y="1"/>
                  </a:moveTo>
                  <a:cubicBezTo>
                    <a:pt x="3199" y="1"/>
                    <a:pt x="3076" y="77"/>
                    <a:pt x="3019" y="277"/>
                  </a:cubicBezTo>
                  <a:cubicBezTo>
                    <a:pt x="2795" y="1060"/>
                    <a:pt x="3466" y="1395"/>
                    <a:pt x="3913" y="1618"/>
                  </a:cubicBezTo>
                  <a:cubicBezTo>
                    <a:pt x="4360" y="1842"/>
                    <a:pt x="5143" y="1842"/>
                    <a:pt x="5143" y="1842"/>
                  </a:cubicBezTo>
                  <a:cubicBezTo>
                    <a:pt x="5143" y="1842"/>
                    <a:pt x="4928" y="1896"/>
                    <a:pt x="4563" y="1896"/>
                  </a:cubicBezTo>
                  <a:cubicBezTo>
                    <a:pt x="4016" y="1896"/>
                    <a:pt x="3131" y="1775"/>
                    <a:pt x="2125" y="1171"/>
                  </a:cubicBezTo>
                  <a:cubicBezTo>
                    <a:pt x="1221" y="629"/>
                    <a:pt x="675" y="314"/>
                    <a:pt x="363" y="314"/>
                  </a:cubicBezTo>
                  <a:cubicBezTo>
                    <a:pt x="96" y="314"/>
                    <a:pt x="1" y="545"/>
                    <a:pt x="1" y="1060"/>
                  </a:cubicBezTo>
                  <a:cubicBezTo>
                    <a:pt x="1" y="2178"/>
                    <a:pt x="1230" y="3966"/>
                    <a:pt x="2125" y="5083"/>
                  </a:cubicBezTo>
                  <a:cubicBezTo>
                    <a:pt x="3019" y="6201"/>
                    <a:pt x="8160" y="6649"/>
                    <a:pt x="8160" y="6649"/>
                  </a:cubicBezTo>
                  <a:cubicBezTo>
                    <a:pt x="8160" y="6649"/>
                    <a:pt x="8385" y="7087"/>
                    <a:pt x="8772" y="7807"/>
                  </a:cubicBezTo>
                  <a:cubicBezTo>
                    <a:pt x="9317" y="7090"/>
                    <a:pt x="10175" y="6361"/>
                    <a:pt x="11521" y="5788"/>
                  </a:cubicBezTo>
                  <a:cubicBezTo>
                    <a:pt x="10643" y="4687"/>
                    <a:pt x="9891" y="3572"/>
                    <a:pt x="9278" y="2736"/>
                  </a:cubicBezTo>
                  <a:cubicBezTo>
                    <a:pt x="8048" y="1060"/>
                    <a:pt x="7825" y="836"/>
                    <a:pt x="6149" y="724"/>
                  </a:cubicBezTo>
                  <a:cubicBezTo>
                    <a:pt x="4901" y="641"/>
                    <a:pt x="3901"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4"/>
            <p:cNvSpPr/>
            <p:nvPr/>
          </p:nvSpPr>
          <p:spPr>
            <a:xfrm>
              <a:off x="4666900" y="3627000"/>
              <a:ext cx="304825" cy="210500"/>
            </a:xfrm>
            <a:custGeom>
              <a:avLst/>
              <a:gdLst/>
              <a:ahLst/>
              <a:cxnLst/>
              <a:rect l="l" t="t" r="r" b="b"/>
              <a:pathLst>
                <a:path w="12193" h="8420" extrusionOk="0">
                  <a:moveTo>
                    <a:pt x="3689" y="611"/>
                  </a:moveTo>
                  <a:cubicBezTo>
                    <a:pt x="3842" y="611"/>
                    <a:pt x="4195" y="743"/>
                    <a:pt x="4463" y="842"/>
                  </a:cubicBezTo>
                  <a:cubicBezTo>
                    <a:pt x="4997" y="1039"/>
                    <a:pt x="5661" y="1285"/>
                    <a:pt x="6432" y="1336"/>
                  </a:cubicBezTo>
                  <a:cubicBezTo>
                    <a:pt x="7986" y="1440"/>
                    <a:pt x="8141" y="1594"/>
                    <a:pt x="9336" y="3224"/>
                  </a:cubicBezTo>
                  <a:cubicBezTo>
                    <a:pt x="9521" y="3476"/>
                    <a:pt x="9720" y="3755"/>
                    <a:pt x="9931" y="4051"/>
                  </a:cubicBezTo>
                  <a:cubicBezTo>
                    <a:pt x="10354" y="4644"/>
                    <a:pt x="10825" y="5306"/>
                    <a:pt x="11344" y="5975"/>
                  </a:cubicBezTo>
                  <a:cubicBezTo>
                    <a:pt x="10443" y="6405"/>
                    <a:pt x="9702" y="6939"/>
                    <a:pt x="9132" y="7568"/>
                  </a:cubicBezTo>
                  <a:cubicBezTo>
                    <a:pt x="8881" y="7094"/>
                    <a:pt x="8738" y="6816"/>
                    <a:pt x="8738" y="6815"/>
                  </a:cubicBezTo>
                  <a:cubicBezTo>
                    <a:pt x="8689" y="6722"/>
                    <a:pt x="8596" y="6659"/>
                    <a:pt x="8492" y="6650"/>
                  </a:cubicBezTo>
                  <a:cubicBezTo>
                    <a:pt x="6554" y="6482"/>
                    <a:pt x="3260" y="5938"/>
                    <a:pt x="2668" y="5199"/>
                  </a:cubicBezTo>
                  <a:cubicBezTo>
                    <a:pt x="1381" y="3589"/>
                    <a:pt x="612" y="2157"/>
                    <a:pt x="612" y="1366"/>
                  </a:cubicBezTo>
                  <a:cubicBezTo>
                    <a:pt x="612" y="1031"/>
                    <a:pt x="658" y="938"/>
                    <a:pt x="654" y="928"/>
                  </a:cubicBezTo>
                  <a:lnTo>
                    <a:pt x="654" y="928"/>
                  </a:lnTo>
                  <a:cubicBezTo>
                    <a:pt x="662" y="926"/>
                    <a:pt x="671" y="925"/>
                    <a:pt x="681" y="925"/>
                  </a:cubicBezTo>
                  <a:cubicBezTo>
                    <a:pt x="908" y="925"/>
                    <a:pt x="1695" y="1395"/>
                    <a:pt x="2272" y="1742"/>
                  </a:cubicBezTo>
                  <a:cubicBezTo>
                    <a:pt x="3334" y="2378"/>
                    <a:pt x="4273" y="2509"/>
                    <a:pt x="4865" y="2509"/>
                  </a:cubicBezTo>
                  <a:cubicBezTo>
                    <a:pt x="5257" y="2509"/>
                    <a:pt x="5497" y="2452"/>
                    <a:pt x="5521" y="2446"/>
                  </a:cubicBezTo>
                  <a:cubicBezTo>
                    <a:pt x="5671" y="2408"/>
                    <a:pt x="5770" y="2264"/>
                    <a:pt x="5751" y="2112"/>
                  </a:cubicBezTo>
                  <a:cubicBezTo>
                    <a:pt x="5732" y="1958"/>
                    <a:pt x="5602" y="1842"/>
                    <a:pt x="5447" y="1842"/>
                  </a:cubicBezTo>
                  <a:cubicBezTo>
                    <a:pt x="5249" y="1842"/>
                    <a:pt x="4667" y="1807"/>
                    <a:pt x="4353" y="1651"/>
                  </a:cubicBezTo>
                  <a:cubicBezTo>
                    <a:pt x="3751" y="1349"/>
                    <a:pt x="3487" y="1126"/>
                    <a:pt x="3635" y="620"/>
                  </a:cubicBezTo>
                  <a:cubicBezTo>
                    <a:pt x="3648" y="614"/>
                    <a:pt x="3666" y="611"/>
                    <a:pt x="3689" y="611"/>
                  </a:cubicBezTo>
                  <a:close/>
                  <a:moveTo>
                    <a:pt x="3684" y="1"/>
                  </a:moveTo>
                  <a:cubicBezTo>
                    <a:pt x="3568" y="1"/>
                    <a:pt x="3460" y="22"/>
                    <a:pt x="3360" y="73"/>
                  </a:cubicBezTo>
                  <a:cubicBezTo>
                    <a:pt x="3199" y="155"/>
                    <a:pt x="3088" y="299"/>
                    <a:pt x="3031" y="500"/>
                  </a:cubicBezTo>
                  <a:cubicBezTo>
                    <a:pt x="2906" y="934"/>
                    <a:pt x="2997" y="1265"/>
                    <a:pt x="3177" y="1520"/>
                  </a:cubicBezTo>
                  <a:cubicBezTo>
                    <a:pt x="2974" y="1431"/>
                    <a:pt x="2777" y="1329"/>
                    <a:pt x="2587" y="1215"/>
                  </a:cubicBezTo>
                  <a:cubicBezTo>
                    <a:pt x="1620" y="634"/>
                    <a:pt x="1062" y="314"/>
                    <a:pt x="664" y="314"/>
                  </a:cubicBezTo>
                  <a:cubicBezTo>
                    <a:pt x="552" y="314"/>
                    <a:pt x="453" y="339"/>
                    <a:pt x="361" y="391"/>
                  </a:cubicBezTo>
                  <a:cubicBezTo>
                    <a:pt x="43" y="571"/>
                    <a:pt x="1" y="985"/>
                    <a:pt x="1" y="1366"/>
                  </a:cubicBezTo>
                  <a:cubicBezTo>
                    <a:pt x="1" y="2651"/>
                    <a:pt x="1373" y="4557"/>
                    <a:pt x="2191" y="5581"/>
                  </a:cubicBezTo>
                  <a:cubicBezTo>
                    <a:pt x="3074" y="6686"/>
                    <a:pt x="7263" y="7147"/>
                    <a:pt x="8270" y="7244"/>
                  </a:cubicBezTo>
                  <a:cubicBezTo>
                    <a:pt x="8368" y="7431"/>
                    <a:pt x="8553" y="7783"/>
                    <a:pt x="8808" y="8257"/>
                  </a:cubicBezTo>
                  <a:cubicBezTo>
                    <a:pt x="8856" y="8349"/>
                    <a:pt x="8949" y="8410"/>
                    <a:pt x="9053" y="8418"/>
                  </a:cubicBezTo>
                  <a:cubicBezTo>
                    <a:pt x="9061" y="8419"/>
                    <a:pt x="9069" y="8419"/>
                    <a:pt x="9077" y="8419"/>
                  </a:cubicBezTo>
                  <a:cubicBezTo>
                    <a:pt x="9173" y="8419"/>
                    <a:pt x="9263" y="8375"/>
                    <a:pt x="9320" y="8298"/>
                  </a:cubicBezTo>
                  <a:cubicBezTo>
                    <a:pt x="9922" y="7509"/>
                    <a:pt x="10806" y="6862"/>
                    <a:pt x="11948" y="6375"/>
                  </a:cubicBezTo>
                  <a:cubicBezTo>
                    <a:pt x="12134" y="6296"/>
                    <a:pt x="12193" y="6062"/>
                    <a:pt x="12067" y="5903"/>
                  </a:cubicBezTo>
                  <a:cubicBezTo>
                    <a:pt x="11461" y="5143"/>
                    <a:pt x="10913" y="4374"/>
                    <a:pt x="10430" y="3696"/>
                  </a:cubicBezTo>
                  <a:cubicBezTo>
                    <a:pt x="10218" y="3398"/>
                    <a:pt x="10018" y="3116"/>
                    <a:pt x="9831" y="2861"/>
                  </a:cubicBezTo>
                  <a:cubicBezTo>
                    <a:pt x="8590" y="1169"/>
                    <a:pt x="8299" y="848"/>
                    <a:pt x="6475" y="725"/>
                  </a:cubicBezTo>
                  <a:cubicBezTo>
                    <a:pt x="5791" y="679"/>
                    <a:pt x="5173" y="451"/>
                    <a:pt x="4677" y="267"/>
                  </a:cubicBezTo>
                  <a:cubicBezTo>
                    <a:pt x="4277" y="120"/>
                    <a:pt x="3956" y="1"/>
                    <a:pt x="3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p:nvPr/>
        </p:nvSpPr>
        <p:spPr>
          <a:xfrm rot="-7509504">
            <a:off x="5455916" y="207622"/>
            <a:ext cx="5179224" cy="5732711"/>
          </a:xfrm>
          <a:custGeom>
            <a:avLst/>
            <a:gdLst/>
            <a:ahLst/>
            <a:cxnLst/>
            <a:rect l="l" t="t" r="r" b="b"/>
            <a:pathLst>
              <a:path w="26397" h="32076" extrusionOk="0">
                <a:moveTo>
                  <a:pt x="11422" y="1"/>
                </a:moveTo>
                <a:cubicBezTo>
                  <a:pt x="10866" y="1"/>
                  <a:pt x="10274" y="46"/>
                  <a:pt x="9640" y="141"/>
                </a:cubicBezTo>
                <a:cubicBezTo>
                  <a:pt x="5702" y="732"/>
                  <a:pt x="2430" y="3940"/>
                  <a:pt x="1216" y="7734"/>
                </a:cubicBezTo>
                <a:cubicBezTo>
                  <a:pt x="0" y="11528"/>
                  <a:pt x="664" y="15761"/>
                  <a:pt x="2459" y="19317"/>
                </a:cubicBezTo>
                <a:cubicBezTo>
                  <a:pt x="4253" y="22873"/>
                  <a:pt x="7097" y="25808"/>
                  <a:pt x="10241" y="28254"/>
                </a:cubicBezTo>
                <a:cubicBezTo>
                  <a:pt x="12805" y="30251"/>
                  <a:pt x="15774" y="32014"/>
                  <a:pt x="19022" y="32074"/>
                </a:cubicBezTo>
                <a:cubicBezTo>
                  <a:pt x="19066" y="32075"/>
                  <a:pt x="19109" y="32076"/>
                  <a:pt x="19153" y="32076"/>
                </a:cubicBezTo>
                <a:cubicBezTo>
                  <a:pt x="22363" y="32076"/>
                  <a:pt x="25746" y="29895"/>
                  <a:pt x="26096" y="26708"/>
                </a:cubicBezTo>
                <a:cubicBezTo>
                  <a:pt x="26397" y="23957"/>
                  <a:pt x="24516" y="21520"/>
                  <a:pt x="23100" y="19145"/>
                </a:cubicBezTo>
                <a:cubicBezTo>
                  <a:pt x="19506" y="13117"/>
                  <a:pt x="20856" y="1"/>
                  <a:pt x="1142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9"/>
          <p:cNvSpPr txBox="1">
            <a:spLocks noGrp="1"/>
          </p:cNvSpPr>
          <p:nvPr>
            <p:ph type="ctrTitle"/>
          </p:nvPr>
        </p:nvSpPr>
        <p:spPr>
          <a:xfrm>
            <a:off x="4284341" y="527325"/>
            <a:ext cx="5752025" cy="2641112"/>
          </a:xfrm>
          <a:prstGeom prst="rect">
            <a:avLst/>
          </a:prstGeom>
        </p:spPr>
        <p:txBody>
          <a:bodyPr spcFirstLastPara="1" wrap="square" lIns="91425" tIns="91425" rIns="91425" bIns="91425" anchor="b" anchorCtr="0">
            <a:noAutofit/>
          </a:bodyPr>
          <a:lstStyle/>
          <a:p>
            <a:pPr algn="ctr"/>
            <a:r>
              <a:rPr lang="en-US" sz="4800" spc="200" dirty="0">
                <a:latin typeface="ADLaM Display" panose="020F0502020204030204" pitchFamily="2" charset="0"/>
                <a:ea typeface="ADLaM Display" panose="020F0502020204030204" pitchFamily="2" charset="0"/>
                <a:cs typeface="ADLaM Display" panose="020F0502020204030204" pitchFamily="2" charset="0"/>
              </a:rPr>
              <a:t>Reconnaissance </a:t>
            </a:r>
            <a:endParaRPr lang="en-PK" sz="4800" spc="200" dirty="0">
              <a:latin typeface="ADLaM Display" panose="020F0502020204030204" pitchFamily="2" charset="0"/>
              <a:ea typeface="ADLaM Display" panose="020F0502020204030204" pitchFamily="2" charset="0"/>
              <a:cs typeface="ADLaM Display" panose="020F0502020204030204" pitchFamily="2" charset="0"/>
            </a:endParaRPr>
          </a:p>
        </p:txBody>
      </p:sp>
      <p:sp>
        <p:nvSpPr>
          <p:cNvPr id="160" name="Google Shape;160;p29"/>
          <p:cNvSpPr txBox="1">
            <a:spLocks noGrp="1"/>
          </p:cNvSpPr>
          <p:nvPr>
            <p:ph type="subTitle" idx="1"/>
          </p:nvPr>
        </p:nvSpPr>
        <p:spPr>
          <a:xfrm>
            <a:off x="4974350" y="3518775"/>
            <a:ext cx="3876300" cy="792600"/>
          </a:xfrm>
          <a:prstGeom prst="rect">
            <a:avLst/>
          </a:prstGeom>
        </p:spPr>
        <p:txBody>
          <a:bodyPr spcFirstLastPara="1" wrap="square" lIns="91425" tIns="91425" rIns="91425" bIns="91425" anchor="t" anchorCtr="0">
            <a:noAutofit/>
          </a:bodyPr>
          <a:lstStyle/>
          <a:p>
            <a:pPr algn="ctr"/>
            <a:r>
              <a:rPr lang="en-US" sz="1800" spc="200" dirty="0">
                <a:latin typeface="ADLaM Display" panose="02010000000000000000" pitchFamily="2" charset="0"/>
                <a:ea typeface="ADLaM Display" panose="02010000000000000000" pitchFamily="2" charset="0"/>
                <a:cs typeface="ADLaM Display" panose="02010000000000000000" pitchFamily="2" charset="0"/>
              </a:rPr>
              <a:t>What is Reconnaissance?</a:t>
            </a:r>
            <a:endParaRPr lang="en-PK" sz="1800" spc="200" dirty="0">
              <a:latin typeface="ADLaM Display" panose="02010000000000000000" pitchFamily="2" charset="0"/>
              <a:ea typeface="ADLaM Display" panose="02010000000000000000" pitchFamily="2" charset="0"/>
              <a:cs typeface="ADLaM Display" panose="02010000000000000000" pitchFamily="2" charset="0"/>
            </a:endParaRPr>
          </a:p>
        </p:txBody>
      </p:sp>
      <p:grpSp>
        <p:nvGrpSpPr>
          <p:cNvPr id="161" name="Google Shape;161;p29"/>
          <p:cNvGrpSpPr/>
          <p:nvPr/>
        </p:nvGrpSpPr>
        <p:grpSpPr>
          <a:xfrm>
            <a:off x="196269" y="-35131"/>
            <a:ext cx="4117010" cy="5284424"/>
            <a:chOff x="196269" y="-35131"/>
            <a:chExt cx="4117010" cy="5284424"/>
          </a:xfrm>
        </p:grpSpPr>
        <p:grpSp>
          <p:nvGrpSpPr>
            <p:cNvPr id="162" name="Google Shape;162;p29"/>
            <p:cNvGrpSpPr/>
            <p:nvPr/>
          </p:nvGrpSpPr>
          <p:grpSpPr>
            <a:xfrm>
              <a:off x="196269" y="-35131"/>
              <a:ext cx="4117010" cy="4393434"/>
              <a:chOff x="43869" y="-35131"/>
              <a:chExt cx="4117010" cy="4393434"/>
            </a:xfrm>
          </p:grpSpPr>
          <p:sp>
            <p:nvSpPr>
              <p:cNvPr id="163" name="Google Shape;163;p29"/>
              <p:cNvSpPr/>
              <p:nvPr/>
            </p:nvSpPr>
            <p:spPr>
              <a:xfrm>
                <a:off x="3778000" y="1055743"/>
                <a:ext cx="227152" cy="225698"/>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 name="Google Shape;164;p29"/>
              <p:cNvGrpSpPr/>
              <p:nvPr/>
            </p:nvGrpSpPr>
            <p:grpSpPr>
              <a:xfrm>
                <a:off x="43869" y="-35131"/>
                <a:ext cx="4117010" cy="4393434"/>
                <a:chOff x="-6861500" y="-774675"/>
                <a:chExt cx="4221275" cy="4504700"/>
              </a:xfrm>
            </p:grpSpPr>
            <p:sp>
              <p:nvSpPr>
                <p:cNvPr id="165" name="Google Shape;165;p29"/>
                <p:cNvSpPr/>
                <p:nvPr/>
              </p:nvSpPr>
              <p:spPr>
                <a:xfrm>
                  <a:off x="-5567850" y="2977775"/>
                  <a:ext cx="2509100" cy="191100"/>
                </a:xfrm>
                <a:custGeom>
                  <a:avLst/>
                  <a:gdLst/>
                  <a:ahLst/>
                  <a:cxnLst/>
                  <a:rect l="l" t="t" r="r" b="b"/>
                  <a:pathLst>
                    <a:path w="100364" h="7644" extrusionOk="0">
                      <a:moveTo>
                        <a:pt x="7924" y="0"/>
                      </a:moveTo>
                      <a:lnTo>
                        <a:pt x="1" y="7643"/>
                      </a:lnTo>
                      <a:lnTo>
                        <a:pt x="100364" y="7643"/>
                      </a:lnTo>
                      <a:lnTo>
                        <a:pt x="924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9"/>
                <p:cNvSpPr/>
                <p:nvPr/>
              </p:nvSpPr>
              <p:spPr>
                <a:xfrm>
                  <a:off x="-5576575" y="2971225"/>
                  <a:ext cx="2526575" cy="204150"/>
                </a:xfrm>
                <a:custGeom>
                  <a:avLst/>
                  <a:gdLst/>
                  <a:ahLst/>
                  <a:cxnLst/>
                  <a:rect l="l" t="t" r="r" b="b"/>
                  <a:pathLst>
                    <a:path w="101063" h="8166" extrusionOk="0">
                      <a:moveTo>
                        <a:pt x="92685" y="523"/>
                      </a:moveTo>
                      <a:lnTo>
                        <a:pt x="100069" y="7645"/>
                      </a:lnTo>
                      <a:lnTo>
                        <a:pt x="994" y="7645"/>
                      </a:lnTo>
                      <a:lnTo>
                        <a:pt x="8378" y="523"/>
                      </a:lnTo>
                      <a:close/>
                      <a:moveTo>
                        <a:pt x="8273" y="1"/>
                      </a:moveTo>
                      <a:cubicBezTo>
                        <a:pt x="8206" y="1"/>
                        <a:pt x="8141" y="27"/>
                        <a:pt x="8092" y="75"/>
                      </a:cubicBezTo>
                      <a:lnTo>
                        <a:pt x="170" y="7718"/>
                      </a:lnTo>
                      <a:cubicBezTo>
                        <a:pt x="0" y="7881"/>
                        <a:pt x="115" y="8166"/>
                        <a:pt x="350" y="8166"/>
                      </a:cubicBezTo>
                      <a:lnTo>
                        <a:pt x="100713" y="8166"/>
                      </a:lnTo>
                      <a:cubicBezTo>
                        <a:pt x="100948" y="8166"/>
                        <a:pt x="101063" y="7880"/>
                        <a:pt x="100893" y="7718"/>
                      </a:cubicBezTo>
                      <a:lnTo>
                        <a:pt x="92971" y="75"/>
                      </a:lnTo>
                      <a:cubicBezTo>
                        <a:pt x="92922" y="27"/>
                        <a:pt x="92857" y="1"/>
                        <a:pt x="9279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9"/>
                <p:cNvSpPr/>
                <p:nvPr/>
              </p:nvSpPr>
              <p:spPr>
                <a:xfrm>
                  <a:off x="-5367125" y="2980250"/>
                  <a:ext cx="2029575" cy="142450"/>
                </a:xfrm>
                <a:custGeom>
                  <a:avLst/>
                  <a:gdLst/>
                  <a:ahLst/>
                  <a:cxnLst/>
                  <a:rect l="l" t="t" r="r" b="b"/>
                  <a:pathLst>
                    <a:path w="81183" h="5698" extrusionOk="0">
                      <a:moveTo>
                        <a:pt x="40592" y="0"/>
                      </a:moveTo>
                      <a:cubicBezTo>
                        <a:pt x="18173" y="0"/>
                        <a:pt x="0" y="1276"/>
                        <a:pt x="0" y="2849"/>
                      </a:cubicBezTo>
                      <a:cubicBezTo>
                        <a:pt x="0" y="4421"/>
                        <a:pt x="18173" y="5698"/>
                        <a:pt x="40592" y="5698"/>
                      </a:cubicBezTo>
                      <a:cubicBezTo>
                        <a:pt x="63009" y="5698"/>
                        <a:pt x="81183" y="4423"/>
                        <a:pt x="81183" y="2849"/>
                      </a:cubicBezTo>
                      <a:cubicBezTo>
                        <a:pt x="81183" y="1276"/>
                        <a:pt x="63009" y="0"/>
                        <a:pt x="40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9"/>
                <p:cNvSpPr/>
                <p:nvPr/>
              </p:nvSpPr>
              <p:spPr>
                <a:xfrm>
                  <a:off x="-5567850" y="3168850"/>
                  <a:ext cx="2509100" cy="177150"/>
                </a:xfrm>
                <a:custGeom>
                  <a:avLst/>
                  <a:gdLst/>
                  <a:ahLst/>
                  <a:cxnLst/>
                  <a:rect l="l" t="t" r="r" b="b"/>
                  <a:pathLst>
                    <a:path w="100364" h="7086" extrusionOk="0">
                      <a:moveTo>
                        <a:pt x="1" y="0"/>
                      </a:moveTo>
                      <a:lnTo>
                        <a:pt x="1" y="7085"/>
                      </a:lnTo>
                      <a:lnTo>
                        <a:pt x="100364" y="7085"/>
                      </a:lnTo>
                      <a:lnTo>
                        <a:pt x="100364"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9"/>
                <p:cNvSpPr/>
                <p:nvPr/>
              </p:nvSpPr>
              <p:spPr>
                <a:xfrm>
                  <a:off x="-5574350" y="3162350"/>
                  <a:ext cx="2522125" cy="190150"/>
                </a:xfrm>
                <a:custGeom>
                  <a:avLst/>
                  <a:gdLst/>
                  <a:ahLst/>
                  <a:cxnLst/>
                  <a:rect l="l" t="t" r="r" b="b"/>
                  <a:pathLst>
                    <a:path w="100885" h="7606" extrusionOk="0">
                      <a:moveTo>
                        <a:pt x="100364" y="521"/>
                      </a:moveTo>
                      <a:lnTo>
                        <a:pt x="100364" y="7085"/>
                      </a:lnTo>
                      <a:lnTo>
                        <a:pt x="521" y="7085"/>
                      </a:lnTo>
                      <a:lnTo>
                        <a:pt x="521" y="521"/>
                      </a:lnTo>
                      <a:close/>
                      <a:moveTo>
                        <a:pt x="261" y="0"/>
                      </a:moveTo>
                      <a:cubicBezTo>
                        <a:pt x="117" y="0"/>
                        <a:pt x="1" y="116"/>
                        <a:pt x="1" y="260"/>
                      </a:cubicBezTo>
                      <a:lnTo>
                        <a:pt x="1" y="7345"/>
                      </a:lnTo>
                      <a:cubicBezTo>
                        <a:pt x="1" y="7488"/>
                        <a:pt x="117" y="7606"/>
                        <a:pt x="261" y="7606"/>
                      </a:cubicBezTo>
                      <a:lnTo>
                        <a:pt x="100624" y="7606"/>
                      </a:lnTo>
                      <a:cubicBezTo>
                        <a:pt x="100768" y="7606"/>
                        <a:pt x="100884" y="7488"/>
                        <a:pt x="100884" y="7345"/>
                      </a:cubicBezTo>
                      <a:lnTo>
                        <a:pt x="100884" y="260"/>
                      </a:lnTo>
                      <a:cubicBezTo>
                        <a:pt x="100884" y="116"/>
                        <a:pt x="100768" y="0"/>
                        <a:pt x="1006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9"/>
                <p:cNvSpPr/>
                <p:nvPr/>
              </p:nvSpPr>
              <p:spPr>
                <a:xfrm>
                  <a:off x="-5745350" y="3345975"/>
                  <a:ext cx="2864125" cy="191100"/>
                </a:xfrm>
                <a:custGeom>
                  <a:avLst/>
                  <a:gdLst/>
                  <a:ahLst/>
                  <a:cxnLst/>
                  <a:rect l="l" t="t" r="r" b="b"/>
                  <a:pathLst>
                    <a:path w="114565" h="7644" extrusionOk="0">
                      <a:moveTo>
                        <a:pt x="7101" y="0"/>
                      </a:moveTo>
                      <a:lnTo>
                        <a:pt x="0" y="7644"/>
                      </a:lnTo>
                      <a:lnTo>
                        <a:pt x="114565" y="7644"/>
                      </a:lnTo>
                      <a:lnTo>
                        <a:pt x="10746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9"/>
                <p:cNvSpPr/>
                <p:nvPr/>
              </p:nvSpPr>
              <p:spPr>
                <a:xfrm>
                  <a:off x="-5753975" y="3339475"/>
                  <a:ext cx="2881375" cy="204100"/>
                </a:xfrm>
                <a:custGeom>
                  <a:avLst/>
                  <a:gdLst/>
                  <a:ahLst/>
                  <a:cxnLst/>
                  <a:rect l="l" t="t" r="r" b="b"/>
                  <a:pathLst>
                    <a:path w="115255" h="8164" extrusionOk="0">
                      <a:moveTo>
                        <a:pt x="107696" y="521"/>
                      </a:moveTo>
                      <a:lnTo>
                        <a:pt x="114313" y="7643"/>
                      </a:lnTo>
                      <a:lnTo>
                        <a:pt x="943" y="7643"/>
                      </a:lnTo>
                      <a:lnTo>
                        <a:pt x="7559" y="521"/>
                      </a:lnTo>
                      <a:close/>
                      <a:moveTo>
                        <a:pt x="7446" y="0"/>
                      </a:moveTo>
                      <a:cubicBezTo>
                        <a:pt x="7373" y="0"/>
                        <a:pt x="7304" y="30"/>
                        <a:pt x="7255" y="84"/>
                      </a:cubicBezTo>
                      <a:lnTo>
                        <a:pt x="155" y="7727"/>
                      </a:lnTo>
                      <a:cubicBezTo>
                        <a:pt x="0" y="7893"/>
                        <a:pt x="119" y="8164"/>
                        <a:pt x="345" y="8164"/>
                      </a:cubicBezTo>
                      <a:lnTo>
                        <a:pt x="114910" y="8164"/>
                      </a:lnTo>
                      <a:cubicBezTo>
                        <a:pt x="115136" y="8164"/>
                        <a:pt x="115255" y="7894"/>
                        <a:pt x="115100" y="7727"/>
                      </a:cubicBezTo>
                      <a:lnTo>
                        <a:pt x="108000" y="84"/>
                      </a:lnTo>
                      <a:cubicBezTo>
                        <a:pt x="107951" y="30"/>
                        <a:pt x="107882" y="0"/>
                        <a:pt x="10780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9"/>
                <p:cNvSpPr/>
                <p:nvPr/>
              </p:nvSpPr>
              <p:spPr>
                <a:xfrm>
                  <a:off x="-5744850" y="3537050"/>
                  <a:ext cx="2863125" cy="186475"/>
                </a:xfrm>
                <a:custGeom>
                  <a:avLst/>
                  <a:gdLst/>
                  <a:ahLst/>
                  <a:cxnLst/>
                  <a:rect l="l" t="t" r="r" b="b"/>
                  <a:pathLst>
                    <a:path w="114525" h="7459" extrusionOk="0">
                      <a:moveTo>
                        <a:pt x="1" y="1"/>
                      </a:moveTo>
                      <a:lnTo>
                        <a:pt x="1" y="7459"/>
                      </a:lnTo>
                      <a:lnTo>
                        <a:pt x="114524" y="7459"/>
                      </a:lnTo>
                      <a:lnTo>
                        <a:pt x="1145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9"/>
                <p:cNvSpPr/>
                <p:nvPr/>
              </p:nvSpPr>
              <p:spPr>
                <a:xfrm>
                  <a:off x="-5751350" y="3530550"/>
                  <a:ext cx="2876125" cy="199475"/>
                </a:xfrm>
                <a:custGeom>
                  <a:avLst/>
                  <a:gdLst/>
                  <a:ahLst/>
                  <a:cxnLst/>
                  <a:rect l="l" t="t" r="r" b="b"/>
                  <a:pathLst>
                    <a:path w="115045" h="7979" extrusionOk="0">
                      <a:moveTo>
                        <a:pt x="114524" y="521"/>
                      </a:moveTo>
                      <a:lnTo>
                        <a:pt x="114524" y="7458"/>
                      </a:lnTo>
                      <a:lnTo>
                        <a:pt x="521" y="7458"/>
                      </a:lnTo>
                      <a:lnTo>
                        <a:pt x="521" y="521"/>
                      </a:lnTo>
                      <a:close/>
                      <a:moveTo>
                        <a:pt x="261" y="0"/>
                      </a:moveTo>
                      <a:cubicBezTo>
                        <a:pt x="117" y="0"/>
                        <a:pt x="1" y="116"/>
                        <a:pt x="1" y="261"/>
                      </a:cubicBezTo>
                      <a:lnTo>
                        <a:pt x="1" y="7719"/>
                      </a:lnTo>
                      <a:cubicBezTo>
                        <a:pt x="1" y="7861"/>
                        <a:pt x="117" y="7979"/>
                        <a:pt x="261" y="7979"/>
                      </a:cubicBezTo>
                      <a:lnTo>
                        <a:pt x="114784" y="7979"/>
                      </a:lnTo>
                      <a:cubicBezTo>
                        <a:pt x="114928" y="7979"/>
                        <a:pt x="115044" y="7861"/>
                        <a:pt x="115044" y="7719"/>
                      </a:cubicBezTo>
                      <a:lnTo>
                        <a:pt x="115044" y="261"/>
                      </a:lnTo>
                      <a:cubicBezTo>
                        <a:pt x="115044" y="116"/>
                        <a:pt x="114928" y="0"/>
                        <a:pt x="11478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9"/>
                <p:cNvSpPr/>
                <p:nvPr/>
              </p:nvSpPr>
              <p:spPr>
                <a:xfrm>
                  <a:off x="-4347575" y="-413325"/>
                  <a:ext cx="466400" cy="1692575"/>
                </a:xfrm>
                <a:custGeom>
                  <a:avLst/>
                  <a:gdLst/>
                  <a:ahLst/>
                  <a:cxnLst/>
                  <a:rect l="l" t="t" r="r" b="b"/>
                  <a:pathLst>
                    <a:path w="18656" h="67703" extrusionOk="0">
                      <a:moveTo>
                        <a:pt x="18135" y="0"/>
                      </a:moveTo>
                      <a:lnTo>
                        <a:pt x="18135" y="19792"/>
                      </a:lnTo>
                      <a:lnTo>
                        <a:pt x="0" y="19792"/>
                      </a:lnTo>
                      <a:lnTo>
                        <a:pt x="0" y="67703"/>
                      </a:lnTo>
                      <a:lnTo>
                        <a:pt x="521" y="67703"/>
                      </a:lnTo>
                      <a:lnTo>
                        <a:pt x="521" y="20313"/>
                      </a:lnTo>
                      <a:lnTo>
                        <a:pt x="18655" y="20313"/>
                      </a:lnTo>
                      <a:lnTo>
                        <a:pt x="18655"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9"/>
                <p:cNvSpPr/>
                <p:nvPr/>
              </p:nvSpPr>
              <p:spPr>
                <a:xfrm>
                  <a:off x="-6823850" y="1135200"/>
                  <a:ext cx="2414425" cy="330175"/>
                </a:xfrm>
                <a:custGeom>
                  <a:avLst/>
                  <a:gdLst/>
                  <a:ahLst/>
                  <a:cxnLst/>
                  <a:rect l="l" t="t" r="r" b="b"/>
                  <a:pathLst>
                    <a:path w="96577" h="13207" extrusionOk="0">
                      <a:moveTo>
                        <a:pt x="1" y="1"/>
                      </a:moveTo>
                      <a:lnTo>
                        <a:pt x="1" y="521"/>
                      </a:lnTo>
                      <a:lnTo>
                        <a:pt x="16928" y="521"/>
                      </a:lnTo>
                      <a:lnTo>
                        <a:pt x="16928" y="13207"/>
                      </a:lnTo>
                      <a:lnTo>
                        <a:pt x="96576" y="13207"/>
                      </a:lnTo>
                      <a:lnTo>
                        <a:pt x="96576" y="12686"/>
                      </a:lnTo>
                      <a:lnTo>
                        <a:pt x="17449" y="12686"/>
                      </a:lnTo>
                      <a:lnTo>
                        <a:pt x="1744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9"/>
                <p:cNvSpPr/>
                <p:nvPr/>
              </p:nvSpPr>
              <p:spPr>
                <a:xfrm>
                  <a:off x="-5009350" y="-730475"/>
                  <a:ext cx="330175" cy="1698300"/>
                </a:xfrm>
                <a:custGeom>
                  <a:avLst/>
                  <a:gdLst/>
                  <a:ahLst/>
                  <a:cxnLst/>
                  <a:rect l="l" t="t" r="r" b="b"/>
                  <a:pathLst>
                    <a:path w="13207" h="67932" extrusionOk="0">
                      <a:moveTo>
                        <a:pt x="10232" y="1"/>
                      </a:moveTo>
                      <a:lnTo>
                        <a:pt x="10232" y="17747"/>
                      </a:lnTo>
                      <a:lnTo>
                        <a:pt x="1" y="17747"/>
                      </a:lnTo>
                      <a:lnTo>
                        <a:pt x="1" y="29725"/>
                      </a:lnTo>
                      <a:lnTo>
                        <a:pt x="12686" y="29725"/>
                      </a:lnTo>
                      <a:lnTo>
                        <a:pt x="12686" y="67931"/>
                      </a:lnTo>
                      <a:lnTo>
                        <a:pt x="13207" y="67931"/>
                      </a:lnTo>
                      <a:lnTo>
                        <a:pt x="13207" y="29204"/>
                      </a:lnTo>
                      <a:lnTo>
                        <a:pt x="522" y="29204"/>
                      </a:lnTo>
                      <a:lnTo>
                        <a:pt x="522" y="18267"/>
                      </a:lnTo>
                      <a:lnTo>
                        <a:pt x="10752" y="18267"/>
                      </a:lnTo>
                      <a:lnTo>
                        <a:pt x="10752"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9"/>
                <p:cNvSpPr/>
                <p:nvPr/>
              </p:nvSpPr>
              <p:spPr>
                <a:xfrm>
                  <a:off x="-3352000" y="-327750"/>
                  <a:ext cx="323675" cy="927275"/>
                </a:xfrm>
                <a:custGeom>
                  <a:avLst/>
                  <a:gdLst/>
                  <a:ahLst/>
                  <a:cxnLst/>
                  <a:rect l="l" t="t" r="r" b="b"/>
                  <a:pathLst>
                    <a:path w="12947" h="37091" extrusionOk="0">
                      <a:moveTo>
                        <a:pt x="6957" y="1"/>
                      </a:moveTo>
                      <a:lnTo>
                        <a:pt x="6957" y="11049"/>
                      </a:lnTo>
                      <a:lnTo>
                        <a:pt x="0" y="11049"/>
                      </a:lnTo>
                      <a:lnTo>
                        <a:pt x="0" y="37090"/>
                      </a:lnTo>
                      <a:lnTo>
                        <a:pt x="521" y="37090"/>
                      </a:lnTo>
                      <a:lnTo>
                        <a:pt x="521" y="11569"/>
                      </a:lnTo>
                      <a:lnTo>
                        <a:pt x="7477" y="11569"/>
                      </a:lnTo>
                      <a:lnTo>
                        <a:pt x="7477" y="521"/>
                      </a:lnTo>
                      <a:lnTo>
                        <a:pt x="12947" y="521"/>
                      </a:lnTo>
                      <a:lnTo>
                        <a:pt x="12947"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9"/>
                <p:cNvSpPr/>
                <p:nvPr/>
              </p:nvSpPr>
              <p:spPr>
                <a:xfrm>
                  <a:off x="-6721550" y="603225"/>
                  <a:ext cx="910525" cy="309700"/>
                </a:xfrm>
                <a:custGeom>
                  <a:avLst/>
                  <a:gdLst/>
                  <a:ahLst/>
                  <a:cxnLst/>
                  <a:rect l="l" t="t" r="r" b="b"/>
                  <a:pathLst>
                    <a:path w="36421" h="12388" extrusionOk="0">
                      <a:moveTo>
                        <a:pt x="0" y="0"/>
                      </a:moveTo>
                      <a:lnTo>
                        <a:pt x="0" y="521"/>
                      </a:lnTo>
                      <a:lnTo>
                        <a:pt x="21020" y="521"/>
                      </a:lnTo>
                      <a:lnTo>
                        <a:pt x="21020" y="12388"/>
                      </a:lnTo>
                      <a:lnTo>
                        <a:pt x="36421" y="12388"/>
                      </a:lnTo>
                      <a:lnTo>
                        <a:pt x="36421" y="11867"/>
                      </a:lnTo>
                      <a:lnTo>
                        <a:pt x="21540" y="11867"/>
                      </a:lnTo>
                      <a:lnTo>
                        <a:pt x="21540"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9"/>
                <p:cNvSpPr/>
                <p:nvPr/>
              </p:nvSpPr>
              <p:spPr>
                <a:xfrm>
                  <a:off x="-6138425" y="2512600"/>
                  <a:ext cx="681750" cy="569200"/>
                </a:xfrm>
                <a:custGeom>
                  <a:avLst/>
                  <a:gdLst/>
                  <a:ahLst/>
                  <a:cxnLst/>
                  <a:rect l="l" t="t" r="r" b="b"/>
                  <a:pathLst>
                    <a:path w="27270" h="22768" extrusionOk="0">
                      <a:moveTo>
                        <a:pt x="26750" y="1"/>
                      </a:moveTo>
                      <a:lnTo>
                        <a:pt x="26750" y="10379"/>
                      </a:lnTo>
                      <a:lnTo>
                        <a:pt x="19792" y="10379"/>
                      </a:lnTo>
                      <a:lnTo>
                        <a:pt x="19792" y="22247"/>
                      </a:lnTo>
                      <a:lnTo>
                        <a:pt x="1" y="22247"/>
                      </a:lnTo>
                      <a:lnTo>
                        <a:pt x="1" y="22768"/>
                      </a:lnTo>
                      <a:lnTo>
                        <a:pt x="20313" y="22768"/>
                      </a:lnTo>
                      <a:lnTo>
                        <a:pt x="20313" y="10900"/>
                      </a:lnTo>
                      <a:lnTo>
                        <a:pt x="27269" y="10900"/>
                      </a:lnTo>
                      <a:lnTo>
                        <a:pt x="27269"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9"/>
                <p:cNvSpPr/>
                <p:nvPr/>
              </p:nvSpPr>
              <p:spPr>
                <a:xfrm>
                  <a:off x="-3556625" y="2553500"/>
                  <a:ext cx="865900" cy="405525"/>
                </a:xfrm>
                <a:custGeom>
                  <a:avLst/>
                  <a:gdLst/>
                  <a:ahLst/>
                  <a:cxnLst/>
                  <a:rect l="l" t="t" r="r" b="b"/>
                  <a:pathLst>
                    <a:path w="34636" h="16221" extrusionOk="0">
                      <a:moveTo>
                        <a:pt x="1" y="0"/>
                      </a:moveTo>
                      <a:lnTo>
                        <a:pt x="1" y="11310"/>
                      </a:lnTo>
                      <a:lnTo>
                        <a:pt x="16481" y="11310"/>
                      </a:lnTo>
                      <a:lnTo>
                        <a:pt x="16481" y="6809"/>
                      </a:lnTo>
                      <a:lnTo>
                        <a:pt x="20462" y="6809"/>
                      </a:lnTo>
                      <a:lnTo>
                        <a:pt x="20462" y="16220"/>
                      </a:lnTo>
                      <a:lnTo>
                        <a:pt x="34636" y="16220"/>
                      </a:lnTo>
                      <a:lnTo>
                        <a:pt x="34636" y="15700"/>
                      </a:lnTo>
                      <a:lnTo>
                        <a:pt x="20983" y="15700"/>
                      </a:lnTo>
                      <a:lnTo>
                        <a:pt x="20983" y="6289"/>
                      </a:lnTo>
                      <a:lnTo>
                        <a:pt x="15960" y="6289"/>
                      </a:lnTo>
                      <a:lnTo>
                        <a:pt x="15960" y="10790"/>
                      </a:lnTo>
                      <a:lnTo>
                        <a:pt x="521" y="10790"/>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9"/>
                <p:cNvSpPr/>
                <p:nvPr/>
              </p:nvSpPr>
              <p:spPr>
                <a:xfrm>
                  <a:off x="-3919200"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6" y="2335"/>
                        <a:pt x="1260" y="2335"/>
                      </a:cubicBezTo>
                      <a:cubicBezTo>
                        <a:pt x="1411" y="2335"/>
                        <a:pt x="1562" y="2306"/>
                        <a:pt x="1707" y="2246"/>
                      </a:cubicBezTo>
                      <a:cubicBezTo>
                        <a:pt x="2143"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9"/>
                <p:cNvSpPr/>
                <p:nvPr/>
              </p:nvSpPr>
              <p:spPr>
                <a:xfrm>
                  <a:off x="-3926225" y="-449025"/>
                  <a:ext cx="74225" cy="71400"/>
                </a:xfrm>
                <a:custGeom>
                  <a:avLst/>
                  <a:gdLst/>
                  <a:ahLst/>
                  <a:cxnLst/>
                  <a:rect l="l" t="t" r="r" b="b"/>
                  <a:pathLst>
                    <a:path w="2969" h="2856" extrusionOk="0">
                      <a:moveTo>
                        <a:pt x="1541" y="521"/>
                      </a:moveTo>
                      <a:lnTo>
                        <a:pt x="1541" y="523"/>
                      </a:lnTo>
                      <a:cubicBezTo>
                        <a:pt x="2042" y="523"/>
                        <a:pt x="2448" y="928"/>
                        <a:pt x="2448" y="1428"/>
                      </a:cubicBezTo>
                      <a:cubicBezTo>
                        <a:pt x="2448" y="1795"/>
                        <a:pt x="2228" y="2126"/>
                        <a:pt x="1888" y="2266"/>
                      </a:cubicBezTo>
                      <a:cubicBezTo>
                        <a:pt x="1776" y="2313"/>
                        <a:pt x="1658" y="2335"/>
                        <a:pt x="1541" y="2335"/>
                      </a:cubicBezTo>
                      <a:cubicBezTo>
                        <a:pt x="1305" y="2335"/>
                        <a:pt x="1072" y="2243"/>
                        <a:pt x="899" y="2070"/>
                      </a:cubicBezTo>
                      <a:cubicBezTo>
                        <a:pt x="640" y="1811"/>
                        <a:pt x="563" y="1420"/>
                        <a:pt x="703" y="1081"/>
                      </a:cubicBezTo>
                      <a:cubicBezTo>
                        <a:pt x="843" y="743"/>
                        <a:pt x="1174" y="521"/>
                        <a:pt x="1541" y="521"/>
                      </a:cubicBezTo>
                      <a:close/>
                      <a:moveTo>
                        <a:pt x="1541" y="1"/>
                      </a:moveTo>
                      <a:cubicBezTo>
                        <a:pt x="1169" y="1"/>
                        <a:pt x="804" y="146"/>
                        <a:pt x="531" y="418"/>
                      </a:cubicBezTo>
                      <a:cubicBezTo>
                        <a:pt x="123" y="828"/>
                        <a:pt x="1" y="1442"/>
                        <a:pt x="222" y="1974"/>
                      </a:cubicBezTo>
                      <a:cubicBezTo>
                        <a:pt x="443" y="2508"/>
                        <a:pt x="963" y="2856"/>
                        <a:pt x="1541" y="2856"/>
                      </a:cubicBezTo>
                      <a:cubicBezTo>
                        <a:pt x="2329" y="2855"/>
                        <a:pt x="2967" y="2217"/>
                        <a:pt x="2969" y="1428"/>
                      </a:cubicBezTo>
                      <a:cubicBezTo>
                        <a:pt x="2969" y="851"/>
                        <a:pt x="2621" y="330"/>
                        <a:pt x="2087" y="110"/>
                      </a:cubicBezTo>
                      <a:cubicBezTo>
                        <a:pt x="1910"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9"/>
                <p:cNvSpPr/>
                <p:nvPr/>
              </p:nvSpPr>
              <p:spPr>
                <a:xfrm>
                  <a:off x="-4778350" y="-768150"/>
                  <a:ext cx="60675" cy="58400"/>
                </a:xfrm>
                <a:custGeom>
                  <a:avLst/>
                  <a:gdLst/>
                  <a:ahLst/>
                  <a:cxnLst/>
                  <a:rect l="l" t="t" r="r" b="b"/>
                  <a:pathLst>
                    <a:path w="2427" h="2336" extrusionOk="0">
                      <a:moveTo>
                        <a:pt x="1259" y="0"/>
                      </a:moveTo>
                      <a:cubicBezTo>
                        <a:pt x="787" y="0"/>
                        <a:pt x="361" y="285"/>
                        <a:pt x="180" y="721"/>
                      </a:cubicBezTo>
                      <a:cubicBezTo>
                        <a:pt x="0" y="1157"/>
                        <a:pt x="99" y="1659"/>
                        <a:pt x="434" y="1993"/>
                      </a:cubicBezTo>
                      <a:cubicBezTo>
                        <a:pt x="657" y="2217"/>
                        <a:pt x="955" y="2335"/>
                        <a:pt x="1259" y="2335"/>
                      </a:cubicBezTo>
                      <a:cubicBezTo>
                        <a:pt x="1410" y="2335"/>
                        <a:pt x="1561" y="2306"/>
                        <a:pt x="1706" y="2247"/>
                      </a:cubicBezTo>
                      <a:cubicBezTo>
                        <a:pt x="2142" y="2066"/>
                        <a:pt x="2427" y="1640"/>
                        <a:pt x="2427" y="1168"/>
                      </a:cubicBezTo>
                      <a:cubicBezTo>
                        <a:pt x="2427" y="523"/>
                        <a:pt x="1904"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9"/>
                <p:cNvSpPr/>
                <p:nvPr/>
              </p:nvSpPr>
              <p:spPr>
                <a:xfrm>
                  <a:off x="-4785375" y="-774675"/>
                  <a:ext cx="74225" cy="71425"/>
                </a:xfrm>
                <a:custGeom>
                  <a:avLst/>
                  <a:gdLst/>
                  <a:ahLst/>
                  <a:cxnLst/>
                  <a:rect l="l" t="t" r="r" b="b"/>
                  <a:pathLst>
                    <a:path w="2969" h="2857" extrusionOk="0">
                      <a:moveTo>
                        <a:pt x="1540" y="522"/>
                      </a:moveTo>
                      <a:cubicBezTo>
                        <a:pt x="2040" y="522"/>
                        <a:pt x="2447" y="927"/>
                        <a:pt x="2447" y="1429"/>
                      </a:cubicBezTo>
                      <a:cubicBezTo>
                        <a:pt x="2447" y="1796"/>
                        <a:pt x="2226" y="2126"/>
                        <a:pt x="1887" y="2267"/>
                      </a:cubicBezTo>
                      <a:cubicBezTo>
                        <a:pt x="1775" y="2313"/>
                        <a:pt x="1657" y="2336"/>
                        <a:pt x="1540" y="2336"/>
                      </a:cubicBezTo>
                      <a:cubicBezTo>
                        <a:pt x="1304" y="2336"/>
                        <a:pt x="1072" y="2244"/>
                        <a:pt x="899" y="2070"/>
                      </a:cubicBezTo>
                      <a:cubicBezTo>
                        <a:pt x="639" y="1811"/>
                        <a:pt x="562" y="1420"/>
                        <a:pt x="702" y="1081"/>
                      </a:cubicBezTo>
                      <a:cubicBezTo>
                        <a:pt x="843" y="742"/>
                        <a:pt x="1173" y="522"/>
                        <a:pt x="1540" y="522"/>
                      </a:cubicBezTo>
                      <a:close/>
                      <a:moveTo>
                        <a:pt x="1540" y="1"/>
                      </a:moveTo>
                      <a:cubicBezTo>
                        <a:pt x="1168" y="1"/>
                        <a:pt x="803" y="146"/>
                        <a:pt x="530" y="419"/>
                      </a:cubicBezTo>
                      <a:cubicBezTo>
                        <a:pt x="122" y="827"/>
                        <a:pt x="0" y="1442"/>
                        <a:pt x="220" y="1975"/>
                      </a:cubicBezTo>
                      <a:cubicBezTo>
                        <a:pt x="442" y="2509"/>
                        <a:pt x="963" y="2856"/>
                        <a:pt x="1540" y="2856"/>
                      </a:cubicBezTo>
                      <a:cubicBezTo>
                        <a:pt x="2329" y="2856"/>
                        <a:pt x="2967" y="2217"/>
                        <a:pt x="2968" y="1429"/>
                      </a:cubicBezTo>
                      <a:cubicBezTo>
                        <a:pt x="2968" y="851"/>
                        <a:pt x="2621" y="330"/>
                        <a:pt x="2086" y="110"/>
                      </a:cubicBezTo>
                      <a:cubicBezTo>
                        <a:pt x="1909"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9"/>
                <p:cNvSpPr/>
                <p:nvPr/>
              </p:nvSpPr>
              <p:spPr>
                <a:xfrm>
                  <a:off x="-5627475" y="-498225"/>
                  <a:ext cx="60700" cy="58425"/>
                </a:xfrm>
                <a:custGeom>
                  <a:avLst/>
                  <a:gdLst/>
                  <a:ahLst/>
                  <a:cxnLst/>
                  <a:rect l="l" t="t" r="r" b="b"/>
                  <a:pathLst>
                    <a:path w="2428" h="2337" extrusionOk="0">
                      <a:moveTo>
                        <a:pt x="1260" y="1"/>
                      </a:moveTo>
                      <a:cubicBezTo>
                        <a:pt x="788" y="1"/>
                        <a:pt x="361" y="286"/>
                        <a:pt x="181" y="721"/>
                      </a:cubicBezTo>
                      <a:cubicBezTo>
                        <a:pt x="1" y="1157"/>
                        <a:pt x="100" y="1660"/>
                        <a:pt x="434" y="1994"/>
                      </a:cubicBezTo>
                      <a:cubicBezTo>
                        <a:pt x="657" y="2218"/>
                        <a:pt x="956" y="2336"/>
                        <a:pt x="1260" y="2336"/>
                      </a:cubicBezTo>
                      <a:cubicBezTo>
                        <a:pt x="1411" y="2336"/>
                        <a:pt x="1562" y="2307"/>
                        <a:pt x="1707" y="2247"/>
                      </a:cubicBezTo>
                      <a:cubicBezTo>
                        <a:pt x="2143" y="2067"/>
                        <a:pt x="2427" y="1641"/>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9"/>
                <p:cNvSpPr/>
                <p:nvPr/>
              </p:nvSpPr>
              <p:spPr>
                <a:xfrm>
                  <a:off x="-6753025" y="580550"/>
                  <a:ext cx="60675" cy="58375"/>
                </a:xfrm>
                <a:custGeom>
                  <a:avLst/>
                  <a:gdLst/>
                  <a:ahLst/>
                  <a:cxnLst/>
                  <a:rect l="l" t="t" r="r" b="b"/>
                  <a:pathLst>
                    <a:path w="2427" h="2335" extrusionOk="0">
                      <a:moveTo>
                        <a:pt x="1259" y="0"/>
                      </a:moveTo>
                      <a:cubicBezTo>
                        <a:pt x="787" y="0"/>
                        <a:pt x="362" y="285"/>
                        <a:pt x="182" y="721"/>
                      </a:cubicBezTo>
                      <a:cubicBezTo>
                        <a:pt x="0" y="1157"/>
                        <a:pt x="101" y="1659"/>
                        <a:pt x="435" y="1992"/>
                      </a:cubicBezTo>
                      <a:cubicBezTo>
                        <a:pt x="657" y="2216"/>
                        <a:pt x="956" y="2335"/>
                        <a:pt x="1260" y="2335"/>
                      </a:cubicBezTo>
                      <a:cubicBezTo>
                        <a:pt x="1410" y="2335"/>
                        <a:pt x="1562" y="2306"/>
                        <a:pt x="1706" y="2245"/>
                      </a:cubicBezTo>
                      <a:cubicBezTo>
                        <a:pt x="2142" y="2065"/>
                        <a:pt x="2427" y="1640"/>
                        <a:pt x="2427" y="1168"/>
                      </a:cubicBezTo>
                      <a:cubicBezTo>
                        <a:pt x="2427" y="522"/>
                        <a:pt x="1905" y="0"/>
                        <a:pt x="12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9"/>
                <p:cNvSpPr/>
                <p:nvPr/>
              </p:nvSpPr>
              <p:spPr>
                <a:xfrm>
                  <a:off x="-6760050" y="574025"/>
                  <a:ext cx="74225" cy="71425"/>
                </a:xfrm>
                <a:custGeom>
                  <a:avLst/>
                  <a:gdLst/>
                  <a:ahLst/>
                  <a:cxnLst/>
                  <a:rect l="l" t="t" r="r" b="b"/>
                  <a:pathLst>
                    <a:path w="2969" h="2857" extrusionOk="0">
                      <a:moveTo>
                        <a:pt x="1540" y="522"/>
                      </a:moveTo>
                      <a:cubicBezTo>
                        <a:pt x="2042" y="522"/>
                        <a:pt x="2447" y="927"/>
                        <a:pt x="2447" y="1429"/>
                      </a:cubicBezTo>
                      <a:cubicBezTo>
                        <a:pt x="2447" y="1796"/>
                        <a:pt x="2227" y="2126"/>
                        <a:pt x="1888" y="2267"/>
                      </a:cubicBezTo>
                      <a:cubicBezTo>
                        <a:pt x="1776" y="2313"/>
                        <a:pt x="1658" y="2336"/>
                        <a:pt x="1541" y="2336"/>
                      </a:cubicBezTo>
                      <a:cubicBezTo>
                        <a:pt x="1305" y="2336"/>
                        <a:pt x="1073" y="2243"/>
                        <a:pt x="899" y="2069"/>
                      </a:cubicBezTo>
                      <a:cubicBezTo>
                        <a:pt x="639" y="1810"/>
                        <a:pt x="562" y="1420"/>
                        <a:pt x="702" y="1081"/>
                      </a:cubicBezTo>
                      <a:cubicBezTo>
                        <a:pt x="843" y="742"/>
                        <a:pt x="1173" y="522"/>
                        <a:pt x="1540" y="522"/>
                      </a:cubicBezTo>
                      <a:close/>
                      <a:moveTo>
                        <a:pt x="1542" y="1"/>
                      </a:moveTo>
                      <a:cubicBezTo>
                        <a:pt x="1170" y="1"/>
                        <a:pt x="804" y="146"/>
                        <a:pt x="530" y="419"/>
                      </a:cubicBezTo>
                      <a:cubicBezTo>
                        <a:pt x="122" y="827"/>
                        <a:pt x="0" y="1441"/>
                        <a:pt x="222" y="1975"/>
                      </a:cubicBezTo>
                      <a:cubicBezTo>
                        <a:pt x="442" y="2509"/>
                        <a:pt x="963" y="2856"/>
                        <a:pt x="1540" y="2856"/>
                      </a:cubicBezTo>
                      <a:cubicBezTo>
                        <a:pt x="2329" y="2855"/>
                        <a:pt x="2967" y="2217"/>
                        <a:pt x="2968" y="1429"/>
                      </a:cubicBezTo>
                      <a:cubicBezTo>
                        <a:pt x="2968" y="851"/>
                        <a:pt x="2621" y="330"/>
                        <a:pt x="2086" y="109"/>
                      </a:cubicBezTo>
                      <a:cubicBezTo>
                        <a:pt x="1910"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9"/>
                <p:cNvSpPr/>
                <p:nvPr/>
              </p:nvSpPr>
              <p:spPr>
                <a:xfrm>
                  <a:off x="-6854475" y="1111650"/>
                  <a:ext cx="60675" cy="58400"/>
                </a:xfrm>
                <a:custGeom>
                  <a:avLst/>
                  <a:gdLst/>
                  <a:ahLst/>
                  <a:cxnLst/>
                  <a:rect l="l" t="t" r="r" b="b"/>
                  <a:pathLst>
                    <a:path w="2427" h="2336" extrusionOk="0">
                      <a:moveTo>
                        <a:pt x="1260" y="0"/>
                      </a:moveTo>
                      <a:cubicBezTo>
                        <a:pt x="787" y="0"/>
                        <a:pt x="362" y="285"/>
                        <a:pt x="181" y="721"/>
                      </a:cubicBezTo>
                      <a:cubicBezTo>
                        <a:pt x="0" y="1157"/>
                        <a:pt x="101" y="1659"/>
                        <a:pt x="434" y="1994"/>
                      </a:cubicBezTo>
                      <a:cubicBezTo>
                        <a:pt x="658" y="2217"/>
                        <a:pt x="957" y="2335"/>
                        <a:pt x="1261" y="2335"/>
                      </a:cubicBezTo>
                      <a:cubicBezTo>
                        <a:pt x="1411" y="2335"/>
                        <a:pt x="1562" y="2306"/>
                        <a:pt x="1706" y="2247"/>
                      </a:cubicBezTo>
                      <a:cubicBezTo>
                        <a:pt x="2142" y="2066"/>
                        <a:pt x="2427" y="1640"/>
                        <a:pt x="2427" y="1168"/>
                      </a:cubicBezTo>
                      <a:cubicBezTo>
                        <a:pt x="2427" y="522"/>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9"/>
                <p:cNvSpPr/>
                <p:nvPr/>
              </p:nvSpPr>
              <p:spPr>
                <a:xfrm>
                  <a:off x="-6861500" y="1105125"/>
                  <a:ext cx="74250" cy="71425"/>
                </a:xfrm>
                <a:custGeom>
                  <a:avLst/>
                  <a:gdLst/>
                  <a:ahLst/>
                  <a:cxnLst/>
                  <a:rect l="l" t="t" r="r" b="b"/>
                  <a:pathLst>
                    <a:path w="2970" h="2857" extrusionOk="0">
                      <a:moveTo>
                        <a:pt x="1541" y="521"/>
                      </a:moveTo>
                      <a:cubicBezTo>
                        <a:pt x="2042" y="521"/>
                        <a:pt x="2448" y="927"/>
                        <a:pt x="2448" y="1429"/>
                      </a:cubicBezTo>
                      <a:cubicBezTo>
                        <a:pt x="2448" y="1796"/>
                        <a:pt x="2227" y="2126"/>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1" y="0"/>
                      </a:moveTo>
                      <a:cubicBezTo>
                        <a:pt x="1170" y="0"/>
                        <a:pt x="805" y="145"/>
                        <a:pt x="532" y="419"/>
                      </a:cubicBezTo>
                      <a:cubicBezTo>
                        <a:pt x="123" y="827"/>
                        <a:pt x="0" y="1441"/>
                        <a:pt x="222" y="1975"/>
                      </a:cubicBezTo>
                      <a:cubicBezTo>
                        <a:pt x="442" y="2508"/>
                        <a:pt x="963" y="2856"/>
                        <a:pt x="1541" y="2856"/>
                      </a:cubicBezTo>
                      <a:cubicBezTo>
                        <a:pt x="2329" y="2855"/>
                        <a:pt x="2967" y="2217"/>
                        <a:pt x="2968" y="1429"/>
                      </a:cubicBezTo>
                      <a:cubicBezTo>
                        <a:pt x="2970" y="851"/>
                        <a:pt x="2621" y="330"/>
                        <a:pt x="2088" y="109"/>
                      </a:cubicBezTo>
                      <a:cubicBezTo>
                        <a:pt x="1911" y="36"/>
                        <a:pt x="1725" y="0"/>
                        <a:pt x="154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9"/>
                <p:cNvSpPr/>
                <p:nvPr/>
              </p:nvSpPr>
              <p:spPr>
                <a:xfrm>
                  <a:off x="-6167350" y="3040500"/>
                  <a:ext cx="60675" cy="58400"/>
                </a:xfrm>
                <a:custGeom>
                  <a:avLst/>
                  <a:gdLst/>
                  <a:ahLst/>
                  <a:cxnLst/>
                  <a:rect l="l" t="t" r="r" b="b"/>
                  <a:pathLst>
                    <a:path w="2427" h="2336" extrusionOk="0">
                      <a:moveTo>
                        <a:pt x="1260" y="0"/>
                      </a:moveTo>
                      <a:cubicBezTo>
                        <a:pt x="787" y="0"/>
                        <a:pt x="362" y="285"/>
                        <a:pt x="182" y="721"/>
                      </a:cubicBezTo>
                      <a:cubicBezTo>
                        <a:pt x="0" y="1158"/>
                        <a:pt x="101" y="1659"/>
                        <a:pt x="435" y="1993"/>
                      </a:cubicBezTo>
                      <a:cubicBezTo>
                        <a:pt x="658" y="2217"/>
                        <a:pt x="956" y="2335"/>
                        <a:pt x="1260" y="2335"/>
                      </a:cubicBezTo>
                      <a:cubicBezTo>
                        <a:pt x="1410" y="2335"/>
                        <a:pt x="1562" y="2306"/>
                        <a:pt x="1706" y="2246"/>
                      </a:cubicBezTo>
                      <a:cubicBezTo>
                        <a:pt x="2142" y="2066"/>
                        <a:pt x="2427" y="1640"/>
                        <a:pt x="2427" y="1167"/>
                      </a:cubicBezTo>
                      <a:cubicBezTo>
                        <a:pt x="2427" y="523"/>
                        <a:pt x="1905"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9"/>
                <p:cNvSpPr/>
                <p:nvPr/>
              </p:nvSpPr>
              <p:spPr>
                <a:xfrm>
                  <a:off x="-6174375" y="3034000"/>
                  <a:ext cx="74225" cy="71425"/>
                </a:xfrm>
                <a:custGeom>
                  <a:avLst/>
                  <a:gdLst/>
                  <a:ahLst/>
                  <a:cxnLst/>
                  <a:rect l="l" t="t" r="r" b="b"/>
                  <a:pathLst>
                    <a:path w="2969" h="2857" extrusionOk="0">
                      <a:moveTo>
                        <a:pt x="1541" y="521"/>
                      </a:moveTo>
                      <a:cubicBezTo>
                        <a:pt x="2042" y="522"/>
                        <a:pt x="2448" y="927"/>
                        <a:pt x="2448" y="1427"/>
                      </a:cubicBezTo>
                      <a:cubicBezTo>
                        <a:pt x="2448" y="1794"/>
                        <a:pt x="2227" y="2125"/>
                        <a:pt x="1888" y="2267"/>
                      </a:cubicBezTo>
                      <a:cubicBezTo>
                        <a:pt x="1776" y="2313"/>
                        <a:pt x="1659" y="2336"/>
                        <a:pt x="1542" y="2336"/>
                      </a:cubicBezTo>
                      <a:cubicBezTo>
                        <a:pt x="1306" y="2336"/>
                        <a:pt x="1073" y="2243"/>
                        <a:pt x="899" y="2069"/>
                      </a:cubicBezTo>
                      <a:cubicBezTo>
                        <a:pt x="640" y="1810"/>
                        <a:pt x="562" y="1420"/>
                        <a:pt x="703" y="1081"/>
                      </a:cubicBezTo>
                      <a:cubicBezTo>
                        <a:pt x="843" y="742"/>
                        <a:pt x="1174" y="521"/>
                        <a:pt x="1541" y="521"/>
                      </a:cubicBezTo>
                      <a:close/>
                      <a:moveTo>
                        <a:pt x="1542" y="1"/>
                      </a:moveTo>
                      <a:cubicBezTo>
                        <a:pt x="1170" y="1"/>
                        <a:pt x="804" y="146"/>
                        <a:pt x="531" y="419"/>
                      </a:cubicBezTo>
                      <a:cubicBezTo>
                        <a:pt x="123" y="827"/>
                        <a:pt x="0" y="1441"/>
                        <a:pt x="222" y="1975"/>
                      </a:cubicBezTo>
                      <a:cubicBezTo>
                        <a:pt x="442" y="2508"/>
                        <a:pt x="963" y="2856"/>
                        <a:pt x="1541" y="2856"/>
                      </a:cubicBezTo>
                      <a:cubicBezTo>
                        <a:pt x="2329" y="2855"/>
                        <a:pt x="2968" y="2216"/>
                        <a:pt x="2968" y="1427"/>
                      </a:cubicBezTo>
                      <a:cubicBezTo>
                        <a:pt x="2968" y="850"/>
                        <a:pt x="2621" y="329"/>
                        <a:pt x="2087" y="109"/>
                      </a:cubicBezTo>
                      <a:cubicBezTo>
                        <a:pt x="1911" y="36"/>
                        <a:pt x="1725" y="1"/>
                        <a:pt x="15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9"/>
                <p:cNvSpPr/>
                <p:nvPr/>
              </p:nvSpPr>
              <p:spPr>
                <a:xfrm>
                  <a:off x="-2707425" y="2917525"/>
                  <a:ext cx="60700" cy="58400"/>
                </a:xfrm>
                <a:custGeom>
                  <a:avLst/>
                  <a:gdLst/>
                  <a:ahLst/>
                  <a:cxnLst/>
                  <a:rect l="l" t="t" r="r" b="b"/>
                  <a:pathLst>
                    <a:path w="2428" h="2336" extrusionOk="0">
                      <a:moveTo>
                        <a:pt x="1260" y="1"/>
                      </a:moveTo>
                      <a:cubicBezTo>
                        <a:pt x="788" y="1"/>
                        <a:pt x="362" y="285"/>
                        <a:pt x="181" y="722"/>
                      </a:cubicBezTo>
                      <a:cubicBezTo>
                        <a:pt x="1" y="1158"/>
                        <a:pt x="100" y="1659"/>
                        <a:pt x="434" y="1994"/>
                      </a:cubicBezTo>
                      <a:cubicBezTo>
                        <a:pt x="658" y="2217"/>
                        <a:pt x="956" y="2336"/>
                        <a:pt x="1260" y="2336"/>
                      </a:cubicBezTo>
                      <a:cubicBezTo>
                        <a:pt x="1410" y="2336"/>
                        <a:pt x="1562" y="2307"/>
                        <a:pt x="1707" y="2247"/>
                      </a:cubicBezTo>
                      <a:cubicBezTo>
                        <a:pt x="2143" y="2066"/>
                        <a:pt x="2427" y="1640"/>
                        <a:pt x="2427" y="1169"/>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9"/>
                <p:cNvSpPr/>
                <p:nvPr/>
              </p:nvSpPr>
              <p:spPr>
                <a:xfrm>
                  <a:off x="-2714450" y="2911025"/>
                  <a:ext cx="74225" cy="71400"/>
                </a:xfrm>
                <a:custGeom>
                  <a:avLst/>
                  <a:gdLst/>
                  <a:ahLst/>
                  <a:cxnLst/>
                  <a:rect l="l" t="t" r="r" b="b"/>
                  <a:pathLst>
                    <a:path w="2969" h="2856" extrusionOk="0">
                      <a:moveTo>
                        <a:pt x="1543" y="522"/>
                      </a:moveTo>
                      <a:cubicBezTo>
                        <a:pt x="2042" y="522"/>
                        <a:pt x="2448" y="928"/>
                        <a:pt x="2449" y="1429"/>
                      </a:cubicBezTo>
                      <a:cubicBezTo>
                        <a:pt x="2448" y="1795"/>
                        <a:pt x="2228" y="2125"/>
                        <a:pt x="1889" y="2266"/>
                      </a:cubicBezTo>
                      <a:cubicBezTo>
                        <a:pt x="1777" y="2312"/>
                        <a:pt x="1659" y="2335"/>
                        <a:pt x="1542" y="2335"/>
                      </a:cubicBezTo>
                      <a:cubicBezTo>
                        <a:pt x="1307" y="2335"/>
                        <a:pt x="1075" y="2243"/>
                        <a:pt x="900" y="2070"/>
                      </a:cubicBezTo>
                      <a:cubicBezTo>
                        <a:pt x="641" y="1810"/>
                        <a:pt x="564" y="1421"/>
                        <a:pt x="703" y="1083"/>
                      </a:cubicBezTo>
                      <a:cubicBezTo>
                        <a:pt x="844" y="744"/>
                        <a:pt x="1174" y="522"/>
                        <a:pt x="1541" y="522"/>
                      </a:cubicBezTo>
                      <a:cubicBezTo>
                        <a:pt x="1542" y="522"/>
                        <a:pt x="1543" y="522"/>
                        <a:pt x="1543" y="522"/>
                      </a:cubicBezTo>
                      <a:close/>
                      <a:moveTo>
                        <a:pt x="1541" y="1"/>
                      </a:moveTo>
                      <a:cubicBezTo>
                        <a:pt x="1170" y="1"/>
                        <a:pt x="805" y="145"/>
                        <a:pt x="531" y="419"/>
                      </a:cubicBezTo>
                      <a:cubicBezTo>
                        <a:pt x="123" y="827"/>
                        <a:pt x="1" y="1441"/>
                        <a:pt x="222" y="1974"/>
                      </a:cubicBezTo>
                      <a:cubicBezTo>
                        <a:pt x="443" y="2508"/>
                        <a:pt x="963" y="2855"/>
                        <a:pt x="1541" y="2855"/>
                      </a:cubicBezTo>
                      <a:cubicBezTo>
                        <a:pt x="2328" y="2855"/>
                        <a:pt x="2967" y="2216"/>
                        <a:pt x="2969" y="1429"/>
                      </a:cubicBezTo>
                      <a:cubicBezTo>
                        <a:pt x="2969" y="851"/>
                        <a:pt x="2621" y="331"/>
                        <a:pt x="2087" y="109"/>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9"/>
                <p:cNvSpPr/>
                <p:nvPr/>
              </p:nvSpPr>
              <p:spPr>
                <a:xfrm>
                  <a:off x="-3040900" y="-351250"/>
                  <a:ext cx="60700" cy="58400"/>
                </a:xfrm>
                <a:custGeom>
                  <a:avLst/>
                  <a:gdLst/>
                  <a:ahLst/>
                  <a:cxnLst/>
                  <a:rect l="l" t="t" r="r" b="b"/>
                  <a:pathLst>
                    <a:path w="2428" h="2336" extrusionOk="0">
                      <a:moveTo>
                        <a:pt x="1260" y="1"/>
                      </a:moveTo>
                      <a:cubicBezTo>
                        <a:pt x="788" y="1"/>
                        <a:pt x="361" y="285"/>
                        <a:pt x="181" y="723"/>
                      </a:cubicBezTo>
                      <a:cubicBezTo>
                        <a:pt x="0" y="1158"/>
                        <a:pt x="100" y="1661"/>
                        <a:pt x="434" y="1994"/>
                      </a:cubicBezTo>
                      <a:cubicBezTo>
                        <a:pt x="657" y="2217"/>
                        <a:pt x="956" y="2336"/>
                        <a:pt x="1259" y="2336"/>
                      </a:cubicBezTo>
                      <a:cubicBezTo>
                        <a:pt x="1410" y="2336"/>
                        <a:pt x="1562" y="2307"/>
                        <a:pt x="1707" y="2247"/>
                      </a:cubicBezTo>
                      <a:cubicBezTo>
                        <a:pt x="2143" y="2067"/>
                        <a:pt x="2427" y="1640"/>
                        <a:pt x="2427" y="1168"/>
                      </a:cubicBezTo>
                      <a:cubicBezTo>
                        <a:pt x="2427" y="524"/>
                        <a:pt x="1904" y="1"/>
                        <a:pt x="126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9"/>
                <p:cNvSpPr/>
                <p:nvPr/>
              </p:nvSpPr>
              <p:spPr>
                <a:xfrm>
                  <a:off x="-3047925" y="-357750"/>
                  <a:ext cx="74225" cy="71450"/>
                </a:xfrm>
                <a:custGeom>
                  <a:avLst/>
                  <a:gdLst/>
                  <a:ahLst/>
                  <a:cxnLst/>
                  <a:rect l="l" t="t" r="r" b="b"/>
                  <a:pathLst>
                    <a:path w="2969" h="2858" extrusionOk="0">
                      <a:moveTo>
                        <a:pt x="1541" y="521"/>
                      </a:moveTo>
                      <a:cubicBezTo>
                        <a:pt x="2041" y="522"/>
                        <a:pt x="2447" y="928"/>
                        <a:pt x="2448" y="1428"/>
                      </a:cubicBezTo>
                      <a:cubicBezTo>
                        <a:pt x="2448" y="1795"/>
                        <a:pt x="2226" y="2127"/>
                        <a:pt x="1887" y="2267"/>
                      </a:cubicBezTo>
                      <a:cubicBezTo>
                        <a:pt x="1775" y="2314"/>
                        <a:pt x="1658" y="2336"/>
                        <a:pt x="1541" y="2336"/>
                      </a:cubicBezTo>
                      <a:cubicBezTo>
                        <a:pt x="1305" y="2336"/>
                        <a:pt x="1073" y="2244"/>
                        <a:pt x="899" y="2070"/>
                      </a:cubicBezTo>
                      <a:cubicBezTo>
                        <a:pt x="640" y="1811"/>
                        <a:pt x="562" y="1421"/>
                        <a:pt x="703" y="1082"/>
                      </a:cubicBezTo>
                      <a:cubicBezTo>
                        <a:pt x="842" y="743"/>
                        <a:pt x="1174" y="521"/>
                        <a:pt x="1541" y="521"/>
                      </a:cubicBezTo>
                      <a:close/>
                      <a:moveTo>
                        <a:pt x="1540" y="1"/>
                      </a:moveTo>
                      <a:cubicBezTo>
                        <a:pt x="1169" y="1"/>
                        <a:pt x="804" y="146"/>
                        <a:pt x="531" y="419"/>
                      </a:cubicBezTo>
                      <a:cubicBezTo>
                        <a:pt x="123" y="828"/>
                        <a:pt x="1" y="1441"/>
                        <a:pt x="221" y="1976"/>
                      </a:cubicBezTo>
                      <a:cubicBezTo>
                        <a:pt x="442" y="2508"/>
                        <a:pt x="963" y="2857"/>
                        <a:pt x="1541" y="2857"/>
                      </a:cubicBezTo>
                      <a:cubicBezTo>
                        <a:pt x="2328" y="2856"/>
                        <a:pt x="2967" y="2216"/>
                        <a:pt x="2968" y="1428"/>
                      </a:cubicBezTo>
                      <a:cubicBezTo>
                        <a:pt x="2968" y="851"/>
                        <a:pt x="2620" y="330"/>
                        <a:pt x="2087" y="110"/>
                      </a:cubicBezTo>
                      <a:cubicBezTo>
                        <a:pt x="1910" y="37"/>
                        <a:pt x="1724" y="1"/>
                        <a:pt x="15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9"/>
                <p:cNvSpPr/>
                <p:nvPr/>
              </p:nvSpPr>
              <p:spPr>
                <a:xfrm>
                  <a:off x="-4837450" y="2516525"/>
                  <a:ext cx="992800" cy="523425"/>
                </a:xfrm>
                <a:custGeom>
                  <a:avLst/>
                  <a:gdLst/>
                  <a:ahLst/>
                  <a:cxnLst/>
                  <a:rect l="l" t="t" r="r" b="b"/>
                  <a:pathLst>
                    <a:path w="39712" h="20937" extrusionOk="0">
                      <a:moveTo>
                        <a:pt x="4582" y="1"/>
                      </a:moveTo>
                      <a:lnTo>
                        <a:pt x="4582" y="10156"/>
                      </a:lnTo>
                      <a:cubicBezTo>
                        <a:pt x="4582" y="13469"/>
                        <a:pt x="3439" y="16685"/>
                        <a:pt x="1338" y="19282"/>
                      </a:cubicBezTo>
                      <a:lnTo>
                        <a:pt x="0" y="20936"/>
                      </a:lnTo>
                      <a:lnTo>
                        <a:pt x="39712" y="20936"/>
                      </a:lnTo>
                      <a:lnTo>
                        <a:pt x="38374" y="19282"/>
                      </a:lnTo>
                      <a:cubicBezTo>
                        <a:pt x="36273" y="16685"/>
                        <a:pt x="35130" y="13469"/>
                        <a:pt x="35130" y="10156"/>
                      </a:cubicBezTo>
                      <a:lnTo>
                        <a:pt x="351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9"/>
                <p:cNvSpPr/>
                <p:nvPr/>
              </p:nvSpPr>
              <p:spPr>
                <a:xfrm>
                  <a:off x="-4845950" y="2510025"/>
                  <a:ext cx="1009825" cy="536425"/>
                </a:xfrm>
                <a:custGeom>
                  <a:avLst/>
                  <a:gdLst/>
                  <a:ahLst/>
                  <a:cxnLst/>
                  <a:rect l="l" t="t" r="r" b="b"/>
                  <a:pathLst>
                    <a:path w="40393" h="21457" extrusionOk="0">
                      <a:moveTo>
                        <a:pt x="35209" y="521"/>
                      </a:moveTo>
                      <a:lnTo>
                        <a:pt x="35209" y="10414"/>
                      </a:lnTo>
                      <a:cubicBezTo>
                        <a:pt x="35209" y="13773"/>
                        <a:pt x="36383" y="17073"/>
                        <a:pt x="38512" y="19707"/>
                      </a:cubicBezTo>
                      <a:lnTo>
                        <a:pt x="39507" y="20936"/>
                      </a:lnTo>
                      <a:lnTo>
                        <a:pt x="885" y="20936"/>
                      </a:lnTo>
                      <a:lnTo>
                        <a:pt x="1881" y="19707"/>
                      </a:lnTo>
                      <a:cubicBezTo>
                        <a:pt x="4009" y="17073"/>
                        <a:pt x="5183" y="13773"/>
                        <a:pt x="5183" y="10414"/>
                      </a:cubicBezTo>
                      <a:lnTo>
                        <a:pt x="5183" y="521"/>
                      </a:lnTo>
                      <a:close/>
                      <a:moveTo>
                        <a:pt x="4922" y="1"/>
                      </a:moveTo>
                      <a:cubicBezTo>
                        <a:pt x="4780" y="1"/>
                        <a:pt x="4662" y="117"/>
                        <a:pt x="4663" y="261"/>
                      </a:cubicBezTo>
                      <a:lnTo>
                        <a:pt x="4663" y="10414"/>
                      </a:lnTo>
                      <a:cubicBezTo>
                        <a:pt x="4663" y="13655"/>
                        <a:pt x="3531" y="16838"/>
                        <a:pt x="1476" y="19379"/>
                      </a:cubicBezTo>
                      <a:lnTo>
                        <a:pt x="138" y="21033"/>
                      </a:lnTo>
                      <a:cubicBezTo>
                        <a:pt x="0" y="21203"/>
                        <a:pt x="121" y="21457"/>
                        <a:pt x="340" y="21457"/>
                      </a:cubicBezTo>
                      <a:lnTo>
                        <a:pt x="40052" y="21457"/>
                      </a:lnTo>
                      <a:cubicBezTo>
                        <a:pt x="40270" y="21457"/>
                        <a:pt x="40392" y="21203"/>
                        <a:pt x="40254" y="21033"/>
                      </a:cubicBezTo>
                      <a:lnTo>
                        <a:pt x="38916" y="19379"/>
                      </a:lnTo>
                      <a:cubicBezTo>
                        <a:pt x="36861" y="16838"/>
                        <a:pt x="35730" y="13655"/>
                        <a:pt x="35730" y="10414"/>
                      </a:cubicBezTo>
                      <a:lnTo>
                        <a:pt x="35730" y="261"/>
                      </a:lnTo>
                      <a:cubicBezTo>
                        <a:pt x="35730" y="117"/>
                        <a:pt x="35613" y="1"/>
                        <a:pt x="3547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9"/>
                <p:cNvSpPr/>
                <p:nvPr/>
              </p:nvSpPr>
              <p:spPr>
                <a:xfrm>
                  <a:off x="-4769800" y="2248925"/>
                  <a:ext cx="857475" cy="431675"/>
                </a:xfrm>
                <a:custGeom>
                  <a:avLst/>
                  <a:gdLst/>
                  <a:ahLst/>
                  <a:cxnLst/>
                  <a:rect l="l" t="t" r="r" b="b"/>
                  <a:pathLst>
                    <a:path w="34299" h="17267" extrusionOk="0">
                      <a:moveTo>
                        <a:pt x="1876" y="1"/>
                      </a:moveTo>
                      <a:lnTo>
                        <a:pt x="1876" y="10155"/>
                      </a:lnTo>
                      <a:cubicBezTo>
                        <a:pt x="1875" y="12647"/>
                        <a:pt x="1229" y="15097"/>
                        <a:pt x="1" y="17267"/>
                      </a:cubicBezTo>
                      <a:lnTo>
                        <a:pt x="34298" y="17267"/>
                      </a:lnTo>
                      <a:cubicBezTo>
                        <a:pt x="33072" y="15097"/>
                        <a:pt x="32425" y="12647"/>
                        <a:pt x="32424" y="10155"/>
                      </a:cubicBezTo>
                      <a:lnTo>
                        <a:pt x="32424"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9"/>
                <p:cNvSpPr/>
                <p:nvPr/>
              </p:nvSpPr>
              <p:spPr>
                <a:xfrm>
                  <a:off x="-5875675" y="342950"/>
                  <a:ext cx="3069250" cy="2253650"/>
                </a:xfrm>
                <a:custGeom>
                  <a:avLst/>
                  <a:gdLst/>
                  <a:ahLst/>
                  <a:cxnLst/>
                  <a:rect l="l" t="t" r="r" b="b"/>
                  <a:pathLst>
                    <a:path w="122770" h="90146" extrusionOk="0">
                      <a:moveTo>
                        <a:pt x="4815" y="0"/>
                      </a:moveTo>
                      <a:cubicBezTo>
                        <a:pt x="2156" y="0"/>
                        <a:pt x="0" y="2155"/>
                        <a:pt x="0" y="4815"/>
                      </a:cubicBezTo>
                      <a:lnTo>
                        <a:pt x="0" y="86110"/>
                      </a:lnTo>
                      <a:cubicBezTo>
                        <a:pt x="0" y="88339"/>
                        <a:pt x="1808" y="90146"/>
                        <a:pt x="4037" y="90146"/>
                      </a:cubicBezTo>
                      <a:lnTo>
                        <a:pt x="118369" y="90146"/>
                      </a:lnTo>
                      <a:cubicBezTo>
                        <a:pt x="120800" y="90146"/>
                        <a:pt x="122770" y="88177"/>
                        <a:pt x="122770" y="85746"/>
                      </a:cubicBezTo>
                      <a:lnTo>
                        <a:pt x="122770" y="5831"/>
                      </a:lnTo>
                      <a:cubicBezTo>
                        <a:pt x="122770" y="4284"/>
                        <a:pt x="122155" y="2801"/>
                        <a:pt x="121061" y="1707"/>
                      </a:cubicBezTo>
                      <a:cubicBezTo>
                        <a:pt x="119968" y="614"/>
                        <a:pt x="118486" y="0"/>
                        <a:pt x="11693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9"/>
                <p:cNvSpPr/>
                <p:nvPr/>
              </p:nvSpPr>
              <p:spPr>
                <a:xfrm>
                  <a:off x="-5882175" y="336425"/>
                  <a:ext cx="3082275" cy="2266675"/>
                </a:xfrm>
                <a:custGeom>
                  <a:avLst/>
                  <a:gdLst/>
                  <a:ahLst/>
                  <a:cxnLst/>
                  <a:rect l="l" t="t" r="r" b="b"/>
                  <a:pathLst>
                    <a:path w="123291" h="90667" extrusionOk="0">
                      <a:moveTo>
                        <a:pt x="118612" y="521"/>
                      </a:moveTo>
                      <a:cubicBezTo>
                        <a:pt x="120905" y="521"/>
                        <a:pt x="122770" y="2386"/>
                        <a:pt x="122770" y="4678"/>
                      </a:cubicBezTo>
                      <a:lnTo>
                        <a:pt x="122770" y="85990"/>
                      </a:lnTo>
                      <a:cubicBezTo>
                        <a:pt x="122770" y="88283"/>
                        <a:pt x="120905" y="90147"/>
                        <a:pt x="118612" y="90147"/>
                      </a:cubicBezTo>
                      <a:lnTo>
                        <a:pt x="4678" y="90147"/>
                      </a:lnTo>
                      <a:cubicBezTo>
                        <a:pt x="2385" y="90147"/>
                        <a:pt x="521" y="88283"/>
                        <a:pt x="521" y="85990"/>
                      </a:cubicBezTo>
                      <a:lnTo>
                        <a:pt x="521" y="4678"/>
                      </a:lnTo>
                      <a:cubicBezTo>
                        <a:pt x="521" y="2386"/>
                        <a:pt x="2385" y="521"/>
                        <a:pt x="4678" y="521"/>
                      </a:cubicBezTo>
                      <a:close/>
                      <a:moveTo>
                        <a:pt x="4678" y="1"/>
                      </a:moveTo>
                      <a:cubicBezTo>
                        <a:pt x="2098" y="1"/>
                        <a:pt x="0" y="2099"/>
                        <a:pt x="0" y="4678"/>
                      </a:cubicBezTo>
                      <a:lnTo>
                        <a:pt x="0" y="85990"/>
                      </a:lnTo>
                      <a:cubicBezTo>
                        <a:pt x="0" y="88570"/>
                        <a:pt x="2098" y="90667"/>
                        <a:pt x="4678" y="90667"/>
                      </a:cubicBezTo>
                      <a:lnTo>
                        <a:pt x="118612" y="90667"/>
                      </a:lnTo>
                      <a:cubicBezTo>
                        <a:pt x="121192" y="90667"/>
                        <a:pt x="123290" y="88570"/>
                        <a:pt x="123290" y="85990"/>
                      </a:cubicBezTo>
                      <a:lnTo>
                        <a:pt x="123290" y="4678"/>
                      </a:lnTo>
                      <a:cubicBezTo>
                        <a:pt x="123290" y="2099"/>
                        <a:pt x="121192" y="1"/>
                        <a:pt x="11861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9"/>
                <p:cNvSpPr/>
                <p:nvPr/>
              </p:nvSpPr>
              <p:spPr>
                <a:xfrm>
                  <a:off x="-5875675" y="2246300"/>
                  <a:ext cx="3069250" cy="350300"/>
                </a:xfrm>
                <a:custGeom>
                  <a:avLst/>
                  <a:gdLst/>
                  <a:ahLst/>
                  <a:cxnLst/>
                  <a:rect l="l" t="t" r="r" b="b"/>
                  <a:pathLst>
                    <a:path w="122770" h="14012" extrusionOk="0">
                      <a:moveTo>
                        <a:pt x="0" y="0"/>
                      </a:moveTo>
                      <a:lnTo>
                        <a:pt x="0" y="9540"/>
                      </a:lnTo>
                      <a:cubicBezTo>
                        <a:pt x="0" y="12009"/>
                        <a:pt x="2003" y="14012"/>
                        <a:pt x="4473" y="14012"/>
                      </a:cubicBezTo>
                      <a:lnTo>
                        <a:pt x="118438" y="14012"/>
                      </a:lnTo>
                      <a:cubicBezTo>
                        <a:pt x="120830" y="14012"/>
                        <a:pt x="122770" y="12073"/>
                        <a:pt x="122770" y="9680"/>
                      </a:cubicBezTo>
                      <a:lnTo>
                        <a:pt x="12277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9"/>
                <p:cNvSpPr/>
                <p:nvPr/>
              </p:nvSpPr>
              <p:spPr>
                <a:xfrm>
                  <a:off x="-5882175" y="2239775"/>
                  <a:ext cx="3082275" cy="363325"/>
                </a:xfrm>
                <a:custGeom>
                  <a:avLst/>
                  <a:gdLst/>
                  <a:ahLst/>
                  <a:cxnLst/>
                  <a:rect l="l" t="t" r="r" b="b"/>
                  <a:pathLst>
                    <a:path w="123291" h="14533" extrusionOk="0">
                      <a:moveTo>
                        <a:pt x="122770" y="522"/>
                      </a:moveTo>
                      <a:lnTo>
                        <a:pt x="122770" y="9856"/>
                      </a:lnTo>
                      <a:cubicBezTo>
                        <a:pt x="122770" y="12151"/>
                        <a:pt x="120908" y="14012"/>
                        <a:pt x="118614" y="14012"/>
                      </a:cubicBezTo>
                      <a:lnTo>
                        <a:pt x="4678" y="14012"/>
                      </a:lnTo>
                      <a:cubicBezTo>
                        <a:pt x="2385" y="14012"/>
                        <a:pt x="522" y="12147"/>
                        <a:pt x="522" y="9856"/>
                      </a:cubicBezTo>
                      <a:lnTo>
                        <a:pt x="522" y="522"/>
                      </a:lnTo>
                      <a:close/>
                      <a:moveTo>
                        <a:pt x="260" y="1"/>
                      </a:moveTo>
                      <a:cubicBezTo>
                        <a:pt x="117" y="1"/>
                        <a:pt x="0" y="117"/>
                        <a:pt x="0" y="261"/>
                      </a:cubicBezTo>
                      <a:lnTo>
                        <a:pt x="0" y="9856"/>
                      </a:lnTo>
                      <a:cubicBezTo>
                        <a:pt x="0" y="12439"/>
                        <a:pt x="2094" y="14533"/>
                        <a:pt x="4678" y="14533"/>
                      </a:cubicBezTo>
                      <a:lnTo>
                        <a:pt x="118612" y="14533"/>
                      </a:lnTo>
                      <a:cubicBezTo>
                        <a:pt x="121195" y="14533"/>
                        <a:pt x="123290" y="12439"/>
                        <a:pt x="123290" y="9856"/>
                      </a:cubicBezTo>
                      <a:lnTo>
                        <a:pt x="123290" y="261"/>
                      </a:lnTo>
                      <a:cubicBezTo>
                        <a:pt x="123290" y="117"/>
                        <a:pt x="123173" y="1"/>
                        <a:pt x="12303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9"/>
                <p:cNvSpPr/>
                <p:nvPr/>
              </p:nvSpPr>
              <p:spPr>
                <a:xfrm>
                  <a:off x="-5721300" y="483125"/>
                  <a:ext cx="2760500" cy="1592250"/>
                </a:xfrm>
                <a:custGeom>
                  <a:avLst/>
                  <a:gdLst/>
                  <a:ahLst/>
                  <a:cxnLst/>
                  <a:rect l="l" t="t" r="r" b="b"/>
                  <a:pathLst>
                    <a:path w="110420" h="63690" extrusionOk="0">
                      <a:moveTo>
                        <a:pt x="1" y="1"/>
                      </a:moveTo>
                      <a:lnTo>
                        <a:pt x="1" y="63689"/>
                      </a:lnTo>
                      <a:lnTo>
                        <a:pt x="110419" y="63689"/>
                      </a:lnTo>
                      <a:lnTo>
                        <a:pt x="1104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9"/>
                <p:cNvSpPr/>
                <p:nvPr/>
              </p:nvSpPr>
              <p:spPr>
                <a:xfrm>
                  <a:off x="-4397650" y="2421425"/>
                  <a:ext cx="113200" cy="110875"/>
                </a:xfrm>
                <a:custGeom>
                  <a:avLst/>
                  <a:gdLst/>
                  <a:ahLst/>
                  <a:cxnLst/>
                  <a:rect l="l" t="t" r="r" b="b"/>
                  <a:pathLst>
                    <a:path w="4528" h="4435" extrusionOk="0">
                      <a:moveTo>
                        <a:pt x="2263" y="0"/>
                      </a:moveTo>
                      <a:cubicBezTo>
                        <a:pt x="1014" y="0"/>
                        <a:pt x="0" y="993"/>
                        <a:pt x="0" y="2217"/>
                      </a:cubicBezTo>
                      <a:cubicBezTo>
                        <a:pt x="0" y="3442"/>
                        <a:pt x="1014" y="4435"/>
                        <a:pt x="2263" y="4435"/>
                      </a:cubicBezTo>
                      <a:cubicBezTo>
                        <a:pt x="3514" y="4435"/>
                        <a:pt x="4528" y="3442"/>
                        <a:pt x="4528" y="2217"/>
                      </a:cubicBezTo>
                      <a:cubicBezTo>
                        <a:pt x="4528" y="993"/>
                        <a:pt x="3514" y="0"/>
                        <a:pt x="2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9"/>
                <p:cNvSpPr/>
                <p:nvPr/>
              </p:nvSpPr>
              <p:spPr>
                <a:xfrm>
                  <a:off x="-4404175" y="2414950"/>
                  <a:ext cx="126250" cy="123850"/>
                </a:xfrm>
                <a:custGeom>
                  <a:avLst/>
                  <a:gdLst/>
                  <a:ahLst/>
                  <a:cxnLst/>
                  <a:rect l="l" t="t" r="r" b="b"/>
                  <a:pathLst>
                    <a:path w="5050" h="4954" extrusionOk="0">
                      <a:moveTo>
                        <a:pt x="2524" y="520"/>
                      </a:moveTo>
                      <a:cubicBezTo>
                        <a:pt x="3630" y="520"/>
                        <a:pt x="4529" y="1398"/>
                        <a:pt x="4529" y="2476"/>
                      </a:cubicBezTo>
                      <a:cubicBezTo>
                        <a:pt x="4529" y="3555"/>
                        <a:pt x="3630" y="4433"/>
                        <a:pt x="2524" y="4433"/>
                      </a:cubicBezTo>
                      <a:cubicBezTo>
                        <a:pt x="1420" y="4433"/>
                        <a:pt x="520" y="3554"/>
                        <a:pt x="520" y="2476"/>
                      </a:cubicBezTo>
                      <a:cubicBezTo>
                        <a:pt x="520" y="1398"/>
                        <a:pt x="1420" y="520"/>
                        <a:pt x="2524" y="520"/>
                      </a:cubicBezTo>
                      <a:close/>
                      <a:moveTo>
                        <a:pt x="2524" y="0"/>
                      </a:moveTo>
                      <a:cubicBezTo>
                        <a:pt x="1133" y="0"/>
                        <a:pt x="1" y="1111"/>
                        <a:pt x="1" y="2476"/>
                      </a:cubicBezTo>
                      <a:cubicBezTo>
                        <a:pt x="1" y="3842"/>
                        <a:pt x="1132" y="4954"/>
                        <a:pt x="2524" y="4954"/>
                      </a:cubicBezTo>
                      <a:cubicBezTo>
                        <a:pt x="3917" y="4954"/>
                        <a:pt x="5049" y="3842"/>
                        <a:pt x="5049" y="2476"/>
                      </a:cubicBezTo>
                      <a:cubicBezTo>
                        <a:pt x="5049" y="1111"/>
                        <a:pt x="3917" y="0"/>
                        <a:pt x="252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9"/>
                <p:cNvSpPr/>
                <p:nvPr/>
              </p:nvSpPr>
              <p:spPr>
                <a:xfrm>
                  <a:off x="-4837450" y="3039925"/>
                  <a:ext cx="993025" cy="45375"/>
                </a:xfrm>
                <a:custGeom>
                  <a:avLst/>
                  <a:gdLst/>
                  <a:ahLst/>
                  <a:cxnLst/>
                  <a:rect l="l" t="t" r="r" b="b"/>
                  <a:pathLst>
                    <a:path w="39721" h="1815" extrusionOk="0">
                      <a:moveTo>
                        <a:pt x="0" y="0"/>
                      </a:moveTo>
                      <a:lnTo>
                        <a:pt x="0" y="1814"/>
                      </a:lnTo>
                      <a:lnTo>
                        <a:pt x="39720" y="1814"/>
                      </a:lnTo>
                      <a:lnTo>
                        <a:pt x="397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9"/>
                <p:cNvSpPr/>
                <p:nvPr/>
              </p:nvSpPr>
              <p:spPr>
                <a:xfrm>
                  <a:off x="-4843950" y="3033400"/>
                  <a:ext cx="1006025" cy="58400"/>
                </a:xfrm>
                <a:custGeom>
                  <a:avLst/>
                  <a:gdLst/>
                  <a:ahLst/>
                  <a:cxnLst/>
                  <a:rect l="l" t="t" r="r" b="b"/>
                  <a:pathLst>
                    <a:path w="40241" h="2336" extrusionOk="0">
                      <a:moveTo>
                        <a:pt x="39720" y="522"/>
                      </a:moveTo>
                      <a:lnTo>
                        <a:pt x="39720" y="1815"/>
                      </a:lnTo>
                      <a:lnTo>
                        <a:pt x="521" y="1815"/>
                      </a:lnTo>
                      <a:lnTo>
                        <a:pt x="521" y="522"/>
                      </a:lnTo>
                      <a:close/>
                      <a:moveTo>
                        <a:pt x="260" y="1"/>
                      </a:moveTo>
                      <a:cubicBezTo>
                        <a:pt x="116" y="1"/>
                        <a:pt x="0" y="118"/>
                        <a:pt x="0" y="261"/>
                      </a:cubicBezTo>
                      <a:lnTo>
                        <a:pt x="0" y="2074"/>
                      </a:lnTo>
                      <a:cubicBezTo>
                        <a:pt x="0" y="2218"/>
                        <a:pt x="116" y="2335"/>
                        <a:pt x="260" y="2335"/>
                      </a:cubicBezTo>
                      <a:lnTo>
                        <a:pt x="39980" y="2335"/>
                      </a:lnTo>
                      <a:cubicBezTo>
                        <a:pt x="40123" y="2335"/>
                        <a:pt x="40241" y="2218"/>
                        <a:pt x="40239" y="2074"/>
                      </a:cubicBezTo>
                      <a:lnTo>
                        <a:pt x="40239" y="261"/>
                      </a:lnTo>
                      <a:cubicBezTo>
                        <a:pt x="40239" y="118"/>
                        <a:pt x="40123" y="1"/>
                        <a:pt x="3998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9"/>
                <p:cNvSpPr/>
                <p:nvPr/>
              </p:nvSpPr>
              <p:spPr>
                <a:xfrm>
                  <a:off x="-5245425" y="400600"/>
                  <a:ext cx="908650" cy="1986150"/>
                </a:xfrm>
                <a:custGeom>
                  <a:avLst/>
                  <a:gdLst/>
                  <a:ahLst/>
                  <a:cxnLst/>
                  <a:rect l="l" t="t" r="r" b="b"/>
                  <a:pathLst>
                    <a:path w="36346" h="79446" extrusionOk="0">
                      <a:moveTo>
                        <a:pt x="36345" y="1"/>
                      </a:moveTo>
                      <a:cubicBezTo>
                        <a:pt x="30792" y="5179"/>
                        <a:pt x="16575" y="10405"/>
                        <a:pt x="0" y="21493"/>
                      </a:cubicBezTo>
                      <a:cubicBezTo>
                        <a:pt x="0" y="21493"/>
                        <a:pt x="1035" y="58964"/>
                        <a:pt x="36345" y="79446"/>
                      </a:cubicBezTo>
                      <a:lnTo>
                        <a:pt x="36345" y="1"/>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9"/>
                <p:cNvSpPr/>
                <p:nvPr/>
              </p:nvSpPr>
              <p:spPr>
                <a:xfrm>
                  <a:off x="-5252000" y="394100"/>
                  <a:ext cx="921750" cy="1999150"/>
                </a:xfrm>
                <a:custGeom>
                  <a:avLst/>
                  <a:gdLst/>
                  <a:ahLst/>
                  <a:cxnLst/>
                  <a:rect l="l" t="t" r="r" b="b"/>
                  <a:pathLst>
                    <a:path w="36870" h="79966" extrusionOk="0">
                      <a:moveTo>
                        <a:pt x="36348" y="844"/>
                      </a:moveTo>
                      <a:lnTo>
                        <a:pt x="36348" y="79251"/>
                      </a:lnTo>
                      <a:cubicBezTo>
                        <a:pt x="18445" y="68725"/>
                        <a:pt x="9663" y="53734"/>
                        <a:pt x="5445" y="42973"/>
                      </a:cubicBezTo>
                      <a:cubicBezTo>
                        <a:pt x="1147" y="32011"/>
                        <a:pt x="588" y="23112"/>
                        <a:pt x="529" y="21889"/>
                      </a:cubicBezTo>
                      <a:cubicBezTo>
                        <a:pt x="8839" y="16340"/>
                        <a:pt x="16615" y="12231"/>
                        <a:pt x="22871" y="8926"/>
                      </a:cubicBezTo>
                      <a:cubicBezTo>
                        <a:pt x="28780" y="5803"/>
                        <a:pt x="33510" y="3304"/>
                        <a:pt x="36348" y="844"/>
                      </a:cubicBezTo>
                      <a:close/>
                      <a:moveTo>
                        <a:pt x="36607" y="0"/>
                      </a:moveTo>
                      <a:cubicBezTo>
                        <a:pt x="36546" y="0"/>
                        <a:pt x="36483" y="22"/>
                        <a:pt x="36431" y="71"/>
                      </a:cubicBezTo>
                      <a:cubicBezTo>
                        <a:pt x="33706" y="2612"/>
                        <a:pt x="28816" y="5195"/>
                        <a:pt x="22627" y="8466"/>
                      </a:cubicBezTo>
                      <a:cubicBezTo>
                        <a:pt x="16332" y="11792"/>
                        <a:pt x="8496" y="15933"/>
                        <a:pt x="119" y="21538"/>
                      </a:cubicBezTo>
                      <a:cubicBezTo>
                        <a:pt x="44" y="21587"/>
                        <a:pt x="0" y="21672"/>
                        <a:pt x="3" y="21762"/>
                      </a:cubicBezTo>
                      <a:cubicBezTo>
                        <a:pt x="6" y="21855"/>
                        <a:pt x="318" y="31311"/>
                        <a:pt x="4953" y="43145"/>
                      </a:cubicBezTo>
                      <a:cubicBezTo>
                        <a:pt x="9231" y="54065"/>
                        <a:pt x="18173" y="69312"/>
                        <a:pt x="36477" y="79931"/>
                      </a:cubicBezTo>
                      <a:cubicBezTo>
                        <a:pt x="36517" y="79954"/>
                        <a:pt x="36562" y="79966"/>
                        <a:pt x="36608" y="79966"/>
                      </a:cubicBezTo>
                      <a:cubicBezTo>
                        <a:pt x="36752" y="79966"/>
                        <a:pt x="36870" y="79848"/>
                        <a:pt x="36869" y="79706"/>
                      </a:cubicBezTo>
                      <a:lnTo>
                        <a:pt x="36869" y="261"/>
                      </a:lnTo>
                      <a:cubicBezTo>
                        <a:pt x="36869" y="105"/>
                        <a:pt x="36741" y="0"/>
                        <a:pt x="36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9"/>
                <p:cNvSpPr/>
                <p:nvPr/>
              </p:nvSpPr>
              <p:spPr>
                <a:xfrm>
                  <a:off x="-4336800" y="400600"/>
                  <a:ext cx="908650" cy="1986150"/>
                </a:xfrm>
                <a:custGeom>
                  <a:avLst/>
                  <a:gdLst/>
                  <a:ahLst/>
                  <a:cxnLst/>
                  <a:rect l="l" t="t" r="r" b="b"/>
                  <a:pathLst>
                    <a:path w="36346" h="79446" extrusionOk="0">
                      <a:moveTo>
                        <a:pt x="0" y="1"/>
                      </a:moveTo>
                      <a:lnTo>
                        <a:pt x="0" y="79446"/>
                      </a:lnTo>
                      <a:cubicBezTo>
                        <a:pt x="35310" y="58964"/>
                        <a:pt x="36345" y="21493"/>
                        <a:pt x="36345" y="21493"/>
                      </a:cubicBezTo>
                      <a:cubicBezTo>
                        <a:pt x="19771" y="10405"/>
                        <a:pt x="5555" y="5179"/>
                        <a:pt x="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9"/>
                <p:cNvSpPr/>
                <p:nvPr/>
              </p:nvSpPr>
              <p:spPr>
                <a:xfrm>
                  <a:off x="-4343325" y="394100"/>
                  <a:ext cx="921750" cy="1999150"/>
                </a:xfrm>
                <a:custGeom>
                  <a:avLst/>
                  <a:gdLst/>
                  <a:ahLst/>
                  <a:cxnLst/>
                  <a:rect l="l" t="t" r="r" b="b"/>
                  <a:pathLst>
                    <a:path w="36870" h="79966" extrusionOk="0">
                      <a:moveTo>
                        <a:pt x="522" y="844"/>
                      </a:moveTo>
                      <a:cubicBezTo>
                        <a:pt x="3360" y="3304"/>
                        <a:pt x="8090" y="5803"/>
                        <a:pt x="13999" y="8925"/>
                      </a:cubicBezTo>
                      <a:cubicBezTo>
                        <a:pt x="20254" y="12231"/>
                        <a:pt x="28031" y="16340"/>
                        <a:pt x="36341" y="21889"/>
                      </a:cubicBezTo>
                      <a:cubicBezTo>
                        <a:pt x="36283" y="23110"/>
                        <a:pt x="35726" y="31995"/>
                        <a:pt x="31432" y="42954"/>
                      </a:cubicBezTo>
                      <a:cubicBezTo>
                        <a:pt x="27215" y="53720"/>
                        <a:pt x="18433" y="68720"/>
                        <a:pt x="522" y="79251"/>
                      </a:cubicBezTo>
                      <a:lnTo>
                        <a:pt x="522" y="844"/>
                      </a:lnTo>
                      <a:close/>
                      <a:moveTo>
                        <a:pt x="263" y="0"/>
                      </a:moveTo>
                      <a:cubicBezTo>
                        <a:pt x="129" y="0"/>
                        <a:pt x="1" y="105"/>
                        <a:pt x="1" y="261"/>
                      </a:cubicBezTo>
                      <a:lnTo>
                        <a:pt x="1" y="79704"/>
                      </a:lnTo>
                      <a:cubicBezTo>
                        <a:pt x="1" y="79848"/>
                        <a:pt x="117" y="79966"/>
                        <a:pt x="261" y="79966"/>
                      </a:cubicBezTo>
                      <a:cubicBezTo>
                        <a:pt x="307" y="79965"/>
                        <a:pt x="352" y="79953"/>
                        <a:pt x="392" y="79931"/>
                      </a:cubicBezTo>
                      <a:cubicBezTo>
                        <a:pt x="18697" y="69312"/>
                        <a:pt x="27638" y="54065"/>
                        <a:pt x="31918" y="43144"/>
                      </a:cubicBezTo>
                      <a:cubicBezTo>
                        <a:pt x="36553" y="31311"/>
                        <a:pt x="36864" y="21855"/>
                        <a:pt x="36867" y="21760"/>
                      </a:cubicBezTo>
                      <a:cubicBezTo>
                        <a:pt x="36869" y="21671"/>
                        <a:pt x="36826" y="21587"/>
                        <a:pt x="36752" y="21538"/>
                      </a:cubicBezTo>
                      <a:cubicBezTo>
                        <a:pt x="28373" y="15932"/>
                        <a:pt x="20538" y="11792"/>
                        <a:pt x="14242" y="8465"/>
                      </a:cubicBezTo>
                      <a:cubicBezTo>
                        <a:pt x="8052" y="5195"/>
                        <a:pt x="3164" y="2611"/>
                        <a:pt x="439" y="71"/>
                      </a:cubicBezTo>
                      <a:cubicBezTo>
                        <a:pt x="387" y="22"/>
                        <a:pt x="324" y="0"/>
                        <a:pt x="26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9"/>
                <p:cNvSpPr/>
                <p:nvPr/>
              </p:nvSpPr>
              <p:spPr>
                <a:xfrm>
                  <a:off x="-5178775" y="480375"/>
                  <a:ext cx="1684000" cy="1826600"/>
                </a:xfrm>
                <a:custGeom>
                  <a:avLst/>
                  <a:gdLst/>
                  <a:ahLst/>
                  <a:cxnLst/>
                  <a:rect l="l" t="t" r="r" b="b"/>
                  <a:pathLst>
                    <a:path w="67360" h="73064" extrusionOk="0">
                      <a:moveTo>
                        <a:pt x="33679" y="1"/>
                      </a:moveTo>
                      <a:cubicBezTo>
                        <a:pt x="26976" y="4654"/>
                        <a:pt x="15360" y="9088"/>
                        <a:pt x="0" y="19363"/>
                      </a:cubicBezTo>
                      <a:cubicBezTo>
                        <a:pt x="0" y="19363"/>
                        <a:pt x="960" y="54085"/>
                        <a:pt x="33679" y="73064"/>
                      </a:cubicBezTo>
                      <a:cubicBezTo>
                        <a:pt x="66399" y="54085"/>
                        <a:pt x="67359" y="19363"/>
                        <a:pt x="67359" y="19363"/>
                      </a:cubicBezTo>
                      <a:cubicBezTo>
                        <a:pt x="52000" y="9088"/>
                        <a:pt x="40435" y="4654"/>
                        <a:pt x="336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9"/>
                <p:cNvSpPr/>
                <p:nvPr/>
              </p:nvSpPr>
              <p:spPr>
                <a:xfrm>
                  <a:off x="-5185350" y="473850"/>
                  <a:ext cx="1697125" cy="1839650"/>
                </a:xfrm>
                <a:custGeom>
                  <a:avLst/>
                  <a:gdLst/>
                  <a:ahLst/>
                  <a:cxnLst/>
                  <a:rect l="l" t="t" r="r" b="b"/>
                  <a:pathLst>
                    <a:path w="67885" h="73586" extrusionOk="0">
                      <a:moveTo>
                        <a:pt x="33943" y="576"/>
                      </a:moveTo>
                      <a:cubicBezTo>
                        <a:pt x="36735" y="2479"/>
                        <a:pt x="40391" y="4387"/>
                        <a:pt x="44614" y="6590"/>
                      </a:cubicBezTo>
                      <a:cubicBezTo>
                        <a:pt x="50768" y="9800"/>
                        <a:pt x="58419" y="13791"/>
                        <a:pt x="67356" y="19759"/>
                      </a:cubicBezTo>
                      <a:cubicBezTo>
                        <a:pt x="67300" y="20930"/>
                        <a:pt x="66772" y="29156"/>
                        <a:pt x="62803" y="39282"/>
                      </a:cubicBezTo>
                      <a:cubicBezTo>
                        <a:pt x="58876" y="49296"/>
                        <a:pt x="50684" y="63266"/>
                        <a:pt x="33942" y="73025"/>
                      </a:cubicBezTo>
                      <a:cubicBezTo>
                        <a:pt x="17200" y="63266"/>
                        <a:pt x="9009" y="49296"/>
                        <a:pt x="5083" y="39282"/>
                      </a:cubicBezTo>
                      <a:cubicBezTo>
                        <a:pt x="1114" y="29156"/>
                        <a:pt x="586" y="20930"/>
                        <a:pt x="530" y="19759"/>
                      </a:cubicBezTo>
                      <a:cubicBezTo>
                        <a:pt x="9423" y="13820"/>
                        <a:pt x="17060" y="9839"/>
                        <a:pt x="23204" y="6636"/>
                      </a:cubicBezTo>
                      <a:cubicBezTo>
                        <a:pt x="27463" y="4416"/>
                        <a:pt x="31152" y="2492"/>
                        <a:pt x="33943" y="576"/>
                      </a:cubicBezTo>
                      <a:close/>
                      <a:moveTo>
                        <a:pt x="33942" y="1"/>
                      </a:moveTo>
                      <a:cubicBezTo>
                        <a:pt x="33890" y="1"/>
                        <a:pt x="33839" y="16"/>
                        <a:pt x="33795" y="47"/>
                      </a:cubicBezTo>
                      <a:cubicBezTo>
                        <a:pt x="31014" y="1977"/>
                        <a:pt x="27460" y="3830"/>
                        <a:pt x="22962" y="6174"/>
                      </a:cubicBezTo>
                      <a:cubicBezTo>
                        <a:pt x="16780" y="9397"/>
                        <a:pt x="9086" y="13407"/>
                        <a:pt x="118" y="19407"/>
                      </a:cubicBezTo>
                      <a:cubicBezTo>
                        <a:pt x="44" y="19457"/>
                        <a:pt x="1" y="19541"/>
                        <a:pt x="3" y="19631"/>
                      </a:cubicBezTo>
                      <a:cubicBezTo>
                        <a:pt x="6" y="19718"/>
                        <a:pt x="294" y="28484"/>
                        <a:pt x="4590" y="39452"/>
                      </a:cubicBezTo>
                      <a:cubicBezTo>
                        <a:pt x="8556" y="49575"/>
                        <a:pt x="16846" y="63709"/>
                        <a:pt x="33811" y="73550"/>
                      </a:cubicBezTo>
                      <a:cubicBezTo>
                        <a:pt x="33851" y="73573"/>
                        <a:pt x="33896" y="73585"/>
                        <a:pt x="33942" y="73585"/>
                      </a:cubicBezTo>
                      <a:cubicBezTo>
                        <a:pt x="33988" y="73585"/>
                        <a:pt x="34033" y="73574"/>
                        <a:pt x="34073" y="73551"/>
                      </a:cubicBezTo>
                      <a:cubicBezTo>
                        <a:pt x="51040" y="63709"/>
                        <a:pt x="59329" y="49577"/>
                        <a:pt x="63294" y="39452"/>
                      </a:cubicBezTo>
                      <a:cubicBezTo>
                        <a:pt x="67592" y="28484"/>
                        <a:pt x="67880" y="19719"/>
                        <a:pt x="67883" y="19632"/>
                      </a:cubicBezTo>
                      <a:cubicBezTo>
                        <a:pt x="67885" y="19543"/>
                        <a:pt x="67841" y="19458"/>
                        <a:pt x="67766" y="19408"/>
                      </a:cubicBezTo>
                      <a:cubicBezTo>
                        <a:pt x="58755" y="13379"/>
                        <a:pt x="51047" y="9359"/>
                        <a:pt x="44855" y="6128"/>
                      </a:cubicBezTo>
                      <a:cubicBezTo>
                        <a:pt x="40573" y="3894"/>
                        <a:pt x="36874" y="1965"/>
                        <a:pt x="34090" y="47"/>
                      </a:cubicBezTo>
                      <a:cubicBezTo>
                        <a:pt x="34046" y="16"/>
                        <a:pt x="33994" y="1"/>
                        <a:pt x="339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9"/>
                <p:cNvSpPr/>
                <p:nvPr/>
              </p:nvSpPr>
              <p:spPr>
                <a:xfrm>
                  <a:off x="-4336800" y="480375"/>
                  <a:ext cx="842025" cy="1826600"/>
                </a:xfrm>
                <a:custGeom>
                  <a:avLst/>
                  <a:gdLst/>
                  <a:ahLst/>
                  <a:cxnLst/>
                  <a:rect l="l" t="t" r="r" b="b"/>
                  <a:pathLst>
                    <a:path w="33681" h="73064" extrusionOk="0">
                      <a:moveTo>
                        <a:pt x="0" y="1"/>
                      </a:moveTo>
                      <a:lnTo>
                        <a:pt x="0" y="73064"/>
                      </a:lnTo>
                      <a:cubicBezTo>
                        <a:pt x="32720" y="54085"/>
                        <a:pt x="33680" y="19363"/>
                        <a:pt x="33680" y="19363"/>
                      </a:cubicBezTo>
                      <a:cubicBezTo>
                        <a:pt x="18321" y="9088"/>
                        <a:pt x="6756" y="4654"/>
                        <a:pt x="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9"/>
                <p:cNvSpPr/>
                <p:nvPr/>
              </p:nvSpPr>
              <p:spPr>
                <a:xfrm>
                  <a:off x="-4343325" y="473825"/>
                  <a:ext cx="855100" cy="1839675"/>
                </a:xfrm>
                <a:custGeom>
                  <a:avLst/>
                  <a:gdLst/>
                  <a:ahLst/>
                  <a:cxnLst/>
                  <a:rect l="l" t="t" r="r" b="b"/>
                  <a:pathLst>
                    <a:path w="34204" h="73587" extrusionOk="0">
                      <a:moveTo>
                        <a:pt x="522" y="753"/>
                      </a:moveTo>
                      <a:cubicBezTo>
                        <a:pt x="3279" y="2597"/>
                        <a:pt x="6840" y="4455"/>
                        <a:pt x="10933" y="6591"/>
                      </a:cubicBezTo>
                      <a:cubicBezTo>
                        <a:pt x="17087" y="9801"/>
                        <a:pt x="24738" y="13792"/>
                        <a:pt x="33675" y="19760"/>
                      </a:cubicBezTo>
                      <a:cubicBezTo>
                        <a:pt x="33619" y="20931"/>
                        <a:pt x="33091" y="29157"/>
                        <a:pt x="29122" y="39283"/>
                      </a:cubicBezTo>
                      <a:cubicBezTo>
                        <a:pt x="25215" y="49245"/>
                        <a:pt x="17088" y="63122"/>
                        <a:pt x="522" y="72873"/>
                      </a:cubicBezTo>
                      <a:lnTo>
                        <a:pt x="522" y="753"/>
                      </a:lnTo>
                      <a:close/>
                      <a:moveTo>
                        <a:pt x="262" y="1"/>
                      </a:moveTo>
                      <a:cubicBezTo>
                        <a:pt x="127" y="1"/>
                        <a:pt x="1" y="108"/>
                        <a:pt x="1" y="261"/>
                      </a:cubicBezTo>
                      <a:lnTo>
                        <a:pt x="1" y="73326"/>
                      </a:lnTo>
                      <a:cubicBezTo>
                        <a:pt x="1" y="73419"/>
                        <a:pt x="51" y="73505"/>
                        <a:pt x="132" y="73552"/>
                      </a:cubicBezTo>
                      <a:cubicBezTo>
                        <a:pt x="170" y="73574"/>
                        <a:pt x="215" y="73586"/>
                        <a:pt x="261" y="73586"/>
                      </a:cubicBezTo>
                      <a:cubicBezTo>
                        <a:pt x="307" y="73586"/>
                        <a:pt x="352" y="73574"/>
                        <a:pt x="392" y="73551"/>
                      </a:cubicBezTo>
                      <a:cubicBezTo>
                        <a:pt x="17359" y="63710"/>
                        <a:pt x="25648" y="49576"/>
                        <a:pt x="29613" y="39453"/>
                      </a:cubicBezTo>
                      <a:cubicBezTo>
                        <a:pt x="33911" y="28485"/>
                        <a:pt x="34199" y="19719"/>
                        <a:pt x="34202" y="19632"/>
                      </a:cubicBezTo>
                      <a:cubicBezTo>
                        <a:pt x="34204" y="19542"/>
                        <a:pt x="34160" y="19459"/>
                        <a:pt x="34085" y="19408"/>
                      </a:cubicBezTo>
                      <a:cubicBezTo>
                        <a:pt x="25074" y="13379"/>
                        <a:pt x="17366" y="9359"/>
                        <a:pt x="11174" y="6129"/>
                      </a:cubicBezTo>
                      <a:cubicBezTo>
                        <a:pt x="6892" y="3895"/>
                        <a:pt x="3193" y="1965"/>
                        <a:pt x="409" y="47"/>
                      </a:cubicBezTo>
                      <a:cubicBezTo>
                        <a:pt x="363" y="15"/>
                        <a:pt x="312" y="1"/>
                        <a:pt x="26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9"/>
                <p:cNvSpPr/>
                <p:nvPr/>
              </p:nvSpPr>
              <p:spPr>
                <a:xfrm>
                  <a:off x="-5885150" y="1423975"/>
                  <a:ext cx="3088200" cy="199900"/>
                </a:xfrm>
                <a:custGeom>
                  <a:avLst/>
                  <a:gdLst/>
                  <a:ahLst/>
                  <a:cxnLst/>
                  <a:rect l="l" t="t" r="r" b="b"/>
                  <a:pathLst>
                    <a:path w="123528" h="7996" extrusionOk="0">
                      <a:moveTo>
                        <a:pt x="0" y="0"/>
                      </a:moveTo>
                      <a:lnTo>
                        <a:pt x="0" y="7996"/>
                      </a:lnTo>
                      <a:lnTo>
                        <a:pt x="123528" y="7996"/>
                      </a:lnTo>
                      <a:lnTo>
                        <a:pt x="123528"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9"/>
                <p:cNvSpPr/>
                <p:nvPr/>
              </p:nvSpPr>
              <p:spPr>
                <a:xfrm>
                  <a:off x="-5891675" y="1417425"/>
                  <a:ext cx="3101250" cy="212975"/>
                </a:xfrm>
                <a:custGeom>
                  <a:avLst/>
                  <a:gdLst/>
                  <a:ahLst/>
                  <a:cxnLst/>
                  <a:rect l="l" t="t" r="r" b="b"/>
                  <a:pathLst>
                    <a:path w="124050" h="8519" extrusionOk="0">
                      <a:moveTo>
                        <a:pt x="123529" y="521"/>
                      </a:moveTo>
                      <a:lnTo>
                        <a:pt x="123529" y="7998"/>
                      </a:lnTo>
                      <a:lnTo>
                        <a:pt x="522" y="7998"/>
                      </a:lnTo>
                      <a:lnTo>
                        <a:pt x="522" y="521"/>
                      </a:lnTo>
                      <a:close/>
                      <a:moveTo>
                        <a:pt x="261" y="1"/>
                      </a:moveTo>
                      <a:cubicBezTo>
                        <a:pt x="117" y="1"/>
                        <a:pt x="1" y="118"/>
                        <a:pt x="1" y="261"/>
                      </a:cubicBezTo>
                      <a:lnTo>
                        <a:pt x="1" y="8258"/>
                      </a:lnTo>
                      <a:cubicBezTo>
                        <a:pt x="1" y="8401"/>
                        <a:pt x="117" y="8518"/>
                        <a:pt x="261" y="8518"/>
                      </a:cubicBezTo>
                      <a:lnTo>
                        <a:pt x="123789" y="8518"/>
                      </a:lnTo>
                      <a:cubicBezTo>
                        <a:pt x="123933" y="8518"/>
                        <a:pt x="124049" y="8401"/>
                        <a:pt x="124049" y="8258"/>
                      </a:cubicBezTo>
                      <a:lnTo>
                        <a:pt x="124049" y="261"/>
                      </a:lnTo>
                      <a:cubicBezTo>
                        <a:pt x="124049" y="118"/>
                        <a:pt x="123933" y="1"/>
                        <a:pt x="12378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9"/>
                <p:cNvSpPr/>
                <p:nvPr/>
              </p:nvSpPr>
              <p:spPr>
                <a:xfrm>
                  <a:off x="-58657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9"/>
                <p:cNvSpPr/>
                <p:nvPr/>
              </p:nvSpPr>
              <p:spPr>
                <a:xfrm>
                  <a:off x="-5784650"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6"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9"/>
                <p:cNvSpPr/>
                <p:nvPr/>
              </p:nvSpPr>
              <p:spPr>
                <a:xfrm>
                  <a:off x="-57035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9"/>
                <p:cNvSpPr/>
                <p:nvPr/>
              </p:nvSpPr>
              <p:spPr>
                <a:xfrm>
                  <a:off x="-56224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9"/>
                <p:cNvSpPr/>
                <p:nvPr/>
              </p:nvSpPr>
              <p:spPr>
                <a:xfrm>
                  <a:off x="-5541325" y="1435375"/>
                  <a:ext cx="41475" cy="40600"/>
                </a:xfrm>
                <a:custGeom>
                  <a:avLst/>
                  <a:gdLst/>
                  <a:ahLst/>
                  <a:cxnLst/>
                  <a:rect l="l" t="t" r="r" b="b"/>
                  <a:pathLst>
                    <a:path w="1659" h="1624" extrusionOk="0">
                      <a:moveTo>
                        <a:pt x="830" y="1"/>
                      </a:moveTo>
                      <a:cubicBezTo>
                        <a:pt x="372" y="1"/>
                        <a:pt x="1" y="364"/>
                        <a:pt x="1" y="812"/>
                      </a:cubicBezTo>
                      <a:cubicBezTo>
                        <a:pt x="1" y="1260"/>
                        <a:pt x="372" y="1623"/>
                        <a:pt x="830" y="1623"/>
                      </a:cubicBezTo>
                      <a:cubicBezTo>
                        <a:pt x="1287"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9"/>
                <p:cNvSpPr/>
                <p:nvPr/>
              </p:nvSpPr>
              <p:spPr>
                <a:xfrm>
                  <a:off x="-54602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9"/>
                <p:cNvSpPr/>
                <p:nvPr/>
              </p:nvSpPr>
              <p:spPr>
                <a:xfrm>
                  <a:off x="-537910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7"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9"/>
                <p:cNvSpPr/>
                <p:nvPr/>
              </p:nvSpPr>
              <p:spPr>
                <a:xfrm>
                  <a:off x="-529795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9"/>
                <p:cNvSpPr/>
                <p:nvPr/>
              </p:nvSpPr>
              <p:spPr>
                <a:xfrm>
                  <a:off x="-5216850" y="1435375"/>
                  <a:ext cx="41450" cy="40600"/>
                </a:xfrm>
                <a:custGeom>
                  <a:avLst/>
                  <a:gdLst/>
                  <a:ahLst/>
                  <a:cxnLst/>
                  <a:rect l="l" t="t" r="r" b="b"/>
                  <a:pathLst>
                    <a:path w="1658" h="1624" extrusionOk="0">
                      <a:moveTo>
                        <a:pt x="828" y="1"/>
                      </a:moveTo>
                      <a:cubicBezTo>
                        <a:pt x="371" y="1"/>
                        <a:pt x="0" y="364"/>
                        <a:pt x="0" y="812"/>
                      </a:cubicBezTo>
                      <a:cubicBezTo>
                        <a:pt x="0" y="1260"/>
                        <a:pt x="371"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9"/>
                <p:cNvSpPr/>
                <p:nvPr/>
              </p:nvSpPr>
              <p:spPr>
                <a:xfrm>
                  <a:off x="-5135750" y="1435375"/>
                  <a:ext cx="41450" cy="40600"/>
                </a:xfrm>
                <a:custGeom>
                  <a:avLst/>
                  <a:gdLst/>
                  <a:ahLst/>
                  <a:cxnLst/>
                  <a:rect l="l" t="t" r="r" b="b"/>
                  <a:pathLst>
                    <a:path w="1658" h="1624" extrusionOk="0">
                      <a:moveTo>
                        <a:pt x="830" y="1"/>
                      </a:moveTo>
                      <a:cubicBezTo>
                        <a:pt x="372" y="1"/>
                        <a:pt x="0" y="364"/>
                        <a:pt x="0" y="812"/>
                      </a:cubicBezTo>
                      <a:cubicBezTo>
                        <a:pt x="0" y="1260"/>
                        <a:pt x="372" y="1623"/>
                        <a:pt x="830" y="1623"/>
                      </a:cubicBezTo>
                      <a:cubicBezTo>
                        <a:pt x="1287" y="1623"/>
                        <a:pt x="1658" y="1260"/>
                        <a:pt x="1658" y="812"/>
                      </a:cubicBezTo>
                      <a:cubicBezTo>
                        <a:pt x="1658" y="364"/>
                        <a:pt x="1287"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9"/>
                <p:cNvSpPr/>
                <p:nvPr/>
              </p:nvSpPr>
              <p:spPr>
                <a:xfrm>
                  <a:off x="-505462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9"/>
                <p:cNvSpPr/>
                <p:nvPr/>
              </p:nvSpPr>
              <p:spPr>
                <a:xfrm>
                  <a:off x="-497352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6" y="1623"/>
                        <a:pt x="1658" y="1260"/>
                        <a:pt x="1658" y="812"/>
                      </a:cubicBezTo>
                      <a:cubicBezTo>
                        <a:pt x="1658" y="364"/>
                        <a:pt x="1286"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9"/>
                <p:cNvSpPr/>
                <p:nvPr/>
              </p:nvSpPr>
              <p:spPr>
                <a:xfrm>
                  <a:off x="-48924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a:off x="-481130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a:off x="-58657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a:off x="-5784650"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6"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a:off x="-57035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a:off x="-56224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9"/>
                <p:cNvSpPr/>
                <p:nvPr/>
              </p:nvSpPr>
              <p:spPr>
                <a:xfrm>
                  <a:off x="-5541325" y="1564475"/>
                  <a:ext cx="41475" cy="40575"/>
                </a:xfrm>
                <a:custGeom>
                  <a:avLst/>
                  <a:gdLst/>
                  <a:ahLst/>
                  <a:cxnLst/>
                  <a:rect l="l" t="t" r="r" b="b"/>
                  <a:pathLst>
                    <a:path w="1659" h="1623" extrusionOk="0">
                      <a:moveTo>
                        <a:pt x="830" y="0"/>
                      </a:moveTo>
                      <a:cubicBezTo>
                        <a:pt x="372" y="0"/>
                        <a:pt x="1" y="363"/>
                        <a:pt x="1" y="811"/>
                      </a:cubicBezTo>
                      <a:cubicBezTo>
                        <a:pt x="1" y="1259"/>
                        <a:pt x="372" y="1623"/>
                        <a:pt x="830" y="1623"/>
                      </a:cubicBezTo>
                      <a:cubicBezTo>
                        <a:pt x="1287"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9"/>
                <p:cNvSpPr/>
                <p:nvPr/>
              </p:nvSpPr>
              <p:spPr>
                <a:xfrm>
                  <a:off x="-54602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9"/>
                <p:cNvSpPr/>
                <p:nvPr/>
              </p:nvSpPr>
              <p:spPr>
                <a:xfrm>
                  <a:off x="-537910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7"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9"/>
                <p:cNvSpPr/>
                <p:nvPr/>
              </p:nvSpPr>
              <p:spPr>
                <a:xfrm>
                  <a:off x="-529795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9"/>
                <p:cNvSpPr/>
                <p:nvPr/>
              </p:nvSpPr>
              <p:spPr>
                <a:xfrm>
                  <a:off x="-5216850" y="1564475"/>
                  <a:ext cx="41450" cy="40575"/>
                </a:xfrm>
                <a:custGeom>
                  <a:avLst/>
                  <a:gdLst/>
                  <a:ahLst/>
                  <a:cxnLst/>
                  <a:rect l="l" t="t" r="r" b="b"/>
                  <a:pathLst>
                    <a:path w="1658" h="1623" extrusionOk="0">
                      <a:moveTo>
                        <a:pt x="828" y="0"/>
                      </a:moveTo>
                      <a:cubicBezTo>
                        <a:pt x="371" y="0"/>
                        <a:pt x="0" y="363"/>
                        <a:pt x="0" y="811"/>
                      </a:cubicBezTo>
                      <a:cubicBezTo>
                        <a:pt x="0" y="1259"/>
                        <a:pt x="371"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9"/>
                <p:cNvSpPr/>
                <p:nvPr/>
              </p:nvSpPr>
              <p:spPr>
                <a:xfrm>
                  <a:off x="-5135750" y="1564475"/>
                  <a:ext cx="41450" cy="40575"/>
                </a:xfrm>
                <a:custGeom>
                  <a:avLst/>
                  <a:gdLst/>
                  <a:ahLst/>
                  <a:cxnLst/>
                  <a:rect l="l" t="t" r="r" b="b"/>
                  <a:pathLst>
                    <a:path w="1658" h="1623" extrusionOk="0">
                      <a:moveTo>
                        <a:pt x="830" y="0"/>
                      </a:moveTo>
                      <a:cubicBezTo>
                        <a:pt x="372" y="0"/>
                        <a:pt x="0" y="363"/>
                        <a:pt x="0" y="811"/>
                      </a:cubicBezTo>
                      <a:cubicBezTo>
                        <a:pt x="0" y="1259"/>
                        <a:pt x="372" y="1623"/>
                        <a:pt x="830" y="1623"/>
                      </a:cubicBezTo>
                      <a:cubicBezTo>
                        <a:pt x="1287" y="1623"/>
                        <a:pt x="1658" y="1259"/>
                        <a:pt x="1658" y="811"/>
                      </a:cubicBezTo>
                      <a:cubicBezTo>
                        <a:pt x="1658" y="363"/>
                        <a:pt x="1287"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9"/>
                <p:cNvSpPr/>
                <p:nvPr/>
              </p:nvSpPr>
              <p:spPr>
                <a:xfrm>
                  <a:off x="-505462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9"/>
                <p:cNvSpPr/>
                <p:nvPr/>
              </p:nvSpPr>
              <p:spPr>
                <a:xfrm>
                  <a:off x="-497352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6" y="1623"/>
                        <a:pt x="1658" y="1259"/>
                        <a:pt x="1658" y="811"/>
                      </a:cubicBezTo>
                      <a:cubicBezTo>
                        <a:pt x="1658" y="363"/>
                        <a:pt x="1286"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9"/>
                <p:cNvSpPr/>
                <p:nvPr/>
              </p:nvSpPr>
              <p:spPr>
                <a:xfrm>
                  <a:off x="-48924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9"/>
                <p:cNvSpPr/>
                <p:nvPr/>
              </p:nvSpPr>
              <p:spPr>
                <a:xfrm>
                  <a:off x="-481130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9"/>
                <p:cNvSpPr/>
                <p:nvPr/>
              </p:nvSpPr>
              <p:spPr>
                <a:xfrm>
                  <a:off x="-3912550" y="1435375"/>
                  <a:ext cx="41450" cy="40600"/>
                </a:xfrm>
                <a:custGeom>
                  <a:avLst/>
                  <a:gdLst/>
                  <a:ahLst/>
                  <a:cxnLst/>
                  <a:rect l="l" t="t" r="r" b="b"/>
                  <a:pathLst>
                    <a:path w="1658" h="1624" extrusionOk="0">
                      <a:moveTo>
                        <a:pt x="829" y="1"/>
                      </a:moveTo>
                      <a:cubicBezTo>
                        <a:pt x="372" y="1"/>
                        <a:pt x="1" y="364"/>
                        <a:pt x="1" y="812"/>
                      </a:cubicBezTo>
                      <a:cubicBezTo>
                        <a:pt x="1" y="1260"/>
                        <a:pt x="372"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9"/>
                <p:cNvSpPr/>
                <p:nvPr/>
              </p:nvSpPr>
              <p:spPr>
                <a:xfrm>
                  <a:off x="-3831450" y="1435375"/>
                  <a:ext cx="41475" cy="40600"/>
                </a:xfrm>
                <a:custGeom>
                  <a:avLst/>
                  <a:gdLst/>
                  <a:ahLst/>
                  <a:cxnLst/>
                  <a:rect l="l" t="t" r="r" b="b"/>
                  <a:pathLst>
                    <a:path w="1659" h="1624" extrusionOk="0">
                      <a:moveTo>
                        <a:pt x="829" y="1"/>
                      </a:moveTo>
                      <a:cubicBezTo>
                        <a:pt x="372" y="1"/>
                        <a:pt x="1" y="364"/>
                        <a:pt x="1" y="812"/>
                      </a:cubicBezTo>
                      <a:cubicBezTo>
                        <a:pt x="1" y="1260"/>
                        <a:pt x="372"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9"/>
                <p:cNvSpPr/>
                <p:nvPr/>
              </p:nvSpPr>
              <p:spPr>
                <a:xfrm>
                  <a:off x="-3750350"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9"/>
                <p:cNvSpPr/>
                <p:nvPr/>
              </p:nvSpPr>
              <p:spPr>
                <a:xfrm>
                  <a:off x="-3669200"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9"/>
                <p:cNvSpPr/>
                <p:nvPr/>
              </p:nvSpPr>
              <p:spPr>
                <a:xfrm>
                  <a:off x="-3588100" y="1435375"/>
                  <a:ext cx="41450" cy="40600"/>
                </a:xfrm>
                <a:custGeom>
                  <a:avLst/>
                  <a:gdLst/>
                  <a:ahLst/>
                  <a:cxnLst/>
                  <a:rect l="l" t="t" r="r" b="b"/>
                  <a:pathLst>
                    <a:path w="1658" h="1624" extrusionOk="0">
                      <a:moveTo>
                        <a:pt x="828" y="1"/>
                      </a:moveTo>
                      <a:cubicBezTo>
                        <a:pt x="372" y="1"/>
                        <a:pt x="0" y="364"/>
                        <a:pt x="0" y="812"/>
                      </a:cubicBezTo>
                      <a:cubicBezTo>
                        <a:pt x="0" y="1260"/>
                        <a:pt x="372" y="1623"/>
                        <a:pt x="828" y="1623"/>
                      </a:cubicBezTo>
                      <a:cubicBezTo>
                        <a:pt x="1286" y="1623"/>
                        <a:pt x="1658" y="1260"/>
                        <a:pt x="1658" y="812"/>
                      </a:cubicBezTo>
                      <a:cubicBezTo>
                        <a:pt x="1658"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9"/>
                <p:cNvSpPr/>
                <p:nvPr/>
              </p:nvSpPr>
              <p:spPr>
                <a:xfrm>
                  <a:off x="-3506975" y="1435375"/>
                  <a:ext cx="41425" cy="40600"/>
                </a:xfrm>
                <a:custGeom>
                  <a:avLst/>
                  <a:gdLst/>
                  <a:ahLst/>
                  <a:cxnLst/>
                  <a:rect l="l" t="t" r="r" b="b"/>
                  <a:pathLst>
                    <a:path w="1657" h="1624" extrusionOk="0">
                      <a:moveTo>
                        <a:pt x="829" y="1"/>
                      </a:moveTo>
                      <a:cubicBezTo>
                        <a:pt x="371" y="1"/>
                        <a:pt x="0" y="364"/>
                        <a:pt x="0" y="812"/>
                      </a:cubicBezTo>
                      <a:cubicBezTo>
                        <a:pt x="0" y="1260"/>
                        <a:pt x="371" y="1623"/>
                        <a:pt x="829" y="1623"/>
                      </a:cubicBezTo>
                      <a:cubicBezTo>
                        <a:pt x="1286" y="1623"/>
                        <a:pt x="1657" y="1260"/>
                        <a:pt x="1657" y="812"/>
                      </a:cubicBezTo>
                      <a:cubicBezTo>
                        <a:pt x="1657"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9"/>
                <p:cNvSpPr/>
                <p:nvPr/>
              </p:nvSpPr>
              <p:spPr>
                <a:xfrm>
                  <a:off x="-3425875" y="1435375"/>
                  <a:ext cx="41475" cy="40600"/>
                </a:xfrm>
                <a:custGeom>
                  <a:avLst/>
                  <a:gdLst/>
                  <a:ahLst/>
                  <a:cxnLst/>
                  <a:rect l="l" t="t" r="r" b="b"/>
                  <a:pathLst>
                    <a:path w="1659" h="1624" extrusionOk="0">
                      <a:moveTo>
                        <a:pt x="829" y="1"/>
                      </a:moveTo>
                      <a:cubicBezTo>
                        <a:pt x="371" y="1"/>
                        <a:pt x="0" y="364"/>
                        <a:pt x="0" y="812"/>
                      </a:cubicBezTo>
                      <a:cubicBezTo>
                        <a:pt x="0" y="1260"/>
                        <a:pt x="371" y="1623"/>
                        <a:pt x="829" y="1623"/>
                      </a:cubicBezTo>
                      <a:cubicBezTo>
                        <a:pt x="1286" y="1623"/>
                        <a:pt x="1658" y="1260"/>
                        <a:pt x="1658" y="812"/>
                      </a:cubicBezTo>
                      <a:cubicBezTo>
                        <a:pt x="1658" y="364"/>
                        <a:pt x="1286"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9"/>
                <p:cNvSpPr/>
                <p:nvPr/>
              </p:nvSpPr>
              <p:spPr>
                <a:xfrm>
                  <a:off x="-3344775" y="1435375"/>
                  <a:ext cx="41475" cy="40600"/>
                </a:xfrm>
                <a:custGeom>
                  <a:avLst/>
                  <a:gdLst/>
                  <a:ahLst/>
                  <a:cxnLst/>
                  <a:rect l="l" t="t" r="r" b="b"/>
                  <a:pathLst>
                    <a:path w="1659" h="1624" extrusionOk="0">
                      <a:moveTo>
                        <a:pt x="830" y="1"/>
                      </a:moveTo>
                      <a:cubicBezTo>
                        <a:pt x="372" y="1"/>
                        <a:pt x="0" y="364"/>
                        <a:pt x="0" y="812"/>
                      </a:cubicBezTo>
                      <a:cubicBezTo>
                        <a:pt x="0" y="1260"/>
                        <a:pt x="372" y="1623"/>
                        <a:pt x="830" y="1623"/>
                      </a:cubicBezTo>
                      <a:cubicBezTo>
                        <a:pt x="1288" y="1623"/>
                        <a:pt x="1658" y="1260"/>
                        <a:pt x="1658" y="812"/>
                      </a:cubicBezTo>
                      <a:cubicBezTo>
                        <a:pt x="1658"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9"/>
                <p:cNvSpPr/>
                <p:nvPr/>
              </p:nvSpPr>
              <p:spPr>
                <a:xfrm>
                  <a:off x="-3263650"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9"/>
                <p:cNvSpPr/>
                <p:nvPr/>
              </p:nvSpPr>
              <p:spPr>
                <a:xfrm>
                  <a:off x="-3182550" y="1435375"/>
                  <a:ext cx="41475" cy="40600"/>
                </a:xfrm>
                <a:custGeom>
                  <a:avLst/>
                  <a:gdLst/>
                  <a:ahLst/>
                  <a:cxnLst/>
                  <a:rect l="l" t="t" r="r" b="b"/>
                  <a:pathLst>
                    <a:path w="1659" h="1624" extrusionOk="0">
                      <a:moveTo>
                        <a:pt x="829" y="1"/>
                      </a:moveTo>
                      <a:cubicBezTo>
                        <a:pt x="372" y="1"/>
                        <a:pt x="1" y="364"/>
                        <a:pt x="1" y="812"/>
                      </a:cubicBezTo>
                      <a:cubicBezTo>
                        <a:pt x="1" y="1260"/>
                        <a:pt x="371" y="1623"/>
                        <a:pt x="829" y="1623"/>
                      </a:cubicBezTo>
                      <a:cubicBezTo>
                        <a:pt x="1287" y="1623"/>
                        <a:pt x="1658" y="1260"/>
                        <a:pt x="1658" y="812"/>
                      </a:cubicBezTo>
                      <a:cubicBezTo>
                        <a:pt x="1658"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9"/>
                <p:cNvSpPr/>
                <p:nvPr/>
              </p:nvSpPr>
              <p:spPr>
                <a:xfrm>
                  <a:off x="-3101425" y="1435375"/>
                  <a:ext cx="41450" cy="40600"/>
                </a:xfrm>
                <a:custGeom>
                  <a:avLst/>
                  <a:gdLst/>
                  <a:ahLst/>
                  <a:cxnLst/>
                  <a:rect l="l" t="t" r="r" b="b"/>
                  <a:pathLst>
                    <a:path w="1658" h="1624" extrusionOk="0">
                      <a:moveTo>
                        <a:pt x="829" y="1"/>
                      </a:moveTo>
                      <a:cubicBezTo>
                        <a:pt x="371" y="1"/>
                        <a:pt x="1" y="364"/>
                        <a:pt x="1" y="812"/>
                      </a:cubicBezTo>
                      <a:cubicBezTo>
                        <a:pt x="1" y="1260"/>
                        <a:pt x="371" y="1623"/>
                        <a:pt x="829" y="1623"/>
                      </a:cubicBezTo>
                      <a:cubicBezTo>
                        <a:pt x="1287" y="1623"/>
                        <a:pt x="1657" y="1260"/>
                        <a:pt x="1657" y="812"/>
                      </a:cubicBezTo>
                      <a:cubicBezTo>
                        <a:pt x="1657"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9"/>
                <p:cNvSpPr/>
                <p:nvPr/>
              </p:nvSpPr>
              <p:spPr>
                <a:xfrm>
                  <a:off x="-3020325" y="1435375"/>
                  <a:ext cx="41475" cy="40600"/>
                </a:xfrm>
                <a:custGeom>
                  <a:avLst/>
                  <a:gdLst/>
                  <a:ahLst/>
                  <a:cxnLst/>
                  <a:rect l="l" t="t" r="r" b="b"/>
                  <a:pathLst>
                    <a:path w="1659" h="1624" extrusionOk="0">
                      <a:moveTo>
                        <a:pt x="829" y="1"/>
                      </a:moveTo>
                      <a:cubicBezTo>
                        <a:pt x="371" y="1"/>
                        <a:pt x="1" y="364"/>
                        <a:pt x="1" y="812"/>
                      </a:cubicBezTo>
                      <a:cubicBezTo>
                        <a:pt x="1" y="1260"/>
                        <a:pt x="371" y="1623"/>
                        <a:pt x="829" y="1623"/>
                      </a:cubicBezTo>
                      <a:cubicBezTo>
                        <a:pt x="1287" y="1623"/>
                        <a:pt x="1659" y="1260"/>
                        <a:pt x="1659" y="812"/>
                      </a:cubicBezTo>
                      <a:cubicBezTo>
                        <a:pt x="1659" y="364"/>
                        <a:pt x="1287" y="1"/>
                        <a:pt x="829"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9"/>
                <p:cNvSpPr/>
                <p:nvPr/>
              </p:nvSpPr>
              <p:spPr>
                <a:xfrm>
                  <a:off x="-2939225" y="1435375"/>
                  <a:ext cx="41475" cy="40600"/>
                </a:xfrm>
                <a:custGeom>
                  <a:avLst/>
                  <a:gdLst/>
                  <a:ahLst/>
                  <a:cxnLst/>
                  <a:rect l="l" t="t" r="r" b="b"/>
                  <a:pathLst>
                    <a:path w="1659" h="1624" extrusionOk="0">
                      <a:moveTo>
                        <a:pt x="830" y="1"/>
                      </a:moveTo>
                      <a:cubicBezTo>
                        <a:pt x="373" y="1"/>
                        <a:pt x="1" y="364"/>
                        <a:pt x="1" y="812"/>
                      </a:cubicBezTo>
                      <a:cubicBezTo>
                        <a:pt x="1" y="1260"/>
                        <a:pt x="373" y="1623"/>
                        <a:pt x="830" y="1623"/>
                      </a:cubicBezTo>
                      <a:cubicBezTo>
                        <a:pt x="1288" y="1623"/>
                        <a:pt x="1659" y="1260"/>
                        <a:pt x="1659" y="812"/>
                      </a:cubicBezTo>
                      <a:cubicBezTo>
                        <a:pt x="1659" y="364"/>
                        <a:pt x="1288" y="1"/>
                        <a:pt x="830"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9"/>
                <p:cNvSpPr/>
                <p:nvPr/>
              </p:nvSpPr>
              <p:spPr>
                <a:xfrm>
                  <a:off x="-2858075" y="1435375"/>
                  <a:ext cx="41425" cy="40600"/>
                </a:xfrm>
                <a:custGeom>
                  <a:avLst/>
                  <a:gdLst/>
                  <a:ahLst/>
                  <a:cxnLst/>
                  <a:rect l="l" t="t" r="r" b="b"/>
                  <a:pathLst>
                    <a:path w="1657" h="1624" extrusionOk="0">
                      <a:moveTo>
                        <a:pt x="828" y="1"/>
                      </a:moveTo>
                      <a:cubicBezTo>
                        <a:pt x="371" y="1"/>
                        <a:pt x="0" y="364"/>
                        <a:pt x="0" y="812"/>
                      </a:cubicBezTo>
                      <a:cubicBezTo>
                        <a:pt x="0" y="1260"/>
                        <a:pt x="371" y="1623"/>
                        <a:pt x="828" y="1623"/>
                      </a:cubicBezTo>
                      <a:cubicBezTo>
                        <a:pt x="1286" y="1623"/>
                        <a:pt x="1657" y="1260"/>
                        <a:pt x="1657" y="812"/>
                      </a:cubicBezTo>
                      <a:cubicBezTo>
                        <a:pt x="1657" y="364"/>
                        <a:pt x="1286" y="1"/>
                        <a:pt x="828"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9"/>
                <p:cNvSpPr/>
                <p:nvPr/>
              </p:nvSpPr>
              <p:spPr>
                <a:xfrm>
                  <a:off x="-3912550" y="1564475"/>
                  <a:ext cx="41450" cy="40575"/>
                </a:xfrm>
                <a:custGeom>
                  <a:avLst/>
                  <a:gdLst/>
                  <a:ahLst/>
                  <a:cxnLst/>
                  <a:rect l="l" t="t" r="r" b="b"/>
                  <a:pathLst>
                    <a:path w="1658" h="1623" extrusionOk="0">
                      <a:moveTo>
                        <a:pt x="829" y="0"/>
                      </a:moveTo>
                      <a:cubicBezTo>
                        <a:pt x="372" y="0"/>
                        <a:pt x="1" y="363"/>
                        <a:pt x="1" y="811"/>
                      </a:cubicBezTo>
                      <a:cubicBezTo>
                        <a:pt x="1" y="1259"/>
                        <a:pt x="372"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3831450" y="1564475"/>
                  <a:ext cx="41475" cy="40575"/>
                </a:xfrm>
                <a:custGeom>
                  <a:avLst/>
                  <a:gdLst/>
                  <a:ahLst/>
                  <a:cxnLst/>
                  <a:rect l="l" t="t" r="r" b="b"/>
                  <a:pathLst>
                    <a:path w="1659" h="1623" extrusionOk="0">
                      <a:moveTo>
                        <a:pt x="829" y="0"/>
                      </a:moveTo>
                      <a:cubicBezTo>
                        <a:pt x="372" y="0"/>
                        <a:pt x="1" y="363"/>
                        <a:pt x="1" y="811"/>
                      </a:cubicBezTo>
                      <a:cubicBezTo>
                        <a:pt x="1" y="1259"/>
                        <a:pt x="372"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750350"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3669200"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3588100" y="1564475"/>
                  <a:ext cx="41450" cy="40575"/>
                </a:xfrm>
                <a:custGeom>
                  <a:avLst/>
                  <a:gdLst/>
                  <a:ahLst/>
                  <a:cxnLst/>
                  <a:rect l="l" t="t" r="r" b="b"/>
                  <a:pathLst>
                    <a:path w="1658" h="1623" extrusionOk="0">
                      <a:moveTo>
                        <a:pt x="828" y="0"/>
                      </a:moveTo>
                      <a:cubicBezTo>
                        <a:pt x="372" y="0"/>
                        <a:pt x="0" y="363"/>
                        <a:pt x="0" y="811"/>
                      </a:cubicBezTo>
                      <a:cubicBezTo>
                        <a:pt x="0" y="1259"/>
                        <a:pt x="372" y="1623"/>
                        <a:pt x="828" y="1623"/>
                      </a:cubicBezTo>
                      <a:cubicBezTo>
                        <a:pt x="1286" y="1623"/>
                        <a:pt x="1658" y="1259"/>
                        <a:pt x="1658" y="811"/>
                      </a:cubicBezTo>
                      <a:cubicBezTo>
                        <a:pt x="1658"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506975" y="1564475"/>
                  <a:ext cx="41425" cy="40575"/>
                </a:xfrm>
                <a:custGeom>
                  <a:avLst/>
                  <a:gdLst/>
                  <a:ahLst/>
                  <a:cxnLst/>
                  <a:rect l="l" t="t" r="r" b="b"/>
                  <a:pathLst>
                    <a:path w="1657" h="1623" extrusionOk="0">
                      <a:moveTo>
                        <a:pt x="829" y="0"/>
                      </a:moveTo>
                      <a:cubicBezTo>
                        <a:pt x="371" y="0"/>
                        <a:pt x="0" y="363"/>
                        <a:pt x="0" y="811"/>
                      </a:cubicBezTo>
                      <a:cubicBezTo>
                        <a:pt x="0" y="1259"/>
                        <a:pt x="371" y="1623"/>
                        <a:pt x="829" y="1623"/>
                      </a:cubicBezTo>
                      <a:cubicBezTo>
                        <a:pt x="1286" y="1623"/>
                        <a:pt x="1657" y="1259"/>
                        <a:pt x="1657" y="811"/>
                      </a:cubicBezTo>
                      <a:cubicBezTo>
                        <a:pt x="1657"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3425875" y="1564475"/>
                  <a:ext cx="41475" cy="40575"/>
                </a:xfrm>
                <a:custGeom>
                  <a:avLst/>
                  <a:gdLst/>
                  <a:ahLst/>
                  <a:cxnLst/>
                  <a:rect l="l" t="t" r="r" b="b"/>
                  <a:pathLst>
                    <a:path w="1659" h="1623" extrusionOk="0">
                      <a:moveTo>
                        <a:pt x="829" y="0"/>
                      </a:moveTo>
                      <a:cubicBezTo>
                        <a:pt x="371" y="0"/>
                        <a:pt x="0" y="363"/>
                        <a:pt x="0" y="811"/>
                      </a:cubicBezTo>
                      <a:cubicBezTo>
                        <a:pt x="0" y="1259"/>
                        <a:pt x="371" y="1623"/>
                        <a:pt x="829" y="1623"/>
                      </a:cubicBezTo>
                      <a:cubicBezTo>
                        <a:pt x="1286" y="1623"/>
                        <a:pt x="1658" y="1259"/>
                        <a:pt x="1658" y="811"/>
                      </a:cubicBezTo>
                      <a:cubicBezTo>
                        <a:pt x="1658" y="363"/>
                        <a:pt x="1286"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344775" y="1564475"/>
                  <a:ext cx="41475" cy="40575"/>
                </a:xfrm>
                <a:custGeom>
                  <a:avLst/>
                  <a:gdLst/>
                  <a:ahLst/>
                  <a:cxnLst/>
                  <a:rect l="l" t="t" r="r" b="b"/>
                  <a:pathLst>
                    <a:path w="1659" h="1623" extrusionOk="0">
                      <a:moveTo>
                        <a:pt x="830" y="0"/>
                      </a:moveTo>
                      <a:cubicBezTo>
                        <a:pt x="372" y="0"/>
                        <a:pt x="0" y="363"/>
                        <a:pt x="0" y="811"/>
                      </a:cubicBezTo>
                      <a:cubicBezTo>
                        <a:pt x="0" y="1259"/>
                        <a:pt x="372" y="1623"/>
                        <a:pt x="830" y="1623"/>
                      </a:cubicBezTo>
                      <a:cubicBezTo>
                        <a:pt x="1288" y="1623"/>
                        <a:pt x="1658" y="1259"/>
                        <a:pt x="1658" y="811"/>
                      </a:cubicBezTo>
                      <a:cubicBezTo>
                        <a:pt x="1658"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9"/>
                <p:cNvSpPr/>
                <p:nvPr/>
              </p:nvSpPr>
              <p:spPr>
                <a:xfrm>
                  <a:off x="-3263650"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9"/>
                <p:cNvSpPr/>
                <p:nvPr/>
              </p:nvSpPr>
              <p:spPr>
                <a:xfrm>
                  <a:off x="-3182550" y="1564475"/>
                  <a:ext cx="41475" cy="40575"/>
                </a:xfrm>
                <a:custGeom>
                  <a:avLst/>
                  <a:gdLst/>
                  <a:ahLst/>
                  <a:cxnLst/>
                  <a:rect l="l" t="t" r="r" b="b"/>
                  <a:pathLst>
                    <a:path w="1659" h="1623" extrusionOk="0">
                      <a:moveTo>
                        <a:pt x="829" y="0"/>
                      </a:moveTo>
                      <a:cubicBezTo>
                        <a:pt x="372" y="0"/>
                        <a:pt x="1" y="363"/>
                        <a:pt x="1" y="811"/>
                      </a:cubicBezTo>
                      <a:cubicBezTo>
                        <a:pt x="1" y="1259"/>
                        <a:pt x="371" y="1623"/>
                        <a:pt x="829" y="1623"/>
                      </a:cubicBezTo>
                      <a:cubicBezTo>
                        <a:pt x="1287" y="1623"/>
                        <a:pt x="1658" y="1259"/>
                        <a:pt x="1658" y="811"/>
                      </a:cubicBezTo>
                      <a:cubicBezTo>
                        <a:pt x="1658"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3101425" y="1564475"/>
                  <a:ext cx="41450" cy="40575"/>
                </a:xfrm>
                <a:custGeom>
                  <a:avLst/>
                  <a:gdLst/>
                  <a:ahLst/>
                  <a:cxnLst/>
                  <a:rect l="l" t="t" r="r" b="b"/>
                  <a:pathLst>
                    <a:path w="1658" h="1623" extrusionOk="0">
                      <a:moveTo>
                        <a:pt x="829" y="0"/>
                      </a:moveTo>
                      <a:cubicBezTo>
                        <a:pt x="371" y="0"/>
                        <a:pt x="1" y="363"/>
                        <a:pt x="1" y="811"/>
                      </a:cubicBezTo>
                      <a:cubicBezTo>
                        <a:pt x="1" y="1259"/>
                        <a:pt x="371" y="1623"/>
                        <a:pt x="829" y="1623"/>
                      </a:cubicBezTo>
                      <a:cubicBezTo>
                        <a:pt x="1287" y="1623"/>
                        <a:pt x="1657" y="1259"/>
                        <a:pt x="1657" y="811"/>
                      </a:cubicBezTo>
                      <a:cubicBezTo>
                        <a:pt x="1657"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3020325" y="1564475"/>
                  <a:ext cx="41475" cy="40575"/>
                </a:xfrm>
                <a:custGeom>
                  <a:avLst/>
                  <a:gdLst/>
                  <a:ahLst/>
                  <a:cxnLst/>
                  <a:rect l="l" t="t" r="r" b="b"/>
                  <a:pathLst>
                    <a:path w="1659" h="1623" extrusionOk="0">
                      <a:moveTo>
                        <a:pt x="829" y="0"/>
                      </a:moveTo>
                      <a:cubicBezTo>
                        <a:pt x="371" y="0"/>
                        <a:pt x="1" y="363"/>
                        <a:pt x="1" y="811"/>
                      </a:cubicBezTo>
                      <a:cubicBezTo>
                        <a:pt x="1" y="1259"/>
                        <a:pt x="371" y="1623"/>
                        <a:pt x="829" y="1623"/>
                      </a:cubicBezTo>
                      <a:cubicBezTo>
                        <a:pt x="1287" y="1623"/>
                        <a:pt x="1659" y="1259"/>
                        <a:pt x="1659" y="811"/>
                      </a:cubicBezTo>
                      <a:cubicBezTo>
                        <a:pt x="1659" y="363"/>
                        <a:pt x="1287" y="0"/>
                        <a:pt x="829"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2939225" y="1564475"/>
                  <a:ext cx="41475" cy="40575"/>
                </a:xfrm>
                <a:custGeom>
                  <a:avLst/>
                  <a:gdLst/>
                  <a:ahLst/>
                  <a:cxnLst/>
                  <a:rect l="l" t="t" r="r" b="b"/>
                  <a:pathLst>
                    <a:path w="1659" h="1623" extrusionOk="0">
                      <a:moveTo>
                        <a:pt x="830" y="0"/>
                      </a:moveTo>
                      <a:cubicBezTo>
                        <a:pt x="373" y="0"/>
                        <a:pt x="1" y="363"/>
                        <a:pt x="1" y="811"/>
                      </a:cubicBezTo>
                      <a:cubicBezTo>
                        <a:pt x="1" y="1259"/>
                        <a:pt x="373" y="1623"/>
                        <a:pt x="830" y="1623"/>
                      </a:cubicBezTo>
                      <a:cubicBezTo>
                        <a:pt x="1288" y="1623"/>
                        <a:pt x="1659" y="1259"/>
                        <a:pt x="1659" y="811"/>
                      </a:cubicBezTo>
                      <a:cubicBezTo>
                        <a:pt x="1659" y="363"/>
                        <a:pt x="1288" y="0"/>
                        <a:pt x="830"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2858075" y="1564475"/>
                  <a:ext cx="41425" cy="40575"/>
                </a:xfrm>
                <a:custGeom>
                  <a:avLst/>
                  <a:gdLst/>
                  <a:ahLst/>
                  <a:cxnLst/>
                  <a:rect l="l" t="t" r="r" b="b"/>
                  <a:pathLst>
                    <a:path w="1657" h="1623" extrusionOk="0">
                      <a:moveTo>
                        <a:pt x="828" y="0"/>
                      </a:moveTo>
                      <a:cubicBezTo>
                        <a:pt x="371" y="0"/>
                        <a:pt x="0" y="363"/>
                        <a:pt x="0" y="811"/>
                      </a:cubicBezTo>
                      <a:cubicBezTo>
                        <a:pt x="0" y="1259"/>
                        <a:pt x="371" y="1623"/>
                        <a:pt x="828" y="1623"/>
                      </a:cubicBezTo>
                      <a:cubicBezTo>
                        <a:pt x="1286" y="1623"/>
                        <a:pt x="1657" y="1259"/>
                        <a:pt x="1657" y="811"/>
                      </a:cubicBezTo>
                      <a:cubicBezTo>
                        <a:pt x="1657" y="363"/>
                        <a:pt x="1286" y="0"/>
                        <a:pt x="828"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9"/>
                <p:cNvSpPr/>
                <p:nvPr/>
              </p:nvSpPr>
              <p:spPr>
                <a:xfrm>
                  <a:off x="-4697500" y="656950"/>
                  <a:ext cx="731850" cy="698700"/>
                </a:xfrm>
                <a:custGeom>
                  <a:avLst/>
                  <a:gdLst/>
                  <a:ahLst/>
                  <a:cxnLst/>
                  <a:rect l="l" t="t" r="r" b="b"/>
                  <a:pathLst>
                    <a:path w="29274" h="27948" extrusionOk="0">
                      <a:moveTo>
                        <a:pt x="14637" y="4085"/>
                      </a:moveTo>
                      <a:cubicBezTo>
                        <a:pt x="20406" y="4085"/>
                        <a:pt x="25101" y="8682"/>
                        <a:pt x="25101" y="14331"/>
                      </a:cubicBezTo>
                      <a:lnTo>
                        <a:pt x="25101" y="23863"/>
                      </a:lnTo>
                      <a:lnTo>
                        <a:pt x="4172" y="23863"/>
                      </a:lnTo>
                      <a:lnTo>
                        <a:pt x="4172" y="14331"/>
                      </a:lnTo>
                      <a:cubicBezTo>
                        <a:pt x="4172" y="8680"/>
                        <a:pt x="8865" y="4085"/>
                        <a:pt x="14637" y="4085"/>
                      </a:cubicBezTo>
                      <a:close/>
                      <a:moveTo>
                        <a:pt x="14637" y="1"/>
                      </a:moveTo>
                      <a:cubicBezTo>
                        <a:pt x="6566" y="1"/>
                        <a:pt x="0" y="6429"/>
                        <a:pt x="0" y="14331"/>
                      </a:cubicBezTo>
                      <a:lnTo>
                        <a:pt x="0" y="25904"/>
                      </a:lnTo>
                      <a:cubicBezTo>
                        <a:pt x="0" y="27033"/>
                        <a:pt x="934" y="27947"/>
                        <a:pt x="2086" y="27947"/>
                      </a:cubicBezTo>
                      <a:lnTo>
                        <a:pt x="27186" y="27947"/>
                      </a:lnTo>
                      <a:cubicBezTo>
                        <a:pt x="28339" y="27947"/>
                        <a:pt x="29273" y="27033"/>
                        <a:pt x="29274" y="25906"/>
                      </a:cubicBezTo>
                      <a:lnTo>
                        <a:pt x="29274" y="14331"/>
                      </a:lnTo>
                      <a:cubicBezTo>
                        <a:pt x="29274" y="6429"/>
                        <a:pt x="22707" y="1"/>
                        <a:pt x="146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9"/>
                <p:cNvSpPr/>
                <p:nvPr/>
              </p:nvSpPr>
              <p:spPr>
                <a:xfrm>
                  <a:off x="-4704000" y="650450"/>
                  <a:ext cx="744825" cy="711700"/>
                </a:xfrm>
                <a:custGeom>
                  <a:avLst/>
                  <a:gdLst/>
                  <a:ahLst/>
                  <a:cxnLst/>
                  <a:rect l="l" t="t" r="r" b="b"/>
                  <a:pathLst>
                    <a:path w="29793" h="28468" extrusionOk="0">
                      <a:moveTo>
                        <a:pt x="14897" y="4605"/>
                      </a:moveTo>
                      <a:cubicBezTo>
                        <a:pt x="20522" y="4605"/>
                        <a:pt x="25101" y="9085"/>
                        <a:pt x="25101" y="14591"/>
                      </a:cubicBezTo>
                      <a:lnTo>
                        <a:pt x="25101" y="23864"/>
                      </a:lnTo>
                      <a:lnTo>
                        <a:pt x="4692" y="23864"/>
                      </a:lnTo>
                      <a:lnTo>
                        <a:pt x="4692" y="14591"/>
                      </a:lnTo>
                      <a:cubicBezTo>
                        <a:pt x="4692" y="9085"/>
                        <a:pt x="9269" y="4605"/>
                        <a:pt x="14897" y="4605"/>
                      </a:cubicBezTo>
                      <a:close/>
                      <a:moveTo>
                        <a:pt x="14897" y="4085"/>
                      </a:moveTo>
                      <a:cubicBezTo>
                        <a:pt x="8982" y="4085"/>
                        <a:pt x="4172" y="8798"/>
                        <a:pt x="4172" y="14591"/>
                      </a:cubicBezTo>
                      <a:lnTo>
                        <a:pt x="4172" y="24124"/>
                      </a:lnTo>
                      <a:cubicBezTo>
                        <a:pt x="4172" y="24267"/>
                        <a:pt x="4288" y="24384"/>
                        <a:pt x="4432" y="24384"/>
                      </a:cubicBezTo>
                      <a:lnTo>
                        <a:pt x="25361" y="24384"/>
                      </a:lnTo>
                      <a:cubicBezTo>
                        <a:pt x="25504" y="24384"/>
                        <a:pt x="25621" y="24267"/>
                        <a:pt x="25621" y="24124"/>
                      </a:cubicBezTo>
                      <a:lnTo>
                        <a:pt x="25621" y="14591"/>
                      </a:lnTo>
                      <a:cubicBezTo>
                        <a:pt x="25621" y="8798"/>
                        <a:pt x="20809" y="4085"/>
                        <a:pt x="14897" y="4085"/>
                      </a:cubicBezTo>
                      <a:close/>
                      <a:moveTo>
                        <a:pt x="14897" y="521"/>
                      </a:moveTo>
                      <a:cubicBezTo>
                        <a:pt x="22823" y="521"/>
                        <a:pt x="29272" y="6832"/>
                        <a:pt x="29272" y="14591"/>
                      </a:cubicBezTo>
                      <a:lnTo>
                        <a:pt x="29272" y="26164"/>
                      </a:lnTo>
                      <a:cubicBezTo>
                        <a:pt x="29272" y="27148"/>
                        <a:pt x="28454" y="27947"/>
                        <a:pt x="27446" y="27947"/>
                      </a:cubicBezTo>
                      <a:lnTo>
                        <a:pt x="2346" y="27947"/>
                      </a:lnTo>
                      <a:cubicBezTo>
                        <a:pt x="1339" y="27947"/>
                        <a:pt x="521" y="27148"/>
                        <a:pt x="521" y="26164"/>
                      </a:cubicBezTo>
                      <a:lnTo>
                        <a:pt x="521" y="14589"/>
                      </a:lnTo>
                      <a:cubicBezTo>
                        <a:pt x="521" y="6832"/>
                        <a:pt x="6969" y="521"/>
                        <a:pt x="14897" y="521"/>
                      </a:cubicBezTo>
                      <a:close/>
                      <a:moveTo>
                        <a:pt x="14897" y="0"/>
                      </a:moveTo>
                      <a:cubicBezTo>
                        <a:pt x="6682" y="0"/>
                        <a:pt x="0" y="6545"/>
                        <a:pt x="0" y="14591"/>
                      </a:cubicBezTo>
                      <a:lnTo>
                        <a:pt x="0" y="26164"/>
                      </a:lnTo>
                      <a:cubicBezTo>
                        <a:pt x="0" y="27435"/>
                        <a:pt x="1052" y="28467"/>
                        <a:pt x="2346" y="28467"/>
                      </a:cubicBezTo>
                      <a:lnTo>
                        <a:pt x="27446" y="28467"/>
                      </a:lnTo>
                      <a:cubicBezTo>
                        <a:pt x="28741" y="28467"/>
                        <a:pt x="29793" y="27435"/>
                        <a:pt x="29793" y="26166"/>
                      </a:cubicBezTo>
                      <a:lnTo>
                        <a:pt x="29793" y="14591"/>
                      </a:lnTo>
                      <a:cubicBezTo>
                        <a:pt x="29793" y="6545"/>
                        <a:pt x="23110" y="0"/>
                        <a:pt x="148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4736275" y="1216150"/>
                  <a:ext cx="798975" cy="660900"/>
                </a:xfrm>
                <a:custGeom>
                  <a:avLst/>
                  <a:gdLst/>
                  <a:ahLst/>
                  <a:cxnLst/>
                  <a:rect l="l" t="t" r="r" b="b"/>
                  <a:pathLst>
                    <a:path w="31959" h="26436" extrusionOk="0">
                      <a:moveTo>
                        <a:pt x="0" y="0"/>
                      </a:moveTo>
                      <a:lnTo>
                        <a:pt x="0" y="26436"/>
                      </a:lnTo>
                      <a:lnTo>
                        <a:pt x="31958" y="26436"/>
                      </a:lnTo>
                      <a:lnTo>
                        <a:pt x="31958"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4742800" y="1209650"/>
                  <a:ext cx="812000" cy="673900"/>
                </a:xfrm>
                <a:custGeom>
                  <a:avLst/>
                  <a:gdLst/>
                  <a:ahLst/>
                  <a:cxnLst/>
                  <a:rect l="l" t="t" r="r" b="b"/>
                  <a:pathLst>
                    <a:path w="32480" h="26956" extrusionOk="0">
                      <a:moveTo>
                        <a:pt x="31960" y="521"/>
                      </a:moveTo>
                      <a:lnTo>
                        <a:pt x="31960" y="26435"/>
                      </a:lnTo>
                      <a:lnTo>
                        <a:pt x="522" y="26435"/>
                      </a:lnTo>
                      <a:lnTo>
                        <a:pt x="522" y="521"/>
                      </a:lnTo>
                      <a:close/>
                      <a:moveTo>
                        <a:pt x="260" y="0"/>
                      </a:moveTo>
                      <a:cubicBezTo>
                        <a:pt x="117" y="0"/>
                        <a:pt x="1" y="117"/>
                        <a:pt x="2" y="260"/>
                      </a:cubicBezTo>
                      <a:lnTo>
                        <a:pt x="2" y="26696"/>
                      </a:lnTo>
                      <a:cubicBezTo>
                        <a:pt x="1" y="26840"/>
                        <a:pt x="118" y="26956"/>
                        <a:pt x="262" y="26956"/>
                      </a:cubicBezTo>
                      <a:lnTo>
                        <a:pt x="32219" y="26956"/>
                      </a:lnTo>
                      <a:cubicBezTo>
                        <a:pt x="32363" y="26956"/>
                        <a:pt x="32480" y="26840"/>
                        <a:pt x="32480" y="26696"/>
                      </a:cubicBezTo>
                      <a:lnTo>
                        <a:pt x="32480" y="260"/>
                      </a:lnTo>
                      <a:cubicBezTo>
                        <a:pt x="32480" y="117"/>
                        <a:pt x="32365" y="0"/>
                        <a:pt x="32221" y="0"/>
                      </a:cubicBezTo>
                      <a:cubicBezTo>
                        <a:pt x="32221" y="0"/>
                        <a:pt x="32220" y="0"/>
                        <a:pt x="32219" y="0"/>
                      </a:cubicBezTo>
                      <a:lnTo>
                        <a:pt x="262" y="0"/>
                      </a:lnTo>
                      <a:cubicBezTo>
                        <a:pt x="262" y="0"/>
                        <a:pt x="261" y="0"/>
                        <a:pt x="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4427675" y="1405450"/>
                  <a:ext cx="173950" cy="310225"/>
                </a:xfrm>
                <a:custGeom>
                  <a:avLst/>
                  <a:gdLst/>
                  <a:ahLst/>
                  <a:cxnLst/>
                  <a:rect l="l" t="t" r="r" b="b"/>
                  <a:pathLst>
                    <a:path w="6958" h="12409" extrusionOk="0">
                      <a:moveTo>
                        <a:pt x="3479" y="0"/>
                      </a:moveTo>
                      <a:cubicBezTo>
                        <a:pt x="1557" y="0"/>
                        <a:pt x="0" y="1525"/>
                        <a:pt x="0" y="3406"/>
                      </a:cubicBezTo>
                      <a:cubicBezTo>
                        <a:pt x="0" y="4702"/>
                        <a:pt x="739" y="5828"/>
                        <a:pt x="1826" y="6403"/>
                      </a:cubicBezTo>
                      <a:lnTo>
                        <a:pt x="1242" y="12408"/>
                      </a:lnTo>
                      <a:lnTo>
                        <a:pt x="5717" y="12408"/>
                      </a:lnTo>
                      <a:lnTo>
                        <a:pt x="5132" y="6403"/>
                      </a:lnTo>
                      <a:cubicBezTo>
                        <a:pt x="6219" y="5828"/>
                        <a:pt x="6958" y="4702"/>
                        <a:pt x="6958" y="3406"/>
                      </a:cubicBezTo>
                      <a:cubicBezTo>
                        <a:pt x="6958" y="1525"/>
                        <a:pt x="5401" y="0"/>
                        <a:pt x="34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4434200" y="1398925"/>
                  <a:ext cx="187000" cy="323250"/>
                </a:xfrm>
                <a:custGeom>
                  <a:avLst/>
                  <a:gdLst/>
                  <a:ahLst/>
                  <a:cxnLst/>
                  <a:rect l="l" t="t" r="r" b="b"/>
                  <a:pathLst>
                    <a:path w="7480" h="12930" extrusionOk="0">
                      <a:moveTo>
                        <a:pt x="3740" y="522"/>
                      </a:moveTo>
                      <a:cubicBezTo>
                        <a:pt x="5515" y="522"/>
                        <a:pt x="6960" y="1932"/>
                        <a:pt x="6960" y="3666"/>
                      </a:cubicBezTo>
                      <a:cubicBezTo>
                        <a:pt x="6960" y="4823"/>
                        <a:pt x="6312" y="5883"/>
                        <a:pt x="5271" y="6434"/>
                      </a:cubicBezTo>
                      <a:cubicBezTo>
                        <a:pt x="5177" y="6484"/>
                        <a:pt x="5123" y="6585"/>
                        <a:pt x="5134" y="6690"/>
                      </a:cubicBezTo>
                      <a:lnTo>
                        <a:pt x="5691" y="12409"/>
                      </a:lnTo>
                      <a:lnTo>
                        <a:pt x="1792" y="12409"/>
                      </a:lnTo>
                      <a:lnTo>
                        <a:pt x="2347" y="6690"/>
                      </a:lnTo>
                      <a:cubicBezTo>
                        <a:pt x="2357" y="6585"/>
                        <a:pt x="2303" y="6484"/>
                        <a:pt x="2209" y="6434"/>
                      </a:cubicBezTo>
                      <a:cubicBezTo>
                        <a:pt x="1168" y="5883"/>
                        <a:pt x="521" y="4823"/>
                        <a:pt x="521" y="3666"/>
                      </a:cubicBezTo>
                      <a:cubicBezTo>
                        <a:pt x="521" y="1932"/>
                        <a:pt x="1965" y="522"/>
                        <a:pt x="3740" y="522"/>
                      </a:cubicBezTo>
                      <a:close/>
                      <a:moveTo>
                        <a:pt x="3740" y="1"/>
                      </a:moveTo>
                      <a:cubicBezTo>
                        <a:pt x="1678" y="1"/>
                        <a:pt x="1" y="1645"/>
                        <a:pt x="1" y="3667"/>
                      </a:cubicBezTo>
                      <a:cubicBezTo>
                        <a:pt x="1" y="4958"/>
                        <a:pt x="691" y="6147"/>
                        <a:pt x="1812" y="6809"/>
                      </a:cubicBezTo>
                      <a:lnTo>
                        <a:pt x="1244" y="12644"/>
                      </a:lnTo>
                      <a:cubicBezTo>
                        <a:pt x="1230" y="12796"/>
                        <a:pt x="1350" y="12930"/>
                        <a:pt x="1503" y="12930"/>
                      </a:cubicBezTo>
                      <a:lnTo>
                        <a:pt x="5977" y="12930"/>
                      </a:lnTo>
                      <a:cubicBezTo>
                        <a:pt x="6130" y="12930"/>
                        <a:pt x="6250" y="12796"/>
                        <a:pt x="6236" y="12644"/>
                      </a:cubicBezTo>
                      <a:lnTo>
                        <a:pt x="5668" y="6809"/>
                      </a:lnTo>
                      <a:cubicBezTo>
                        <a:pt x="6789" y="6146"/>
                        <a:pt x="7479" y="4958"/>
                        <a:pt x="7479" y="3667"/>
                      </a:cubicBezTo>
                      <a:cubicBezTo>
                        <a:pt x="7479" y="1645"/>
                        <a:pt x="5801" y="1"/>
                        <a:pt x="374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5" name="Google Shape;285;p29"/>
            <p:cNvGrpSpPr/>
            <p:nvPr/>
          </p:nvGrpSpPr>
          <p:grpSpPr>
            <a:xfrm rot="10800000">
              <a:off x="3474186" y="4232201"/>
              <a:ext cx="183381" cy="1017092"/>
              <a:chOff x="-5634475" y="-504725"/>
              <a:chExt cx="188025" cy="1042850"/>
            </a:xfrm>
          </p:grpSpPr>
          <p:sp>
            <p:nvSpPr>
              <p:cNvPr id="286" name="Google Shape;286;p29"/>
              <p:cNvSpPr/>
              <p:nvPr/>
            </p:nvSpPr>
            <p:spPr>
              <a:xfrm>
                <a:off x="-5602700" y="-454250"/>
                <a:ext cx="156250" cy="992375"/>
              </a:xfrm>
              <a:custGeom>
                <a:avLst/>
                <a:gdLst/>
                <a:ahLst/>
                <a:cxnLst/>
                <a:rect l="l" t="t" r="r" b="b"/>
                <a:pathLst>
                  <a:path w="6250" h="39695" extrusionOk="0">
                    <a:moveTo>
                      <a:pt x="0" y="0"/>
                    </a:moveTo>
                    <a:lnTo>
                      <a:pt x="0" y="14432"/>
                    </a:lnTo>
                    <a:lnTo>
                      <a:pt x="5730" y="20160"/>
                    </a:lnTo>
                    <a:lnTo>
                      <a:pt x="5730" y="39695"/>
                    </a:lnTo>
                    <a:lnTo>
                      <a:pt x="6249" y="39695"/>
                    </a:lnTo>
                    <a:lnTo>
                      <a:pt x="6249" y="19945"/>
                    </a:lnTo>
                    <a:lnTo>
                      <a:pt x="521" y="14216"/>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634475" y="-504725"/>
                <a:ext cx="74225" cy="71400"/>
              </a:xfrm>
              <a:custGeom>
                <a:avLst/>
                <a:gdLst/>
                <a:ahLst/>
                <a:cxnLst/>
                <a:rect l="l" t="t" r="r" b="b"/>
                <a:pathLst>
                  <a:path w="2969" h="2856" extrusionOk="0">
                    <a:moveTo>
                      <a:pt x="1540" y="521"/>
                    </a:moveTo>
                    <a:cubicBezTo>
                      <a:pt x="2041" y="523"/>
                      <a:pt x="2447" y="928"/>
                      <a:pt x="2448" y="1428"/>
                    </a:cubicBezTo>
                    <a:cubicBezTo>
                      <a:pt x="2448" y="1795"/>
                      <a:pt x="2226" y="2126"/>
                      <a:pt x="1887" y="2266"/>
                    </a:cubicBezTo>
                    <a:cubicBezTo>
                      <a:pt x="1775" y="2313"/>
                      <a:pt x="1657" y="2335"/>
                      <a:pt x="1540" y="2335"/>
                    </a:cubicBezTo>
                    <a:cubicBezTo>
                      <a:pt x="1304" y="2335"/>
                      <a:pt x="1073" y="2243"/>
                      <a:pt x="899" y="2070"/>
                    </a:cubicBezTo>
                    <a:cubicBezTo>
                      <a:pt x="640" y="1810"/>
                      <a:pt x="561" y="1420"/>
                      <a:pt x="702" y="1081"/>
                    </a:cubicBezTo>
                    <a:cubicBezTo>
                      <a:pt x="842" y="742"/>
                      <a:pt x="1173" y="521"/>
                      <a:pt x="1540" y="521"/>
                    </a:cubicBezTo>
                    <a:close/>
                    <a:moveTo>
                      <a:pt x="1540" y="0"/>
                    </a:moveTo>
                    <a:cubicBezTo>
                      <a:pt x="1169" y="0"/>
                      <a:pt x="804" y="146"/>
                      <a:pt x="531" y="418"/>
                    </a:cubicBezTo>
                    <a:cubicBezTo>
                      <a:pt x="122" y="826"/>
                      <a:pt x="1" y="1440"/>
                      <a:pt x="221" y="1974"/>
                    </a:cubicBezTo>
                    <a:cubicBezTo>
                      <a:pt x="442" y="2508"/>
                      <a:pt x="962" y="2856"/>
                      <a:pt x="1540" y="2856"/>
                    </a:cubicBezTo>
                    <a:cubicBezTo>
                      <a:pt x="2328" y="2855"/>
                      <a:pt x="2967" y="2217"/>
                      <a:pt x="2969" y="1428"/>
                    </a:cubicBezTo>
                    <a:cubicBezTo>
                      <a:pt x="2969" y="851"/>
                      <a:pt x="2620" y="330"/>
                      <a:pt x="2087" y="110"/>
                    </a:cubicBezTo>
                    <a:cubicBezTo>
                      <a:pt x="1910" y="36"/>
                      <a:pt x="1724" y="0"/>
                      <a:pt x="154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29"/>
            <p:cNvGrpSpPr/>
            <p:nvPr/>
          </p:nvGrpSpPr>
          <p:grpSpPr>
            <a:xfrm rot="10800000">
              <a:off x="2618037" y="4358300"/>
              <a:ext cx="72367" cy="518274"/>
              <a:chOff x="-4201325" y="-449025"/>
              <a:chExt cx="74200" cy="531400"/>
            </a:xfrm>
          </p:grpSpPr>
          <p:sp>
            <p:nvSpPr>
              <p:cNvPr id="289" name="Google Shape;289;p29"/>
              <p:cNvSpPr/>
              <p:nvPr/>
            </p:nvSpPr>
            <p:spPr>
              <a:xfrm>
                <a:off x="-4170425" y="-413325"/>
                <a:ext cx="13050" cy="495700"/>
              </a:xfrm>
              <a:custGeom>
                <a:avLst/>
                <a:gdLst/>
                <a:ahLst/>
                <a:cxnLst/>
                <a:rect l="l" t="t" r="r" b="b"/>
                <a:pathLst>
                  <a:path w="522" h="19828" extrusionOk="0">
                    <a:moveTo>
                      <a:pt x="0" y="0"/>
                    </a:moveTo>
                    <a:lnTo>
                      <a:pt x="0" y="19828"/>
                    </a:lnTo>
                    <a:lnTo>
                      <a:pt x="521" y="19828"/>
                    </a:lnTo>
                    <a:lnTo>
                      <a:pt x="521"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4194325" y="-442500"/>
                <a:ext cx="60700" cy="58400"/>
              </a:xfrm>
              <a:custGeom>
                <a:avLst/>
                <a:gdLst/>
                <a:ahLst/>
                <a:cxnLst/>
                <a:rect l="l" t="t" r="r" b="b"/>
                <a:pathLst>
                  <a:path w="2428" h="2336" extrusionOk="0">
                    <a:moveTo>
                      <a:pt x="1260" y="0"/>
                    </a:moveTo>
                    <a:cubicBezTo>
                      <a:pt x="788" y="0"/>
                      <a:pt x="363" y="285"/>
                      <a:pt x="181" y="720"/>
                    </a:cubicBezTo>
                    <a:cubicBezTo>
                      <a:pt x="1" y="1156"/>
                      <a:pt x="101" y="1659"/>
                      <a:pt x="434" y="1993"/>
                    </a:cubicBezTo>
                    <a:cubicBezTo>
                      <a:pt x="658" y="2217"/>
                      <a:pt x="957" y="2335"/>
                      <a:pt x="1260" y="2335"/>
                    </a:cubicBezTo>
                    <a:cubicBezTo>
                      <a:pt x="1411" y="2335"/>
                      <a:pt x="1563" y="2306"/>
                      <a:pt x="1707" y="2246"/>
                    </a:cubicBezTo>
                    <a:cubicBezTo>
                      <a:pt x="2143" y="2066"/>
                      <a:pt x="2428" y="1640"/>
                      <a:pt x="2428" y="1167"/>
                    </a:cubicBezTo>
                    <a:cubicBezTo>
                      <a:pt x="2428" y="523"/>
                      <a:pt x="1906" y="0"/>
                      <a:pt x="126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4201325" y="-449025"/>
                <a:ext cx="74200" cy="71400"/>
              </a:xfrm>
              <a:custGeom>
                <a:avLst/>
                <a:gdLst/>
                <a:ahLst/>
                <a:cxnLst/>
                <a:rect l="l" t="t" r="r" b="b"/>
                <a:pathLst>
                  <a:path w="2968" h="2856" extrusionOk="0">
                    <a:moveTo>
                      <a:pt x="1540" y="521"/>
                    </a:moveTo>
                    <a:lnTo>
                      <a:pt x="1540" y="523"/>
                    </a:lnTo>
                    <a:cubicBezTo>
                      <a:pt x="2042" y="523"/>
                      <a:pt x="2447" y="928"/>
                      <a:pt x="2447" y="1428"/>
                    </a:cubicBezTo>
                    <a:cubicBezTo>
                      <a:pt x="2447" y="1795"/>
                      <a:pt x="2227" y="2126"/>
                      <a:pt x="1888" y="2266"/>
                    </a:cubicBezTo>
                    <a:cubicBezTo>
                      <a:pt x="1775" y="2313"/>
                      <a:pt x="1658" y="2335"/>
                      <a:pt x="1541" y="2335"/>
                    </a:cubicBezTo>
                    <a:cubicBezTo>
                      <a:pt x="1305" y="2335"/>
                      <a:pt x="1073" y="2243"/>
                      <a:pt x="898" y="2070"/>
                    </a:cubicBezTo>
                    <a:cubicBezTo>
                      <a:pt x="639" y="1811"/>
                      <a:pt x="562" y="1420"/>
                      <a:pt x="702" y="1081"/>
                    </a:cubicBezTo>
                    <a:cubicBezTo>
                      <a:pt x="843" y="743"/>
                      <a:pt x="1173" y="521"/>
                      <a:pt x="1540" y="521"/>
                    </a:cubicBezTo>
                    <a:close/>
                    <a:moveTo>
                      <a:pt x="1541" y="1"/>
                    </a:moveTo>
                    <a:cubicBezTo>
                      <a:pt x="1169" y="1"/>
                      <a:pt x="804" y="146"/>
                      <a:pt x="530" y="418"/>
                    </a:cubicBezTo>
                    <a:cubicBezTo>
                      <a:pt x="122" y="828"/>
                      <a:pt x="0" y="1442"/>
                      <a:pt x="222" y="1974"/>
                    </a:cubicBezTo>
                    <a:cubicBezTo>
                      <a:pt x="442" y="2508"/>
                      <a:pt x="963" y="2856"/>
                      <a:pt x="1540" y="2856"/>
                    </a:cubicBezTo>
                    <a:cubicBezTo>
                      <a:pt x="2329" y="2855"/>
                      <a:pt x="2967" y="2217"/>
                      <a:pt x="2968" y="1428"/>
                    </a:cubicBezTo>
                    <a:cubicBezTo>
                      <a:pt x="2968" y="851"/>
                      <a:pt x="2620" y="330"/>
                      <a:pt x="2088" y="110"/>
                    </a:cubicBezTo>
                    <a:cubicBezTo>
                      <a:pt x="1911" y="36"/>
                      <a:pt x="1725" y="1"/>
                      <a:pt x="15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9"/>
        <p:cNvGrpSpPr/>
        <p:nvPr/>
      </p:nvGrpSpPr>
      <p:grpSpPr>
        <a:xfrm>
          <a:off x="0" y="0"/>
          <a:ext cx="0" cy="0"/>
          <a:chOff x="0" y="0"/>
          <a:chExt cx="0" cy="0"/>
        </a:xfrm>
      </p:grpSpPr>
      <p:sp>
        <p:nvSpPr>
          <p:cNvPr id="2331" name="Google Shape;2331;p54"/>
          <p:cNvSpPr txBox="1">
            <a:spLocks noGrp="1"/>
          </p:cNvSpPr>
          <p:nvPr>
            <p:ph type="body" idx="2"/>
          </p:nvPr>
        </p:nvSpPr>
        <p:spPr>
          <a:xfrm>
            <a:off x="3558645" y="948909"/>
            <a:ext cx="5408876" cy="2391900"/>
          </a:xfrm>
          <a:prstGeom prst="rect">
            <a:avLst/>
          </a:prstGeom>
        </p:spPr>
        <p:txBody>
          <a:bodyPr spcFirstLastPara="1" wrap="square" lIns="91425" tIns="91425" rIns="91425" bIns="91425" anchor="t" anchorCtr="0">
            <a:noAutofit/>
          </a:bodyPr>
          <a:lstStyle/>
          <a:p>
            <a:pPr marL="139700" lvl="0" indent="0" algn="l" rtl="0">
              <a:spcBef>
                <a:spcPts val="0"/>
              </a:spcBef>
              <a:spcAft>
                <a:spcPts val="0"/>
              </a:spcAft>
              <a:buSzPts val="1400"/>
              <a:buNone/>
            </a:pPr>
            <a:r>
              <a:rPr lang="en-US" dirty="0"/>
              <a:t>These breaches highlight the importance of:</a:t>
            </a:r>
          </a:p>
          <a:p>
            <a:pPr marL="139700" lvl="0" indent="0" algn="l" rtl="0">
              <a:spcBef>
                <a:spcPts val="0"/>
              </a:spcBef>
              <a:spcAft>
                <a:spcPts val="0"/>
              </a:spcAft>
              <a:buSzPts val="1400"/>
              <a:buNone/>
            </a:pPr>
            <a:r>
              <a:rPr lang="en-US" dirty="0"/>
              <a:t>1. </a:t>
            </a:r>
            <a:r>
              <a:rPr lang="en-US" b="1" dirty="0"/>
              <a:t>Robust Third-Party Security:</a:t>
            </a:r>
            <a:r>
              <a:rPr lang="en-US" dirty="0"/>
              <a:t> Ensuring that third-party vendors have strong security measures in place.</a:t>
            </a:r>
          </a:p>
          <a:p>
            <a:pPr marL="139700" lvl="0" indent="0" algn="l" rtl="0">
              <a:spcBef>
                <a:spcPts val="0"/>
              </a:spcBef>
              <a:spcAft>
                <a:spcPts val="0"/>
              </a:spcAft>
              <a:buSzPts val="1400"/>
              <a:buNone/>
            </a:pPr>
            <a:r>
              <a:rPr lang="en-US" dirty="0"/>
              <a:t>2. </a:t>
            </a:r>
            <a:r>
              <a:rPr lang="en-US" b="1" dirty="0"/>
              <a:t>Regular Security Assessments:</a:t>
            </a:r>
            <a:r>
              <a:rPr lang="en-US" dirty="0"/>
              <a:t> Conducting frequent audits to identify vulnerabilities. </a:t>
            </a:r>
          </a:p>
          <a:p>
            <a:pPr marL="139700" lvl="0" indent="0" algn="l" rtl="0">
              <a:spcBef>
                <a:spcPts val="0"/>
              </a:spcBef>
              <a:spcAft>
                <a:spcPts val="0"/>
              </a:spcAft>
              <a:buSzPts val="1400"/>
              <a:buNone/>
            </a:pPr>
            <a:r>
              <a:rPr lang="en-US" dirty="0"/>
              <a:t>3. </a:t>
            </a:r>
            <a:r>
              <a:rPr lang="en-US" b="1" dirty="0"/>
              <a:t>Patch Management:</a:t>
            </a:r>
            <a:r>
              <a:rPr lang="en-US" dirty="0"/>
              <a:t> Keeping systems up-to-date with the latest security patches. </a:t>
            </a:r>
          </a:p>
          <a:p>
            <a:pPr marL="139700" lvl="0" indent="0" algn="l" rtl="0">
              <a:spcBef>
                <a:spcPts val="0"/>
              </a:spcBef>
              <a:spcAft>
                <a:spcPts val="0"/>
              </a:spcAft>
              <a:buSzPts val="1400"/>
              <a:buNone/>
            </a:pPr>
            <a:r>
              <a:rPr lang="en-US" dirty="0"/>
              <a:t>4. </a:t>
            </a:r>
            <a:r>
              <a:rPr lang="en-US" b="1" dirty="0"/>
              <a:t>Strong Access Controls:</a:t>
            </a:r>
            <a:r>
              <a:rPr lang="en-US" dirty="0"/>
              <a:t> Implementing strong password policies, multi-factor authentication, and access controls. </a:t>
            </a:r>
          </a:p>
          <a:p>
            <a:pPr marL="139700" lvl="0" indent="0" algn="l" rtl="0">
              <a:spcBef>
                <a:spcPts val="0"/>
              </a:spcBef>
              <a:spcAft>
                <a:spcPts val="0"/>
              </a:spcAft>
              <a:buSzPts val="1400"/>
              <a:buNone/>
            </a:pPr>
            <a:r>
              <a:rPr lang="en-US" dirty="0"/>
              <a:t>5. </a:t>
            </a:r>
            <a:r>
              <a:rPr lang="en-US" b="1" dirty="0"/>
              <a:t>Data Encryption:</a:t>
            </a:r>
            <a:r>
              <a:rPr lang="en-US" dirty="0"/>
              <a:t> Encrypting sensitive data at rest and in transit to protect it from unauthorized access. </a:t>
            </a:r>
          </a:p>
          <a:p>
            <a:pPr marL="139700" lvl="0" indent="0" algn="l" rtl="0">
              <a:spcBef>
                <a:spcPts val="0"/>
              </a:spcBef>
              <a:spcAft>
                <a:spcPts val="0"/>
              </a:spcAft>
              <a:buSzPts val="1400"/>
              <a:buNone/>
            </a:pPr>
            <a:r>
              <a:rPr lang="en-US" dirty="0"/>
              <a:t>6. </a:t>
            </a:r>
            <a:r>
              <a:rPr lang="en-US" b="1" dirty="0"/>
              <a:t>Incident Response Planning:</a:t>
            </a:r>
            <a:r>
              <a:rPr lang="en-US" dirty="0"/>
              <a:t> Having a well-defined incident response plan in place to quickly detect and respond to breaches. </a:t>
            </a:r>
          </a:p>
          <a:p>
            <a:pPr marL="139700" lvl="0" indent="0" algn="l" rtl="0">
              <a:spcBef>
                <a:spcPts val="0"/>
              </a:spcBef>
              <a:spcAft>
                <a:spcPts val="0"/>
              </a:spcAft>
              <a:buSzPts val="1400"/>
              <a:buNone/>
            </a:pPr>
            <a:r>
              <a:rPr lang="en-US" dirty="0"/>
              <a:t>7. </a:t>
            </a:r>
            <a:r>
              <a:rPr lang="en-US" b="1" dirty="0"/>
              <a:t>Employee Training:</a:t>
            </a:r>
            <a:r>
              <a:rPr lang="en-US" dirty="0"/>
              <a:t> Educating employees about security best practices and the risks of phishing and social engineering attacks.</a:t>
            </a:r>
            <a:endParaRPr dirty="0"/>
          </a:p>
        </p:txBody>
      </p:sp>
      <p:sp>
        <p:nvSpPr>
          <p:cNvPr id="2332" name="Google Shape;2332;p54"/>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Lessons Learned:</a:t>
            </a:r>
            <a:endParaRPr dirty="0"/>
          </a:p>
        </p:txBody>
      </p:sp>
      <p:sp>
        <p:nvSpPr>
          <p:cNvPr id="1485" name="Google Shape;1485;p43"/>
          <p:cNvSpPr/>
          <p:nvPr/>
        </p:nvSpPr>
        <p:spPr>
          <a:xfrm>
            <a:off x="0" y="1240260"/>
            <a:ext cx="3255356" cy="2907590"/>
          </a:xfrm>
          <a:custGeom>
            <a:avLst/>
            <a:gdLst/>
            <a:ahLst/>
            <a:cxnLst/>
            <a:rect l="l" t="t" r="r" b="b"/>
            <a:pathLst>
              <a:path w="215185" h="192197" extrusionOk="0">
                <a:moveTo>
                  <a:pt x="130247" y="1"/>
                </a:moveTo>
                <a:cubicBezTo>
                  <a:pt x="124539" y="1"/>
                  <a:pt x="118687" y="698"/>
                  <a:pt x="112746" y="2157"/>
                </a:cubicBezTo>
                <a:cubicBezTo>
                  <a:pt x="82237" y="9644"/>
                  <a:pt x="74490" y="42681"/>
                  <a:pt x="49070" y="57317"/>
                </a:cubicBezTo>
                <a:cubicBezTo>
                  <a:pt x="29561" y="68549"/>
                  <a:pt x="0" y="86876"/>
                  <a:pt x="4730" y="119394"/>
                </a:cubicBezTo>
                <a:cubicBezTo>
                  <a:pt x="6273" y="129991"/>
                  <a:pt x="13289" y="137733"/>
                  <a:pt x="22914" y="142078"/>
                </a:cubicBezTo>
                <a:cubicBezTo>
                  <a:pt x="36077" y="148019"/>
                  <a:pt x="54482" y="145601"/>
                  <a:pt x="66214" y="154273"/>
                </a:cubicBezTo>
                <a:cubicBezTo>
                  <a:pt x="79812" y="164323"/>
                  <a:pt x="91045" y="178511"/>
                  <a:pt x="120605" y="189154"/>
                </a:cubicBezTo>
                <a:cubicBezTo>
                  <a:pt x="126420" y="191247"/>
                  <a:pt x="132420" y="192196"/>
                  <a:pt x="138425" y="192196"/>
                </a:cubicBezTo>
                <a:cubicBezTo>
                  <a:pt x="156564" y="192196"/>
                  <a:pt x="174751" y="183534"/>
                  <a:pt x="188024" y="171564"/>
                </a:cubicBezTo>
                <a:cubicBezTo>
                  <a:pt x="209771" y="151955"/>
                  <a:pt x="215185" y="120333"/>
                  <a:pt x="212731" y="92256"/>
                </a:cubicBezTo>
                <a:cubicBezTo>
                  <a:pt x="210981" y="72254"/>
                  <a:pt x="204424" y="52744"/>
                  <a:pt x="192850" y="35630"/>
                </a:cubicBezTo>
                <a:cubicBezTo>
                  <a:pt x="178024" y="13706"/>
                  <a:pt x="155547" y="1"/>
                  <a:pt x="13024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6" name="Google Shape;1486;p43"/>
          <p:cNvGrpSpPr/>
          <p:nvPr/>
        </p:nvGrpSpPr>
        <p:grpSpPr>
          <a:xfrm>
            <a:off x="411851" y="1567169"/>
            <a:ext cx="3017435" cy="2828561"/>
            <a:chOff x="5906263" y="1914018"/>
            <a:chExt cx="3526417" cy="3305683"/>
          </a:xfrm>
        </p:grpSpPr>
        <p:sp>
          <p:nvSpPr>
            <p:cNvPr id="1487" name="Google Shape;1487;p43"/>
            <p:cNvSpPr/>
            <p:nvPr/>
          </p:nvSpPr>
          <p:spPr>
            <a:xfrm>
              <a:off x="7913703" y="4201404"/>
              <a:ext cx="1452695" cy="1018297"/>
            </a:xfrm>
            <a:custGeom>
              <a:avLst/>
              <a:gdLst/>
              <a:ahLst/>
              <a:cxnLst/>
              <a:rect l="l" t="t" r="r" b="b"/>
              <a:pathLst>
                <a:path w="82166" h="57596" extrusionOk="0">
                  <a:moveTo>
                    <a:pt x="30743" y="0"/>
                  </a:moveTo>
                  <a:lnTo>
                    <a:pt x="26015" y="1773"/>
                  </a:lnTo>
                  <a:cubicBezTo>
                    <a:pt x="26015" y="1773"/>
                    <a:pt x="38809" y="17350"/>
                    <a:pt x="50793" y="31679"/>
                  </a:cubicBezTo>
                  <a:cubicBezTo>
                    <a:pt x="48987" y="31838"/>
                    <a:pt x="47177" y="31941"/>
                    <a:pt x="45406" y="31941"/>
                  </a:cubicBezTo>
                  <a:cubicBezTo>
                    <a:pt x="42293" y="31941"/>
                    <a:pt x="39300" y="31624"/>
                    <a:pt x="36656" y="30742"/>
                  </a:cubicBezTo>
                  <a:cubicBezTo>
                    <a:pt x="24241" y="26603"/>
                    <a:pt x="14190" y="17736"/>
                    <a:pt x="14190" y="17736"/>
                  </a:cubicBezTo>
                  <a:lnTo>
                    <a:pt x="14190" y="17736"/>
                  </a:lnTo>
                  <a:cubicBezTo>
                    <a:pt x="1" y="18918"/>
                    <a:pt x="21284" y="41975"/>
                    <a:pt x="29561" y="48479"/>
                  </a:cubicBezTo>
                  <a:cubicBezTo>
                    <a:pt x="37757" y="54918"/>
                    <a:pt x="44046" y="57596"/>
                    <a:pt x="49730" y="57596"/>
                  </a:cubicBezTo>
                  <a:cubicBezTo>
                    <a:pt x="55542" y="57596"/>
                    <a:pt x="60722" y="54797"/>
                    <a:pt x="66662" y="50359"/>
                  </a:cubicBezTo>
                  <a:cubicBezTo>
                    <a:pt x="68778" y="52771"/>
                    <a:pt x="70303" y="54432"/>
                    <a:pt x="70945" y="54982"/>
                  </a:cubicBezTo>
                  <a:cubicBezTo>
                    <a:pt x="70987" y="55017"/>
                    <a:pt x="71028" y="55052"/>
                    <a:pt x="71070" y="55087"/>
                  </a:cubicBezTo>
                  <a:cubicBezTo>
                    <a:pt x="72181" y="56010"/>
                    <a:pt x="73360" y="56403"/>
                    <a:pt x="74484" y="56403"/>
                  </a:cubicBezTo>
                  <a:cubicBezTo>
                    <a:pt x="78714" y="56403"/>
                    <a:pt x="82165" y="50837"/>
                    <a:pt x="78299" y="47015"/>
                  </a:cubicBezTo>
                  <a:lnTo>
                    <a:pt x="74280" y="43041"/>
                  </a:lnTo>
                  <a:cubicBezTo>
                    <a:pt x="77629" y="38193"/>
                    <a:pt x="76186" y="34620"/>
                    <a:pt x="73311" y="31334"/>
                  </a:cubicBezTo>
                  <a:cubicBezTo>
                    <a:pt x="72333" y="30216"/>
                    <a:pt x="70462" y="29825"/>
                    <a:pt x="68013" y="29825"/>
                  </a:cubicBezTo>
                  <a:cubicBezTo>
                    <a:pt x="66125" y="29825"/>
                    <a:pt x="63893" y="30057"/>
                    <a:pt x="61461" y="30368"/>
                  </a:cubicBezTo>
                  <a:lnTo>
                    <a:pt x="3074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5906263" y="1956875"/>
              <a:ext cx="2881239" cy="2667664"/>
            </a:xfrm>
            <a:custGeom>
              <a:avLst/>
              <a:gdLst/>
              <a:ahLst/>
              <a:cxnLst/>
              <a:rect l="l" t="t" r="r" b="b"/>
              <a:pathLst>
                <a:path w="162966" h="150886" extrusionOk="0">
                  <a:moveTo>
                    <a:pt x="91496" y="1"/>
                  </a:moveTo>
                  <a:cubicBezTo>
                    <a:pt x="91131" y="1"/>
                    <a:pt x="90769" y="47"/>
                    <a:pt x="90421" y="145"/>
                  </a:cubicBezTo>
                  <a:lnTo>
                    <a:pt x="2597" y="24864"/>
                  </a:lnTo>
                  <a:cubicBezTo>
                    <a:pt x="750" y="25384"/>
                    <a:pt x="1" y="27153"/>
                    <a:pt x="925" y="28815"/>
                  </a:cubicBezTo>
                  <a:lnTo>
                    <a:pt x="67528" y="148674"/>
                  </a:lnTo>
                  <a:cubicBezTo>
                    <a:pt x="68278" y="150022"/>
                    <a:pt x="69897" y="150886"/>
                    <a:pt x="71469" y="150886"/>
                  </a:cubicBezTo>
                  <a:cubicBezTo>
                    <a:pt x="71834" y="150886"/>
                    <a:pt x="72197" y="150839"/>
                    <a:pt x="72545" y="150741"/>
                  </a:cubicBezTo>
                  <a:lnTo>
                    <a:pt x="160369" y="126022"/>
                  </a:lnTo>
                  <a:cubicBezTo>
                    <a:pt x="162216" y="125502"/>
                    <a:pt x="162965" y="123734"/>
                    <a:pt x="162041" y="122072"/>
                  </a:cubicBezTo>
                  <a:lnTo>
                    <a:pt x="95438" y="2212"/>
                  </a:lnTo>
                  <a:cubicBezTo>
                    <a:pt x="94688" y="863"/>
                    <a:pt x="93068" y="1"/>
                    <a:pt x="914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5907995" y="1951677"/>
              <a:ext cx="2877756" cy="2678078"/>
            </a:xfrm>
            <a:custGeom>
              <a:avLst/>
              <a:gdLst/>
              <a:ahLst/>
              <a:cxnLst/>
              <a:rect l="l" t="t" r="r" b="b"/>
              <a:pathLst>
                <a:path w="162769" h="151475" extrusionOk="0">
                  <a:moveTo>
                    <a:pt x="91392" y="589"/>
                  </a:moveTo>
                  <a:cubicBezTo>
                    <a:pt x="91396" y="589"/>
                    <a:pt x="91401" y="589"/>
                    <a:pt x="91405" y="589"/>
                  </a:cubicBezTo>
                  <a:cubicBezTo>
                    <a:pt x="92871" y="589"/>
                    <a:pt x="94384" y="1394"/>
                    <a:pt x="95080" y="2650"/>
                  </a:cubicBezTo>
                  <a:lnTo>
                    <a:pt x="161685" y="122510"/>
                  </a:lnTo>
                  <a:cubicBezTo>
                    <a:pt x="162083" y="123227"/>
                    <a:pt x="162152" y="123984"/>
                    <a:pt x="161879" y="124642"/>
                  </a:cubicBezTo>
                  <a:cubicBezTo>
                    <a:pt x="161601" y="125310"/>
                    <a:pt x="161000" y="125803"/>
                    <a:pt x="160190" y="126031"/>
                  </a:cubicBezTo>
                  <a:lnTo>
                    <a:pt x="72367" y="150751"/>
                  </a:lnTo>
                  <a:cubicBezTo>
                    <a:pt x="72043" y="150842"/>
                    <a:pt x="71705" y="150885"/>
                    <a:pt x="71365" y="150885"/>
                  </a:cubicBezTo>
                  <a:cubicBezTo>
                    <a:pt x="69900" y="150885"/>
                    <a:pt x="68386" y="150081"/>
                    <a:pt x="67688" y="148826"/>
                  </a:cubicBezTo>
                  <a:lnTo>
                    <a:pt x="1085" y="28964"/>
                  </a:lnTo>
                  <a:cubicBezTo>
                    <a:pt x="687" y="28247"/>
                    <a:pt x="616" y="27490"/>
                    <a:pt x="891" y="26833"/>
                  </a:cubicBezTo>
                  <a:cubicBezTo>
                    <a:pt x="1169" y="26164"/>
                    <a:pt x="1768" y="25671"/>
                    <a:pt x="2579" y="25443"/>
                  </a:cubicBezTo>
                  <a:lnTo>
                    <a:pt x="90403" y="723"/>
                  </a:lnTo>
                  <a:cubicBezTo>
                    <a:pt x="90725" y="634"/>
                    <a:pt x="91058" y="589"/>
                    <a:pt x="91392" y="589"/>
                  </a:cubicBezTo>
                  <a:close/>
                  <a:moveTo>
                    <a:pt x="91389" y="0"/>
                  </a:moveTo>
                  <a:cubicBezTo>
                    <a:pt x="91000" y="0"/>
                    <a:pt x="90614" y="50"/>
                    <a:pt x="90243" y="154"/>
                  </a:cubicBezTo>
                  <a:lnTo>
                    <a:pt x="2419" y="24874"/>
                  </a:lnTo>
                  <a:cubicBezTo>
                    <a:pt x="1431" y="25152"/>
                    <a:pt x="694" y="25767"/>
                    <a:pt x="344" y="26605"/>
                  </a:cubicBezTo>
                  <a:cubicBezTo>
                    <a:pt x="1" y="27433"/>
                    <a:pt x="80" y="28373"/>
                    <a:pt x="567" y="29251"/>
                  </a:cubicBezTo>
                  <a:lnTo>
                    <a:pt x="67172" y="149114"/>
                  </a:lnTo>
                  <a:cubicBezTo>
                    <a:pt x="67971" y="150551"/>
                    <a:pt x="69705" y="151475"/>
                    <a:pt x="71382" y="151475"/>
                  </a:cubicBezTo>
                  <a:cubicBezTo>
                    <a:pt x="71768" y="151475"/>
                    <a:pt x="72154" y="151423"/>
                    <a:pt x="72526" y="151320"/>
                  </a:cubicBezTo>
                  <a:lnTo>
                    <a:pt x="160350" y="126600"/>
                  </a:lnTo>
                  <a:cubicBezTo>
                    <a:pt x="161339" y="126323"/>
                    <a:pt x="162075" y="125708"/>
                    <a:pt x="162424" y="124869"/>
                  </a:cubicBezTo>
                  <a:cubicBezTo>
                    <a:pt x="162769" y="124042"/>
                    <a:pt x="162690" y="123101"/>
                    <a:pt x="162202" y="122223"/>
                  </a:cubicBezTo>
                  <a:lnTo>
                    <a:pt x="95598" y="2363"/>
                  </a:lnTo>
                  <a:cubicBezTo>
                    <a:pt x="94799" y="925"/>
                    <a:pt x="93066" y="0"/>
                    <a:pt x="91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6005854" y="2016916"/>
              <a:ext cx="2662360" cy="2512134"/>
            </a:xfrm>
            <a:custGeom>
              <a:avLst/>
              <a:gdLst/>
              <a:ahLst/>
              <a:cxnLst/>
              <a:rect l="l" t="t" r="r" b="b"/>
              <a:pathLst>
                <a:path w="150586" h="142089" extrusionOk="0">
                  <a:moveTo>
                    <a:pt x="84908" y="1"/>
                  </a:moveTo>
                  <a:lnTo>
                    <a:pt x="0" y="23900"/>
                  </a:lnTo>
                  <a:lnTo>
                    <a:pt x="65677" y="142089"/>
                  </a:lnTo>
                  <a:lnTo>
                    <a:pt x="150585" y="118190"/>
                  </a:lnTo>
                  <a:lnTo>
                    <a:pt x="84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5998093" y="2010781"/>
              <a:ext cx="2677884" cy="2524439"/>
            </a:xfrm>
            <a:custGeom>
              <a:avLst/>
              <a:gdLst/>
              <a:ahLst/>
              <a:cxnLst/>
              <a:rect l="l" t="t" r="r" b="b"/>
              <a:pathLst>
                <a:path w="151464" h="142785" extrusionOk="0">
                  <a:moveTo>
                    <a:pt x="85203" y="695"/>
                  </a:moveTo>
                  <a:lnTo>
                    <a:pt x="150583" y="118353"/>
                  </a:lnTo>
                  <a:lnTo>
                    <a:pt x="66261" y="142088"/>
                  </a:lnTo>
                  <a:lnTo>
                    <a:pt x="880" y="24430"/>
                  </a:lnTo>
                  <a:lnTo>
                    <a:pt x="85203" y="695"/>
                  </a:lnTo>
                  <a:close/>
                  <a:moveTo>
                    <a:pt x="85492" y="0"/>
                  </a:moveTo>
                  <a:lnTo>
                    <a:pt x="0" y="24064"/>
                  </a:lnTo>
                  <a:lnTo>
                    <a:pt x="65858" y="142579"/>
                  </a:lnTo>
                  <a:lnTo>
                    <a:pt x="65971" y="142785"/>
                  </a:lnTo>
                  <a:lnTo>
                    <a:pt x="151103" y="118823"/>
                  </a:lnTo>
                  <a:lnTo>
                    <a:pt x="151463" y="118721"/>
                  </a:lnTo>
                  <a:lnTo>
                    <a:pt x="85607" y="206"/>
                  </a:lnTo>
                  <a:lnTo>
                    <a:pt x="85492"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7062393" y="2426650"/>
              <a:ext cx="116600" cy="32832"/>
            </a:xfrm>
            <a:custGeom>
              <a:avLst/>
              <a:gdLst/>
              <a:ahLst/>
              <a:cxnLst/>
              <a:rect l="l" t="t" r="r" b="b"/>
              <a:pathLst>
                <a:path w="6595" h="1857" extrusionOk="0">
                  <a:moveTo>
                    <a:pt x="1" y="1856"/>
                  </a:moveTo>
                  <a:lnTo>
                    <a:pt x="6594"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7060944" y="2421717"/>
              <a:ext cx="119446" cy="42821"/>
            </a:xfrm>
            <a:custGeom>
              <a:avLst/>
              <a:gdLst/>
              <a:ahLst/>
              <a:cxnLst/>
              <a:rect l="l" t="t" r="r" b="b"/>
              <a:pathLst>
                <a:path w="6756" h="2422" extrusionOk="0">
                  <a:moveTo>
                    <a:pt x="6596" y="0"/>
                  </a:moveTo>
                  <a:lnTo>
                    <a:pt x="1" y="1852"/>
                  </a:lnTo>
                  <a:lnTo>
                    <a:pt x="161" y="2421"/>
                  </a:lnTo>
                  <a:lnTo>
                    <a:pt x="6755" y="569"/>
                  </a:lnTo>
                  <a:lnTo>
                    <a:pt x="6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6253958" y="2484853"/>
              <a:ext cx="718215" cy="202171"/>
            </a:xfrm>
            <a:custGeom>
              <a:avLst/>
              <a:gdLst/>
              <a:ahLst/>
              <a:cxnLst/>
              <a:rect l="l" t="t" r="r" b="b"/>
              <a:pathLst>
                <a:path w="40623" h="11435"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6252473" y="2480061"/>
              <a:ext cx="721132" cy="211859"/>
            </a:xfrm>
            <a:custGeom>
              <a:avLst/>
              <a:gdLst/>
              <a:ahLst/>
              <a:cxnLst/>
              <a:rect l="l" t="t" r="r" b="b"/>
              <a:pathLst>
                <a:path w="40788" h="11983" extrusionOk="0">
                  <a:moveTo>
                    <a:pt x="40627" y="0"/>
                  </a:moveTo>
                  <a:lnTo>
                    <a:pt x="0" y="11413"/>
                  </a:lnTo>
                  <a:lnTo>
                    <a:pt x="160" y="11982"/>
                  </a:lnTo>
                  <a:lnTo>
                    <a:pt x="40787" y="570"/>
                  </a:lnTo>
                  <a:lnTo>
                    <a:pt x="406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6934532" y="2507819"/>
              <a:ext cx="289545" cy="81522"/>
            </a:xfrm>
            <a:custGeom>
              <a:avLst/>
              <a:gdLst/>
              <a:ahLst/>
              <a:cxnLst/>
              <a:rect l="l" t="t" r="r" b="b"/>
              <a:pathLst>
                <a:path w="16377" h="4611" extrusionOk="0">
                  <a:moveTo>
                    <a:pt x="1" y="4611"/>
                  </a:moveTo>
                  <a:lnTo>
                    <a:pt x="16377"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6933064" y="2502922"/>
              <a:ext cx="292445" cy="91423"/>
            </a:xfrm>
            <a:custGeom>
              <a:avLst/>
              <a:gdLst/>
              <a:ahLst/>
              <a:cxnLst/>
              <a:rect l="l" t="t" r="r" b="b"/>
              <a:pathLst>
                <a:path w="16541" h="5171" extrusionOk="0">
                  <a:moveTo>
                    <a:pt x="16381" y="0"/>
                  </a:moveTo>
                  <a:lnTo>
                    <a:pt x="1" y="4602"/>
                  </a:lnTo>
                  <a:lnTo>
                    <a:pt x="161" y="5171"/>
                  </a:lnTo>
                  <a:lnTo>
                    <a:pt x="16540" y="570"/>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6490817" y="2611548"/>
              <a:ext cx="364756" cy="102668"/>
            </a:xfrm>
            <a:custGeom>
              <a:avLst/>
              <a:gdLst/>
              <a:ahLst/>
              <a:cxnLst/>
              <a:rect l="l" t="t" r="r" b="b"/>
              <a:pathLst>
                <a:path w="20631" h="5807" extrusionOk="0">
                  <a:moveTo>
                    <a:pt x="1" y="5807"/>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6489367" y="2606650"/>
              <a:ext cx="367638" cy="112551"/>
            </a:xfrm>
            <a:custGeom>
              <a:avLst/>
              <a:gdLst/>
              <a:ahLst/>
              <a:cxnLst/>
              <a:rect l="l" t="t" r="r" b="b"/>
              <a:pathLst>
                <a:path w="20794" h="6366" extrusionOk="0">
                  <a:moveTo>
                    <a:pt x="20634" y="0"/>
                  </a:moveTo>
                  <a:lnTo>
                    <a:pt x="1" y="5797"/>
                  </a:lnTo>
                  <a:lnTo>
                    <a:pt x="161" y="6366"/>
                  </a:lnTo>
                  <a:lnTo>
                    <a:pt x="20793" y="570"/>
                  </a:lnTo>
                  <a:lnTo>
                    <a:pt x="206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3"/>
            <p:cNvSpPr/>
            <p:nvPr/>
          </p:nvSpPr>
          <p:spPr>
            <a:xfrm>
              <a:off x="6299059" y="2733257"/>
              <a:ext cx="124114" cy="34936"/>
            </a:xfrm>
            <a:custGeom>
              <a:avLst/>
              <a:gdLst/>
              <a:ahLst/>
              <a:cxnLst/>
              <a:rect l="l" t="t" r="r" b="b"/>
              <a:pathLst>
                <a:path w="7020" h="1976" extrusionOk="0">
                  <a:moveTo>
                    <a:pt x="0" y="1976"/>
                  </a:moveTo>
                  <a:lnTo>
                    <a:pt x="701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3"/>
            <p:cNvSpPr/>
            <p:nvPr/>
          </p:nvSpPr>
          <p:spPr>
            <a:xfrm>
              <a:off x="6297610" y="2728289"/>
              <a:ext cx="126942" cy="44960"/>
            </a:xfrm>
            <a:custGeom>
              <a:avLst/>
              <a:gdLst/>
              <a:ahLst/>
              <a:cxnLst/>
              <a:rect l="l" t="t" r="r" b="b"/>
              <a:pathLst>
                <a:path w="7180" h="2543" extrusionOk="0">
                  <a:moveTo>
                    <a:pt x="7019" y="1"/>
                  </a:moveTo>
                  <a:lnTo>
                    <a:pt x="0" y="1972"/>
                  </a:lnTo>
                  <a:lnTo>
                    <a:pt x="160" y="2543"/>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6705151" y="2588988"/>
              <a:ext cx="564027" cy="158784"/>
            </a:xfrm>
            <a:custGeom>
              <a:avLst/>
              <a:gdLst/>
              <a:ahLst/>
              <a:cxnLst/>
              <a:rect l="l" t="t" r="r" b="b"/>
              <a:pathLst>
                <a:path w="31902" h="8981" extrusionOk="0">
                  <a:moveTo>
                    <a:pt x="1" y="8980"/>
                  </a:moveTo>
                  <a:lnTo>
                    <a:pt x="31902"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6703666" y="2584161"/>
              <a:ext cx="566962" cy="168543"/>
            </a:xfrm>
            <a:custGeom>
              <a:avLst/>
              <a:gdLst/>
              <a:ahLst/>
              <a:cxnLst/>
              <a:rect l="l" t="t" r="r" b="b"/>
              <a:pathLst>
                <a:path w="32068" h="9533" extrusionOk="0">
                  <a:moveTo>
                    <a:pt x="31908" y="0"/>
                  </a:moveTo>
                  <a:lnTo>
                    <a:pt x="0" y="8963"/>
                  </a:lnTo>
                  <a:lnTo>
                    <a:pt x="160" y="9533"/>
                  </a:lnTo>
                  <a:lnTo>
                    <a:pt x="32067" y="570"/>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6344143" y="2782672"/>
              <a:ext cx="236930" cy="66707"/>
            </a:xfrm>
            <a:custGeom>
              <a:avLst/>
              <a:gdLst/>
              <a:ahLst/>
              <a:cxnLst/>
              <a:rect l="l" t="t" r="r" b="b"/>
              <a:pathLst>
                <a:path w="13401" h="3773" extrusionOk="0">
                  <a:moveTo>
                    <a:pt x="1" y="3772"/>
                  </a:moveTo>
                  <a:lnTo>
                    <a:pt x="1340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6342711" y="2777757"/>
              <a:ext cx="239741" cy="76625"/>
            </a:xfrm>
            <a:custGeom>
              <a:avLst/>
              <a:gdLst/>
              <a:ahLst/>
              <a:cxnLst/>
              <a:rect l="l" t="t" r="r" b="b"/>
              <a:pathLst>
                <a:path w="13560" h="4334" extrusionOk="0">
                  <a:moveTo>
                    <a:pt x="13400" y="0"/>
                  </a:moveTo>
                  <a:lnTo>
                    <a:pt x="0" y="3765"/>
                  </a:lnTo>
                  <a:lnTo>
                    <a:pt x="160" y="4334"/>
                  </a:lnTo>
                  <a:lnTo>
                    <a:pt x="13560" y="569"/>
                  </a:lnTo>
                  <a:lnTo>
                    <a:pt x="134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7362511" y="2333742"/>
              <a:ext cx="249536" cy="184349"/>
            </a:xfrm>
            <a:custGeom>
              <a:avLst/>
              <a:gdLst/>
              <a:ahLst/>
              <a:cxnLst/>
              <a:rect l="l" t="t" r="r" b="b"/>
              <a:pathLst>
                <a:path w="14114" h="10427" extrusionOk="0">
                  <a:moveTo>
                    <a:pt x="6072" y="0"/>
                  </a:moveTo>
                  <a:cubicBezTo>
                    <a:pt x="5468" y="0"/>
                    <a:pt x="4869" y="78"/>
                    <a:pt x="4293" y="240"/>
                  </a:cubicBezTo>
                  <a:cubicBezTo>
                    <a:pt x="1240" y="1100"/>
                    <a:pt x="1" y="4023"/>
                    <a:pt x="1528" y="6770"/>
                  </a:cubicBezTo>
                  <a:cubicBezTo>
                    <a:pt x="2766" y="8999"/>
                    <a:pt x="5444" y="10427"/>
                    <a:pt x="8041" y="10427"/>
                  </a:cubicBezTo>
                  <a:cubicBezTo>
                    <a:pt x="8645" y="10427"/>
                    <a:pt x="9245" y="10349"/>
                    <a:pt x="9821" y="10187"/>
                  </a:cubicBezTo>
                  <a:cubicBezTo>
                    <a:pt x="12876" y="9329"/>
                    <a:pt x="14113" y="6404"/>
                    <a:pt x="12587" y="3657"/>
                  </a:cubicBezTo>
                  <a:cubicBezTo>
                    <a:pt x="11348" y="1429"/>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7368947" y="2328544"/>
              <a:ext cx="236700" cy="194728"/>
            </a:xfrm>
            <a:custGeom>
              <a:avLst/>
              <a:gdLst/>
              <a:ahLst/>
              <a:cxnLst/>
              <a:rect l="l" t="t" r="r" b="b"/>
              <a:pathLst>
                <a:path w="13388" h="11014" extrusionOk="0">
                  <a:moveTo>
                    <a:pt x="5698" y="589"/>
                  </a:moveTo>
                  <a:cubicBezTo>
                    <a:pt x="5702" y="589"/>
                    <a:pt x="5707" y="589"/>
                    <a:pt x="5712" y="589"/>
                  </a:cubicBezTo>
                  <a:cubicBezTo>
                    <a:pt x="8205" y="589"/>
                    <a:pt x="10779" y="1960"/>
                    <a:pt x="11965" y="4095"/>
                  </a:cubicBezTo>
                  <a:cubicBezTo>
                    <a:pt x="12654" y="5333"/>
                    <a:pt x="12771" y="6646"/>
                    <a:pt x="12294" y="7788"/>
                  </a:cubicBezTo>
                  <a:cubicBezTo>
                    <a:pt x="11812" y="8948"/>
                    <a:pt x="10775" y="9803"/>
                    <a:pt x="9377" y="10197"/>
                  </a:cubicBezTo>
                  <a:cubicBezTo>
                    <a:pt x="8827" y="10351"/>
                    <a:pt x="8254" y="10425"/>
                    <a:pt x="7676" y="10425"/>
                  </a:cubicBezTo>
                  <a:cubicBezTo>
                    <a:pt x="5185" y="10425"/>
                    <a:pt x="2609" y="9056"/>
                    <a:pt x="1422" y="6921"/>
                  </a:cubicBezTo>
                  <a:cubicBezTo>
                    <a:pt x="734" y="5682"/>
                    <a:pt x="616" y="4369"/>
                    <a:pt x="1092" y="3227"/>
                  </a:cubicBezTo>
                  <a:cubicBezTo>
                    <a:pt x="1576" y="2067"/>
                    <a:pt x="2612" y="1212"/>
                    <a:pt x="4010" y="818"/>
                  </a:cubicBezTo>
                  <a:cubicBezTo>
                    <a:pt x="4560" y="666"/>
                    <a:pt x="5127" y="589"/>
                    <a:pt x="5698" y="589"/>
                  </a:cubicBezTo>
                  <a:close/>
                  <a:moveTo>
                    <a:pt x="5696" y="1"/>
                  </a:moveTo>
                  <a:cubicBezTo>
                    <a:pt x="5069" y="1"/>
                    <a:pt x="4447" y="81"/>
                    <a:pt x="3850" y="249"/>
                  </a:cubicBezTo>
                  <a:cubicBezTo>
                    <a:pt x="2275" y="692"/>
                    <a:pt x="1101" y="1669"/>
                    <a:pt x="547" y="3000"/>
                  </a:cubicBezTo>
                  <a:cubicBezTo>
                    <a:pt x="1" y="4313"/>
                    <a:pt x="128" y="5806"/>
                    <a:pt x="906" y="7208"/>
                  </a:cubicBezTo>
                  <a:cubicBezTo>
                    <a:pt x="2194" y="9526"/>
                    <a:pt x="4988" y="11014"/>
                    <a:pt x="7692" y="11014"/>
                  </a:cubicBezTo>
                  <a:cubicBezTo>
                    <a:pt x="7701" y="11014"/>
                    <a:pt x="7710" y="11014"/>
                    <a:pt x="7720" y="11014"/>
                  </a:cubicBezTo>
                  <a:cubicBezTo>
                    <a:pt x="8334" y="11014"/>
                    <a:pt x="8945" y="10931"/>
                    <a:pt x="9538" y="10766"/>
                  </a:cubicBezTo>
                  <a:cubicBezTo>
                    <a:pt x="11113" y="10323"/>
                    <a:pt x="12286" y="9346"/>
                    <a:pt x="12840" y="8016"/>
                  </a:cubicBezTo>
                  <a:cubicBezTo>
                    <a:pt x="13388" y="6703"/>
                    <a:pt x="13260" y="5208"/>
                    <a:pt x="12483" y="3808"/>
                  </a:cubicBezTo>
                  <a:cubicBezTo>
                    <a:pt x="11193" y="1489"/>
                    <a:pt x="8399" y="1"/>
                    <a:pt x="56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3"/>
            <p:cNvSpPr/>
            <p:nvPr/>
          </p:nvSpPr>
          <p:spPr>
            <a:xfrm>
              <a:off x="6455050" y="3016101"/>
              <a:ext cx="116582" cy="32832"/>
            </a:xfrm>
            <a:custGeom>
              <a:avLst/>
              <a:gdLst/>
              <a:ahLst/>
              <a:cxnLst/>
              <a:rect l="l" t="t" r="r" b="b"/>
              <a:pathLst>
                <a:path w="6594" h="1857" extrusionOk="0">
                  <a:moveTo>
                    <a:pt x="6594" y="1"/>
                  </a:moveTo>
                  <a:lnTo>
                    <a:pt x="0" y="185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6453600" y="3011133"/>
              <a:ext cx="119411" cy="42839"/>
            </a:xfrm>
            <a:custGeom>
              <a:avLst/>
              <a:gdLst/>
              <a:ahLst/>
              <a:cxnLst/>
              <a:rect l="l" t="t" r="r" b="b"/>
              <a:pathLst>
                <a:path w="6754" h="2423" extrusionOk="0">
                  <a:moveTo>
                    <a:pt x="6594" y="1"/>
                  </a:moveTo>
                  <a:lnTo>
                    <a:pt x="1"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6661853" y="2788542"/>
              <a:ext cx="718232" cy="202188"/>
            </a:xfrm>
            <a:custGeom>
              <a:avLst/>
              <a:gdLst/>
              <a:ahLst/>
              <a:cxnLst/>
              <a:rect l="l" t="t" r="r" b="b"/>
              <a:pathLst>
                <a:path w="40624" h="11436" extrusionOk="0">
                  <a:moveTo>
                    <a:pt x="40623" y="1"/>
                  </a:moveTo>
                  <a:lnTo>
                    <a:pt x="1"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6656407" y="2780869"/>
              <a:ext cx="719099" cy="211506"/>
            </a:xfrm>
            <a:custGeom>
              <a:avLst/>
              <a:gdLst/>
              <a:ahLst/>
              <a:cxnLst/>
              <a:rect l="l" t="t" r="r" b="b"/>
              <a:pathLst>
                <a:path w="40673" h="11963" extrusionOk="0">
                  <a:moveTo>
                    <a:pt x="40513" y="0"/>
                  </a:moveTo>
                  <a:lnTo>
                    <a:pt x="0" y="11395"/>
                  </a:lnTo>
                  <a:lnTo>
                    <a:pt x="160" y="11962"/>
                  </a:lnTo>
                  <a:lnTo>
                    <a:pt x="40673" y="568"/>
                  </a:lnTo>
                  <a:lnTo>
                    <a:pt x="4051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6500169" y="3048579"/>
              <a:ext cx="289545" cy="81505"/>
            </a:xfrm>
            <a:custGeom>
              <a:avLst/>
              <a:gdLst/>
              <a:ahLst/>
              <a:cxnLst/>
              <a:rect l="l" t="t" r="r" b="b"/>
              <a:pathLst>
                <a:path w="16377" h="4610" extrusionOk="0">
                  <a:moveTo>
                    <a:pt x="16376" y="1"/>
                  </a:moveTo>
                  <a:lnTo>
                    <a:pt x="0" y="461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6498684" y="3043682"/>
              <a:ext cx="292427" cy="91423"/>
            </a:xfrm>
            <a:custGeom>
              <a:avLst/>
              <a:gdLst/>
              <a:ahLst/>
              <a:cxnLst/>
              <a:rect l="l" t="t" r="r" b="b"/>
              <a:pathLst>
                <a:path w="16540" h="5171" extrusionOk="0">
                  <a:moveTo>
                    <a:pt x="16380" y="1"/>
                  </a:moveTo>
                  <a:lnTo>
                    <a:pt x="0" y="4601"/>
                  </a:lnTo>
                  <a:lnTo>
                    <a:pt x="160" y="5170"/>
                  </a:lnTo>
                  <a:lnTo>
                    <a:pt x="16540" y="570"/>
                  </a:lnTo>
                  <a:lnTo>
                    <a:pt x="163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6868656" y="2923688"/>
              <a:ext cx="364756" cy="102703"/>
            </a:xfrm>
            <a:custGeom>
              <a:avLst/>
              <a:gdLst/>
              <a:ahLst/>
              <a:cxnLst/>
              <a:rect l="l" t="t" r="r" b="b"/>
              <a:pathLst>
                <a:path w="20631" h="5809" extrusionOk="0">
                  <a:moveTo>
                    <a:pt x="20630" y="0"/>
                  </a:moveTo>
                  <a:lnTo>
                    <a:pt x="0" y="5808"/>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6867188" y="2918826"/>
              <a:ext cx="367620" cy="112551"/>
            </a:xfrm>
            <a:custGeom>
              <a:avLst/>
              <a:gdLst/>
              <a:ahLst/>
              <a:cxnLst/>
              <a:rect l="l" t="t" r="r" b="b"/>
              <a:pathLst>
                <a:path w="20793" h="6366" extrusionOk="0">
                  <a:moveTo>
                    <a:pt x="20633" y="1"/>
                  </a:moveTo>
                  <a:lnTo>
                    <a:pt x="0" y="5796"/>
                  </a:lnTo>
                  <a:lnTo>
                    <a:pt x="160" y="6365"/>
                  </a:lnTo>
                  <a:lnTo>
                    <a:pt x="20793" y="570"/>
                  </a:lnTo>
                  <a:lnTo>
                    <a:pt x="206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7301091" y="2869729"/>
              <a:ext cx="124078" cy="34936"/>
            </a:xfrm>
            <a:custGeom>
              <a:avLst/>
              <a:gdLst/>
              <a:ahLst/>
              <a:cxnLst/>
              <a:rect l="l" t="t" r="r" b="b"/>
              <a:pathLst>
                <a:path w="7018" h="1976" extrusionOk="0">
                  <a:moveTo>
                    <a:pt x="7018" y="0"/>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7299659" y="2864672"/>
              <a:ext cx="126942" cy="45031"/>
            </a:xfrm>
            <a:custGeom>
              <a:avLst/>
              <a:gdLst/>
              <a:ahLst/>
              <a:cxnLst/>
              <a:rect l="l" t="t" r="r" b="b"/>
              <a:pathLst>
                <a:path w="7180" h="2547" extrusionOk="0">
                  <a:moveTo>
                    <a:pt x="7020" y="1"/>
                  </a:moveTo>
                  <a:lnTo>
                    <a:pt x="0" y="1977"/>
                  </a:lnTo>
                  <a:lnTo>
                    <a:pt x="160" y="2546"/>
                  </a:lnTo>
                  <a:lnTo>
                    <a:pt x="7179" y="571"/>
                  </a:lnTo>
                  <a:lnTo>
                    <a:pt x="70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6545271" y="3052504"/>
              <a:ext cx="564045" cy="158766"/>
            </a:xfrm>
            <a:custGeom>
              <a:avLst/>
              <a:gdLst/>
              <a:ahLst/>
              <a:cxnLst/>
              <a:rect l="l" t="t" r="r" b="b"/>
              <a:pathLst>
                <a:path w="31903" h="8980" extrusionOk="0">
                  <a:moveTo>
                    <a:pt x="31902" y="0"/>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6543768" y="3047678"/>
              <a:ext cx="566962" cy="168543"/>
            </a:xfrm>
            <a:custGeom>
              <a:avLst/>
              <a:gdLst/>
              <a:ahLst/>
              <a:cxnLst/>
              <a:rect l="l" t="t" r="r" b="b"/>
              <a:pathLst>
                <a:path w="32068" h="9533" extrusionOk="0">
                  <a:moveTo>
                    <a:pt x="31908" y="0"/>
                  </a:moveTo>
                  <a:lnTo>
                    <a:pt x="1" y="8963"/>
                  </a:lnTo>
                  <a:lnTo>
                    <a:pt x="161" y="9532"/>
                  </a:lnTo>
                  <a:lnTo>
                    <a:pt x="32068" y="569"/>
                  </a:lnTo>
                  <a:lnTo>
                    <a:pt x="319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7233394" y="2950880"/>
              <a:ext cx="236894" cy="66707"/>
            </a:xfrm>
            <a:custGeom>
              <a:avLst/>
              <a:gdLst/>
              <a:ahLst/>
              <a:cxnLst/>
              <a:rect l="l" t="t" r="r" b="b"/>
              <a:pathLst>
                <a:path w="13399" h="3773" extrusionOk="0">
                  <a:moveTo>
                    <a:pt x="13399" y="1"/>
                  </a:moveTo>
                  <a:lnTo>
                    <a:pt x="0" y="377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7231962" y="2945859"/>
              <a:ext cx="239758" cy="76767"/>
            </a:xfrm>
            <a:custGeom>
              <a:avLst/>
              <a:gdLst/>
              <a:ahLst/>
              <a:cxnLst/>
              <a:rect l="l" t="t" r="r" b="b"/>
              <a:pathLst>
                <a:path w="13561" h="4342" extrusionOk="0">
                  <a:moveTo>
                    <a:pt x="13399" y="0"/>
                  </a:moveTo>
                  <a:lnTo>
                    <a:pt x="1" y="3772"/>
                  </a:lnTo>
                  <a:lnTo>
                    <a:pt x="161" y="4341"/>
                  </a:lnTo>
                  <a:lnTo>
                    <a:pt x="13560" y="569"/>
                  </a:lnTo>
                  <a:lnTo>
                    <a:pt x="133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3"/>
            <p:cNvSpPr/>
            <p:nvPr/>
          </p:nvSpPr>
          <p:spPr>
            <a:xfrm>
              <a:off x="7563639" y="2695634"/>
              <a:ext cx="249518" cy="184367"/>
            </a:xfrm>
            <a:custGeom>
              <a:avLst/>
              <a:gdLst/>
              <a:ahLst/>
              <a:cxnLst/>
              <a:rect l="l" t="t" r="r" b="b"/>
              <a:pathLst>
                <a:path w="14113" h="10428" extrusionOk="0">
                  <a:moveTo>
                    <a:pt x="6071" y="1"/>
                  </a:moveTo>
                  <a:cubicBezTo>
                    <a:pt x="5467" y="1"/>
                    <a:pt x="4868" y="78"/>
                    <a:pt x="4292" y="240"/>
                  </a:cubicBezTo>
                  <a:cubicBezTo>
                    <a:pt x="1238" y="1100"/>
                    <a:pt x="0" y="4023"/>
                    <a:pt x="1526" y="6770"/>
                  </a:cubicBezTo>
                  <a:cubicBezTo>
                    <a:pt x="2765" y="9000"/>
                    <a:pt x="5444" y="10427"/>
                    <a:pt x="8042" y="10427"/>
                  </a:cubicBezTo>
                  <a:cubicBezTo>
                    <a:pt x="8646" y="10427"/>
                    <a:pt x="9245" y="10350"/>
                    <a:pt x="9820" y="10189"/>
                  </a:cubicBezTo>
                  <a:cubicBezTo>
                    <a:pt x="12875" y="9329"/>
                    <a:pt x="14112" y="6405"/>
                    <a:pt x="12585" y="3658"/>
                  </a:cubicBezTo>
                  <a:cubicBezTo>
                    <a:pt x="11347" y="1429"/>
                    <a:pt x="8669" y="1"/>
                    <a:pt x="60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3"/>
            <p:cNvSpPr/>
            <p:nvPr/>
          </p:nvSpPr>
          <p:spPr>
            <a:xfrm>
              <a:off x="7570039" y="2690471"/>
              <a:ext cx="236700" cy="194728"/>
            </a:xfrm>
            <a:custGeom>
              <a:avLst/>
              <a:gdLst/>
              <a:ahLst/>
              <a:cxnLst/>
              <a:rect l="l" t="t" r="r" b="b"/>
              <a:pathLst>
                <a:path w="13388" h="11014" extrusionOk="0">
                  <a:moveTo>
                    <a:pt x="5686" y="588"/>
                  </a:moveTo>
                  <a:cubicBezTo>
                    <a:pt x="5695" y="588"/>
                    <a:pt x="5704" y="588"/>
                    <a:pt x="5713" y="589"/>
                  </a:cubicBezTo>
                  <a:cubicBezTo>
                    <a:pt x="8205" y="589"/>
                    <a:pt x="10779" y="1958"/>
                    <a:pt x="11964" y="4094"/>
                  </a:cubicBezTo>
                  <a:cubicBezTo>
                    <a:pt x="12654" y="5331"/>
                    <a:pt x="12771" y="6644"/>
                    <a:pt x="12295" y="7786"/>
                  </a:cubicBezTo>
                  <a:cubicBezTo>
                    <a:pt x="11812" y="8946"/>
                    <a:pt x="10777" y="9801"/>
                    <a:pt x="9378" y="10195"/>
                  </a:cubicBezTo>
                  <a:cubicBezTo>
                    <a:pt x="8827" y="10350"/>
                    <a:pt x="8253" y="10424"/>
                    <a:pt x="7675" y="10424"/>
                  </a:cubicBezTo>
                  <a:cubicBezTo>
                    <a:pt x="5184" y="10424"/>
                    <a:pt x="2609" y="9053"/>
                    <a:pt x="1423" y="6919"/>
                  </a:cubicBezTo>
                  <a:cubicBezTo>
                    <a:pt x="735" y="5680"/>
                    <a:pt x="618" y="4368"/>
                    <a:pt x="1094" y="3225"/>
                  </a:cubicBezTo>
                  <a:cubicBezTo>
                    <a:pt x="1576" y="2065"/>
                    <a:pt x="2612" y="1210"/>
                    <a:pt x="4011" y="816"/>
                  </a:cubicBezTo>
                  <a:cubicBezTo>
                    <a:pt x="4556" y="665"/>
                    <a:pt x="5119" y="588"/>
                    <a:pt x="5686" y="588"/>
                  </a:cubicBezTo>
                  <a:close/>
                  <a:moveTo>
                    <a:pt x="5695" y="0"/>
                  </a:moveTo>
                  <a:cubicBezTo>
                    <a:pt x="5068" y="0"/>
                    <a:pt x="4447" y="80"/>
                    <a:pt x="3850" y="249"/>
                  </a:cubicBezTo>
                  <a:cubicBezTo>
                    <a:pt x="2275" y="692"/>
                    <a:pt x="1101" y="1669"/>
                    <a:pt x="547" y="2998"/>
                  </a:cubicBezTo>
                  <a:cubicBezTo>
                    <a:pt x="1" y="4313"/>
                    <a:pt x="128" y="5806"/>
                    <a:pt x="906" y="7207"/>
                  </a:cubicBezTo>
                  <a:cubicBezTo>
                    <a:pt x="2194" y="9525"/>
                    <a:pt x="4989" y="11013"/>
                    <a:pt x="7692" y="11013"/>
                  </a:cubicBezTo>
                  <a:cubicBezTo>
                    <a:pt x="7701" y="11013"/>
                    <a:pt x="7710" y="11013"/>
                    <a:pt x="7719" y="11013"/>
                  </a:cubicBezTo>
                  <a:cubicBezTo>
                    <a:pt x="8335" y="11013"/>
                    <a:pt x="8946" y="10929"/>
                    <a:pt x="9538" y="10765"/>
                  </a:cubicBezTo>
                  <a:cubicBezTo>
                    <a:pt x="11114" y="10322"/>
                    <a:pt x="12286" y="9345"/>
                    <a:pt x="12840" y="8015"/>
                  </a:cubicBezTo>
                  <a:cubicBezTo>
                    <a:pt x="13388" y="6702"/>
                    <a:pt x="13259" y="5208"/>
                    <a:pt x="12483" y="3807"/>
                  </a:cubicBezTo>
                  <a:cubicBezTo>
                    <a:pt x="11194" y="1489"/>
                    <a:pt x="8398" y="0"/>
                    <a:pt x="56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7464596" y="3150434"/>
              <a:ext cx="116564" cy="32832"/>
            </a:xfrm>
            <a:custGeom>
              <a:avLst/>
              <a:gdLst/>
              <a:ahLst/>
              <a:cxnLst/>
              <a:rect l="l" t="t" r="r" b="b"/>
              <a:pathLst>
                <a:path w="6593" h="1857" extrusionOk="0">
                  <a:moveTo>
                    <a:pt x="1" y="1857"/>
                  </a:moveTo>
                  <a:lnTo>
                    <a:pt x="659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7463270" y="3145183"/>
              <a:ext cx="119393" cy="42962"/>
            </a:xfrm>
            <a:custGeom>
              <a:avLst/>
              <a:gdLst/>
              <a:ahLst/>
              <a:cxnLst/>
              <a:rect l="l" t="t" r="r" b="b"/>
              <a:pathLst>
                <a:path w="6753" h="2430" extrusionOk="0">
                  <a:moveTo>
                    <a:pt x="6592" y="1"/>
                  </a:moveTo>
                  <a:lnTo>
                    <a:pt x="0" y="1860"/>
                  </a:lnTo>
                  <a:lnTo>
                    <a:pt x="160" y="2429"/>
                  </a:lnTo>
                  <a:lnTo>
                    <a:pt x="6752" y="570"/>
                  </a:lnTo>
                  <a:lnTo>
                    <a:pt x="659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6656160" y="3208654"/>
              <a:ext cx="718197" cy="202171"/>
            </a:xfrm>
            <a:custGeom>
              <a:avLst/>
              <a:gdLst/>
              <a:ahLst/>
              <a:cxnLst/>
              <a:rect l="l" t="t" r="r" b="b"/>
              <a:pathLst>
                <a:path w="40622" h="11435" extrusionOk="0">
                  <a:moveTo>
                    <a:pt x="1" y="11435"/>
                  </a:moveTo>
                  <a:lnTo>
                    <a:pt x="4062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3"/>
            <p:cNvSpPr/>
            <p:nvPr/>
          </p:nvSpPr>
          <p:spPr>
            <a:xfrm>
              <a:off x="6654639" y="3203881"/>
              <a:ext cx="721150" cy="211842"/>
            </a:xfrm>
            <a:custGeom>
              <a:avLst/>
              <a:gdLst/>
              <a:ahLst/>
              <a:cxnLst/>
              <a:rect l="l" t="t" r="r" b="b"/>
              <a:pathLst>
                <a:path w="40789" h="11982" extrusionOk="0">
                  <a:moveTo>
                    <a:pt x="40628" y="1"/>
                  </a:moveTo>
                  <a:lnTo>
                    <a:pt x="1" y="11413"/>
                  </a:lnTo>
                  <a:lnTo>
                    <a:pt x="161" y="11982"/>
                  </a:lnTo>
                  <a:lnTo>
                    <a:pt x="40788" y="570"/>
                  </a:lnTo>
                  <a:lnTo>
                    <a:pt x="406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7336716" y="3231620"/>
              <a:ext cx="289581" cy="81505"/>
            </a:xfrm>
            <a:custGeom>
              <a:avLst/>
              <a:gdLst/>
              <a:ahLst/>
              <a:cxnLst/>
              <a:rect l="l" t="t" r="r" b="b"/>
              <a:pathLst>
                <a:path w="16379" h="4610"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3"/>
            <p:cNvSpPr/>
            <p:nvPr/>
          </p:nvSpPr>
          <p:spPr>
            <a:xfrm>
              <a:off x="7335319" y="3226599"/>
              <a:ext cx="292392" cy="91565"/>
            </a:xfrm>
            <a:custGeom>
              <a:avLst/>
              <a:gdLst/>
              <a:ahLst/>
              <a:cxnLst/>
              <a:rect l="l" t="t" r="r" b="b"/>
              <a:pathLst>
                <a:path w="16538" h="5179" extrusionOk="0">
                  <a:moveTo>
                    <a:pt x="16376" y="0"/>
                  </a:moveTo>
                  <a:lnTo>
                    <a:pt x="0" y="4609"/>
                  </a:lnTo>
                  <a:lnTo>
                    <a:pt x="160" y="5178"/>
                  </a:lnTo>
                  <a:lnTo>
                    <a:pt x="16538" y="569"/>
                  </a:lnTo>
                  <a:lnTo>
                    <a:pt x="163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6893019" y="3335331"/>
              <a:ext cx="364774" cy="102703"/>
            </a:xfrm>
            <a:custGeom>
              <a:avLst/>
              <a:gdLst/>
              <a:ahLst/>
              <a:cxnLst/>
              <a:rect l="l" t="t" r="r" b="b"/>
              <a:pathLst>
                <a:path w="20632" h="5809" extrusionOk="0">
                  <a:moveTo>
                    <a:pt x="1" y="5808"/>
                  </a:moveTo>
                  <a:lnTo>
                    <a:pt x="20631"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6891534" y="3330452"/>
              <a:ext cx="367656" cy="112569"/>
            </a:xfrm>
            <a:custGeom>
              <a:avLst/>
              <a:gdLst/>
              <a:ahLst/>
              <a:cxnLst/>
              <a:rect l="l" t="t" r="r" b="b"/>
              <a:pathLst>
                <a:path w="20795" h="6367" extrusionOk="0">
                  <a:moveTo>
                    <a:pt x="20634" y="1"/>
                  </a:moveTo>
                  <a:lnTo>
                    <a:pt x="0" y="5797"/>
                  </a:lnTo>
                  <a:lnTo>
                    <a:pt x="160" y="6366"/>
                  </a:lnTo>
                  <a:lnTo>
                    <a:pt x="20794" y="571"/>
                  </a:lnTo>
                  <a:lnTo>
                    <a:pt x="206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6701262" y="3457040"/>
              <a:ext cx="124114" cy="34953"/>
            </a:xfrm>
            <a:custGeom>
              <a:avLst/>
              <a:gdLst/>
              <a:ahLst/>
              <a:cxnLst/>
              <a:rect l="l" t="t" r="r" b="b"/>
              <a:pathLst>
                <a:path w="7020" h="1977" extrusionOk="0">
                  <a:moveTo>
                    <a:pt x="0" y="1976"/>
                  </a:moveTo>
                  <a:lnTo>
                    <a:pt x="701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3"/>
            <p:cNvSpPr/>
            <p:nvPr/>
          </p:nvSpPr>
          <p:spPr>
            <a:xfrm>
              <a:off x="6699794" y="3452108"/>
              <a:ext cx="126942" cy="44960"/>
            </a:xfrm>
            <a:custGeom>
              <a:avLst/>
              <a:gdLst/>
              <a:ahLst/>
              <a:cxnLst/>
              <a:rect l="l" t="t" r="r" b="b"/>
              <a:pathLst>
                <a:path w="7180" h="2543" extrusionOk="0">
                  <a:moveTo>
                    <a:pt x="7019" y="0"/>
                  </a:moveTo>
                  <a:lnTo>
                    <a:pt x="0" y="1973"/>
                  </a:lnTo>
                  <a:lnTo>
                    <a:pt x="160" y="2542"/>
                  </a:lnTo>
                  <a:lnTo>
                    <a:pt x="7179" y="571"/>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3"/>
            <p:cNvSpPr/>
            <p:nvPr/>
          </p:nvSpPr>
          <p:spPr>
            <a:xfrm>
              <a:off x="7107336" y="3312772"/>
              <a:ext cx="564045" cy="158802"/>
            </a:xfrm>
            <a:custGeom>
              <a:avLst/>
              <a:gdLst/>
              <a:ahLst/>
              <a:cxnLst/>
              <a:rect l="l" t="t" r="r" b="b"/>
              <a:pathLst>
                <a:path w="31903" h="8982" extrusionOk="0">
                  <a:moveTo>
                    <a:pt x="1" y="8982"/>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3"/>
            <p:cNvSpPr/>
            <p:nvPr/>
          </p:nvSpPr>
          <p:spPr>
            <a:xfrm>
              <a:off x="7105939" y="3307768"/>
              <a:ext cx="566874" cy="168844"/>
            </a:xfrm>
            <a:custGeom>
              <a:avLst/>
              <a:gdLst/>
              <a:ahLst/>
              <a:cxnLst/>
              <a:rect l="l" t="t" r="r" b="b"/>
              <a:pathLst>
                <a:path w="32063" h="9550" extrusionOk="0">
                  <a:moveTo>
                    <a:pt x="31901" y="1"/>
                  </a:moveTo>
                  <a:lnTo>
                    <a:pt x="0" y="8980"/>
                  </a:lnTo>
                  <a:lnTo>
                    <a:pt x="160" y="9549"/>
                  </a:lnTo>
                  <a:lnTo>
                    <a:pt x="32062" y="570"/>
                  </a:lnTo>
                  <a:lnTo>
                    <a:pt x="319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3"/>
            <p:cNvSpPr/>
            <p:nvPr/>
          </p:nvSpPr>
          <p:spPr>
            <a:xfrm>
              <a:off x="6746363" y="3506474"/>
              <a:ext cx="236894" cy="66689"/>
            </a:xfrm>
            <a:custGeom>
              <a:avLst/>
              <a:gdLst/>
              <a:ahLst/>
              <a:cxnLst/>
              <a:rect l="l" t="t" r="r" b="b"/>
              <a:pathLst>
                <a:path w="13399" h="3772" extrusionOk="0">
                  <a:moveTo>
                    <a:pt x="0" y="3772"/>
                  </a:moveTo>
                  <a:lnTo>
                    <a:pt x="13399"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6744896" y="3501559"/>
              <a:ext cx="239758" cy="76643"/>
            </a:xfrm>
            <a:custGeom>
              <a:avLst/>
              <a:gdLst/>
              <a:ahLst/>
              <a:cxnLst/>
              <a:rect l="l" t="t" r="r" b="b"/>
              <a:pathLst>
                <a:path w="13561" h="4335" extrusionOk="0">
                  <a:moveTo>
                    <a:pt x="13401" y="1"/>
                  </a:moveTo>
                  <a:lnTo>
                    <a:pt x="0" y="3765"/>
                  </a:lnTo>
                  <a:lnTo>
                    <a:pt x="160" y="4334"/>
                  </a:lnTo>
                  <a:lnTo>
                    <a:pt x="13561" y="570"/>
                  </a:lnTo>
                  <a:lnTo>
                    <a:pt x="134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7776453" y="3057490"/>
              <a:ext cx="225968" cy="184296"/>
            </a:xfrm>
            <a:custGeom>
              <a:avLst/>
              <a:gdLst/>
              <a:ahLst/>
              <a:cxnLst/>
              <a:rect l="l" t="t" r="r" b="b"/>
              <a:pathLst>
                <a:path w="12781" h="10424" extrusionOk="0">
                  <a:moveTo>
                    <a:pt x="5404" y="0"/>
                  </a:moveTo>
                  <a:cubicBezTo>
                    <a:pt x="4749" y="0"/>
                    <a:pt x="4111" y="90"/>
                    <a:pt x="3513" y="271"/>
                  </a:cubicBezTo>
                  <a:cubicBezTo>
                    <a:pt x="2062" y="712"/>
                    <a:pt x="973" y="1653"/>
                    <a:pt x="487" y="2891"/>
                  </a:cubicBezTo>
                  <a:cubicBezTo>
                    <a:pt x="1" y="4129"/>
                    <a:pt x="155" y="5560"/>
                    <a:pt x="918" y="6871"/>
                  </a:cubicBezTo>
                  <a:cubicBezTo>
                    <a:pt x="1681" y="8181"/>
                    <a:pt x="2990" y="9263"/>
                    <a:pt x="4556" y="9879"/>
                  </a:cubicBezTo>
                  <a:cubicBezTo>
                    <a:pt x="5477" y="10241"/>
                    <a:pt x="6443" y="10424"/>
                    <a:pt x="7377" y="10424"/>
                  </a:cubicBezTo>
                  <a:cubicBezTo>
                    <a:pt x="8031" y="10424"/>
                    <a:pt x="8670" y="10334"/>
                    <a:pt x="9268" y="10153"/>
                  </a:cubicBezTo>
                  <a:cubicBezTo>
                    <a:pt x="10719" y="9712"/>
                    <a:pt x="11808" y="8771"/>
                    <a:pt x="12294" y="7533"/>
                  </a:cubicBezTo>
                  <a:cubicBezTo>
                    <a:pt x="12781" y="6295"/>
                    <a:pt x="12625" y="4864"/>
                    <a:pt x="11862" y="3553"/>
                  </a:cubicBezTo>
                  <a:cubicBezTo>
                    <a:pt x="11099" y="2243"/>
                    <a:pt x="9791" y="1161"/>
                    <a:pt x="8225" y="545"/>
                  </a:cubicBezTo>
                  <a:cubicBezTo>
                    <a:pt x="7303" y="183"/>
                    <a:pt x="6338" y="0"/>
                    <a:pt x="54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3"/>
            <p:cNvSpPr/>
            <p:nvPr/>
          </p:nvSpPr>
          <p:spPr>
            <a:xfrm>
              <a:off x="7771131" y="3052363"/>
              <a:ext cx="236700" cy="194728"/>
            </a:xfrm>
            <a:custGeom>
              <a:avLst/>
              <a:gdLst/>
              <a:ahLst/>
              <a:cxnLst/>
              <a:rect l="l" t="t" r="r" b="b"/>
              <a:pathLst>
                <a:path w="13388" h="11014" extrusionOk="0">
                  <a:moveTo>
                    <a:pt x="5685" y="589"/>
                  </a:moveTo>
                  <a:cubicBezTo>
                    <a:pt x="5695" y="589"/>
                    <a:pt x="5704" y="589"/>
                    <a:pt x="5713" y="589"/>
                  </a:cubicBezTo>
                  <a:cubicBezTo>
                    <a:pt x="8204" y="589"/>
                    <a:pt x="10780" y="1958"/>
                    <a:pt x="11966" y="4093"/>
                  </a:cubicBezTo>
                  <a:cubicBezTo>
                    <a:pt x="12655" y="5331"/>
                    <a:pt x="12772" y="6643"/>
                    <a:pt x="12295" y="7786"/>
                  </a:cubicBezTo>
                  <a:cubicBezTo>
                    <a:pt x="11813" y="8946"/>
                    <a:pt x="10777" y="9802"/>
                    <a:pt x="9378" y="10195"/>
                  </a:cubicBezTo>
                  <a:cubicBezTo>
                    <a:pt x="8827" y="10350"/>
                    <a:pt x="8254" y="10424"/>
                    <a:pt x="7676" y="10424"/>
                  </a:cubicBezTo>
                  <a:cubicBezTo>
                    <a:pt x="5184" y="10424"/>
                    <a:pt x="2609" y="9053"/>
                    <a:pt x="1423" y="6919"/>
                  </a:cubicBezTo>
                  <a:cubicBezTo>
                    <a:pt x="735" y="5680"/>
                    <a:pt x="618" y="4368"/>
                    <a:pt x="1094" y="3225"/>
                  </a:cubicBezTo>
                  <a:cubicBezTo>
                    <a:pt x="1577" y="2067"/>
                    <a:pt x="2613" y="1211"/>
                    <a:pt x="4011" y="818"/>
                  </a:cubicBezTo>
                  <a:cubicBezTo>
                    <a:pt x="4557" y="665"/>
                    <a:pt x="5119" y="589"/>
                    <a:pt x="5685" y="589"/>
                  </a:cubicBezTo>
                  <a:close/>
                  <a:moveTo>
                    <a:pt x="5697" y="0"/>
                  </a:moveTo>
                  <a:cubicBezTo>
                    <a:pt x="5070" y="0"/>
                    <a:pt x="4448" y="80"/>
                    <a:pt x="3851" y="249"/>
                  </a:cubicBezTo>
                  <a:cubicBezTo>
                    <a:pt x="2275" y="692"/>
                    <a:pt x="1102" y="1669"/>
                    <a:pt x="548" y="2998"/>
                  </a:cubicBezTo>
                  <a:cubicBezTo>
                    <a:pt x="1" y="4312"/>
                    <a:pt x="128" y="5806"/>
                    <a:pt x="906" y="7206"/>
                  </a:cubicBezTo>
                  <a:cubicBezTo>
                    <a:pt x="2195" y="9525"/>
                    <a:pt x="4989" y="11013"/>
                    <a:pt x="7693" y="11013"/>
                  </a:cubicBezTo>
                  <a:cubicBezTo>
                    <a:pt x="7698" y="11013"/>
                    <a:pt x="7703" y="11013"/>
                    <a:pt x="7707" y="11013"/>
                  </a:cubicBezTo>
                  <a:cubicBezTo>
                    <a:pt x="8326" y="11013"/>
                    <a:pt x="8942" y="10930"/>
                    <a:pt x="9539" y="10765"/>
                  </a:cubicBezTo>
                  <a:cubicBezTo>
                    <a:pt x="11114" y="10321"/>
                    <a:pt x="12287" y="9344"/>
                    <a:pt x="12841" y="8014"/>
                  </a:cubicBezTo>
                  <a:cubicBezTo>
                    <a:pt x="13388" y="6701"/>
                    <a:pt x="13261" y="5207"/>
                    <a:pt x="12483" y="3807"/>
                  </a:cubicBezTo>
                  <a:cubicBezTo>
                    <a:pt x="11194" y="1489"/>
                    <a:pt x="8400"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3"/>
            <p:cNvSpPr/>
            <p:nvPr/>
          </p:nvSpPr>
          <p:spPr>
            <a:xfrm>
              <a:off x="6857252" y="3739903"/>
              <a:ext cx="116582" cy="32814"/>
            </a:xfrm>
            <a:custGeom>
              <a:avLst/>
              <a:gdLst/>
              <a:ahLst/>
              <a:cxnLst/>
              <a:rect l="l" t="t" r="r" b="b"/>
              <a:pathLst>
                <a:path w="6594" h="1856" extrusionOk="0">
                  <a:moveTo>
                    <a:pt x="6594" y="0"/>
                  </a:moveTo>
                  <a:lnTo>
                    <a:pt x="1" y="185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3"/>
            <p:cNvSpPr/>
            <p:nvPr/>
          </p:nvSpPr>
          <p:spPr>
            <a:xfrm>
              <a:off x="6855785" y="3734952"/>
              <a:ext cx="119411" cy="42821"/>
            </a:xfrm>
            <a:custGeom>
              <a:avLst/>
              <a:gdLst/>
              <a:ahLst/>
              <a:cxnLst/>
              <a:rect l="l" t="t" r="r" b="b"/>
              <a:pathLst>
                <a:path w="6754" h="2422" extrusionOk="0">
                  <a:moveTo>
                    <a:pt x="6594" y="1"/>
                  </a:moveTo>
                  <a:lnTo>
                    <a:pt x="0" y="1853"/>
                  </a:lnTo>
                  <a:lnTo>
                    <a:pt x="160" y="2422"/>
                  </a:lnTo>
                  <a:lnTo>
                    <a:pt x="6754" y="570"/>
                  </a:lnTo>
                  <a:lnTo>
                    <a:pt x="65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3"/>
            <p:cNvSpPr/>
            <p:nvPr/>
          </p:nvSpPr>
          <p:spPr>
            <a:xfrm>
              <a:off x="7064073" y="3512344"/>
              <a:ext cx="718215" cy="202171"/>
            </a:xfrm>
            <a:custGeom>
              <a:avLst/>
              <a:gdLst/>
              <a:ahLst/>
              <a:cxnLst/>
              <a:rect l="l" t="t" r="r" b="b"/>
              <a:pathLst>
                <a:path w="40623" h="11435" extrusionOk="0">
                  <a:moveTo>
                    <a:pt x="40622" y="0"/>
                  </a:moveTo>
                  <a:lnTo>
                    <a:pt x="0" y="114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7062659" y="3507305"/>
              <a:ext cx="721043" cy="212248"/>
            </a:xfrm>
            <a:custGeom>
              <a:avLst/>
              <a:gdLst/>
              <a:ahLst/>
              <a:cxnLst/>
              <a:rect l="l" t="t" r="r" b="b"/>
              <a:pathLst>
                <a:path w="40783" h="12005" extrusionOk="0">
                  <a:moveTo>
                    <a:pt x="40622" y="1"/>
                  </a:moveTo>
                  <a:lnTo>
                    <a:pt x="1" y="11435"/>
                  </a:lnTo>
                  <a:lnTo>
                    <a:pt x="161" y="12004"/>
                  </a:lnTo>
                  <a:lnTo>
                    <a:pt x="40783" y="570"/>
                  </a:lnTo>
                  <a:lnTo>
                    <a:pt x="406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6902354" y="3772399"/>
              <a:ext cx="289563" cy="81505"/>
            </a:xfrm>
            <a:custGeom>
              <a:avLst/>
              <a:gdLst/>
              <a:ahLst/>
              <a:cxnLst/>
              <a:rect l="l" t="t" r="r" b="b"/>
              <a:pathLst>
                <a:path w="16378" h="4610" extrusionOk="0">
                  <a:moveTo>
                    <a:pt x="16378" y="0"/>
                  </a:moveTo>
                  <a:lnTo>
                    <a:pt x="0" y="4609"/>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6900851" y="3767501"/>
              <a:ext cx="292445" cy="91441"/>
            </a:xfrm>
            <a:custGeom>
              <a:avLst/>
              <a:gdLst/>
              <a:ahLst/>
              <a:cxnLst/>
              <a:rect l="l" t="t" r="r" b="b"/>
              <a:pathLst>
                <a:path w="16541" h="5172" extrusionOk="0">
                  <a:moveTo>
                    <a:pt x="16381" y="0"/>
                  </a:moveTo>
                  <a:lnTo>
                    <a:pt x="1" y="4601"/>
                  </a:lnTo>
                  <a:lnTo>
                    <a:pt x="161" y="5171"/>
                  </a:lnTo>
                  <a:lnTo>
                    <a:pt x="16541" y="569"/>
                  </a:lnTo>
                  <a:lnTo>
                    <a:pt x="163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7270858" y="3647489"/>
              <a:ext cx="364756" cy="102685"/>
            </a:xfrm>
            <a:custGeom>
              <a:avLst/>
              <a:gdLst/>
              <a:ahLst/>
              <a:cxnLst/>
              <a:rect l="l" t="t" r="r" b="b"/>
              <a:pathLst>
                <a:path w="20631" h="5808" extrusionOk="0">
                  <a:moveTo>
                    <a:pt x="20631" y="1"/>
                  </a:moveTo>
                  <a:lnTo>
                    <a:pt x="0" y="5807"/>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7269461" y="3642468"/>
              <a:ext cx="367585" cy="112728"/>
            </a:xfrm>
            <a:custGeom>
              <a:avLst/>
              <a:gdLst/>
              <a:ahLst/>
              <a:cxnLst/>
              <a:rect l="l" t="t" r="r" b="b"/>
              <a:pathLst>
                <a:path w="20791" h="6376" extrusionOk="0">
                  <a:moveTo>
                    <a:pt x="20629" y="0"/>
                  </a:moveTo>
                  <a:lnTo>
                    <a:pt x="0" y="5807"/>
                  </a:lnTo>
                  <a:lnTo>
                    <a:pt x="160" y="6376"/>
                  </a:lnTo>
                  <a:lnTo>
                    <a:pt x="20790" y="569"/>
                  </a:lnTo>
                  <a:lnTo>
                    <a:pt x="206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3"/>
            <p:cNvSpPr/>
            <p:nvPr/>
          </p:nvSpPr>
          <p:spPr>
            <a:xfrm>
              <a:off x="7703293" y="3593512"/>
              <a:ext cx="124078" cy="34953"/>
            </a:xfrm>
            <a:custGeom>
              <a:avLst/>
              <a:gdLst/>
              <a:ahLst/>
              <a:cxnLst/>
              <a:rect l="l" t="t" r="r" b="b"/>
              <a:pathLst>
                <a:path w="7018" h="1977" extrusionOk="0">
                  <a:moveTo>
                    <a:pt x="7018" y="1"/>
                  </a:moveTo>
                  <a:lnTo>
                    <a:pt x="0" y="1976"/>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3"/>
            <p:cNvSpPr/>
            <p:nvPr/>
          </p:nvSpPr>
          <p:spPr>
            <a:xfrm>
              <a:off x="7701967" y="3588244"/>
              <a:ext cx="126925" cy="45066"/>
            </a:xfrm>
            <a:custGeom>
              <a:avLst/>
              <a:gdLst/>
              <a:ahLst/>
              <a:cxnLst/>
              <a:rect l="l" t="t" r="r" b="b"/>
              <a:pathLst>
                <a:path w="7179" h="2549" extrusionOk="0">
                  <a:moveTo>
                    <a:pt x="7019" y="0"/>
                  </a:moveTo>
                  <a:lnTo>
                    <a:pt x="1" y="1980"/>
                  </a:lnTo>
                  <a:lnTo>
                    <a:pt x="162" y="2549"/>
                  </a:lnTo>
                  <a:lnTo>
                    <a:pt x="7179" y="569"/>
                  </a:lnTo>
                  <a:lnTo>
                    <a:pt x="70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3"/>
            <p:cNvSpPr/>
            <p:nvPr/>
          </p:nvSpPr>
          <p:spPr>
            <a:xfrm>
              <a:off x="6947473" y="3776288"/>
              <a:ext cx="564045" cy="158766"/>
            </a:xfrm>
            <a:custGeom>
              <a:avLst/>
              <a:gdLst/>
              <a:ahLst/>
              <a:cxnLst/>
              <a:rect l="l" t="t" r="r" b="b"/>
              <a:pathLst>
                <a:path w="31903" h="8980" extrusionOk="0">
                  <a:moveTo>
                    <a:pt x="31903" y="1"/>
                  </a:moveTo>
                  <a:lnTo>
                    <a:pt x="0" y="898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3"/>
            <p:cNvSpPr/>
            <p:nvPr/>
          </p:nvSpPr>
          <p:spPr>
            <a:xfrm>
              <a:off x="6946041" y="3771267"/>
              <a:ext cx="566874" cy="168826"/>
            </a:xfrm>
            <a:custGeom>
              <a:avLst/>
              <a:gdLst/>
              <a:ahLst/>
              <a:cxnLst/>
              <a:rect l="l" t="t" r="r" b="b"/>
              <a:pathLst>
                <a:path w="32063" h="9549" extrusionOk="0">
                  <a:moveTo>
                    <a:pt x="31903" y="0"/>
                  </a:moveTo>
                  <a:lnTo>
                    <a:pt x="1" y="8979"/>
                  </a:lnTo>
                  <a:lnTo>
                    <a:pt x="161" y="9548"/>
                  </a:lnTo>
                  <a:lnTo>
                    <a:pt x="32063" y="569"/>
                  </a:lnTo>
                  <a:lnTo>
                    <a:pt x="3190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3"/>
            <p:cNvSpPr/>
            <p:nvPr/>
          </p:nvSpPr>
          <p:spPr>
            <a:xfrm>
              <a:off x="7635579" y="3674699"/>
              <a:ext cx="236930" cy="66689"/>
            </a:xfrm>
            <a:custGeom>
              <a:avLst/>
              <a:gdLst/>
              <a:ahLst/>
              <a:cxnLst/>
              <a:rect l="l" t="t" r="r" b="b"/>
              <a:pathLst>
                <a:path w="13401" h="3772" extrusionOk="0">
                  <a:moveTo>
                    <a:pt x="13400" y="0"/>
                  </a:moveTo>
                  <a:lnTo>
                    <a:pt x="0" y="377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3"/>
            <p:cNvSpPr/>
            <p:nvPr/>
          </p:nvSpPr>
          <p:spPr>
            <a:xfrm>
              <a:off x="7634288" y="3669377"/>
              <a:ext cx="239723" cy="76873"/>
            </a:xfrm>
            <a:custGeom>
              <a:avLst/>
              <a:gdLst/>
              <a:ahLst/>
              <a:cxnLst/>
              <a:rect l="l" t="t" r="r" b="b"/>
              <a:pathLst>
                <a:path w="13559" h="4348" extrusionOk="0">
                  <a:moveTo>
                    <a:pt x="13397" y="0"/>
                  </a:moveTo>
                  <a:lnTo>
                    <a:pt x="0" y="3779"/>
                  </a:lnTo>
                  <a:lnTo>
                    <a:pt x="161" y="4348"/>
                  </a:lnTo>
                  <a:lnTo>
                    <a:pt x="13559" y="570"/>
                  </a:lnTo>
                  <a:lnTo>
                    <a:pt x="133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3"/>
            <p:cNvSpPr/>
            <p:nvPr/>
          </p:nvSpPr>
          <p:spPr>
            <a:xfrm>
              <a:off x="7965841" y="3419453"/>
              <a:ext cx="249518" cy="184349"/>
            </a:xfrm>
            <a:custGeom>
              <a:avLst/>
              <a:gdLst/>
              <a:ahLst/>
              <a:cxnLst/>
              <a:rect l="l" t="t" r="r" b="b"/>
              <a:pathLst>
                <a:path w="14113" h="10427" extrusionOk="0">
                  <a:moveTo>
                    <a:pt x="6072" y="0"/>
                  </a:moveTo>
                  <a:cubicBezTo>
                    <a:pt x="5468" y="0"/>
                    <a:pt x="4869" y="77"/>
                    <a:pt x="4292" y="239"/>
                  </a:cubicBezTo>
                  <a:cubicBezTo>
                    <a:pt x="1238" y="1098"/>
                    <a:pt x="0" y="4023"/>
                    <a:pt x="1526" y="6770"/>
                  </a:cubicBezTo>
                  <a:cubicBezTo>
                    <a:pt x="2764" y="8998"/>
                    <a:pt x="5443" y="10426"/>
                    <a:pt x="8041" y="10426"/>
                  </a:cubicBezTo>
                  <a:cubicBezTo>
                    <a:pt x="8644" y="10426"/>
                    <a:pt x="9244" y="10349"/>
                    <a:pt x="9819" y="10187"/>
                  </a:cubicBezTo>
                  <a:cubicBezTo>
                    <a:pt x="12874" y="9327"/>
                    <a:pt x="14113" y="6404"/>
                    <a:pt x="12585" y="3656"/>
                  </a:cubicBezTo>
                  <a:cubicBezTo>
                    <a:pt x="11347" y="1427"/>
                    <a:pt x="8670" y="0"/>
                    <a:pt x="60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3"/>
            <p:cNvSpPr/>
            <p:nvPr/>
          </p:nvSpPr>
          <p:spPr>
            <a:xfrm>
              <a:off x="7972224" y="3414255"/>
              <a:ext cx="236735" cy="194728"/>
            </a:xfrm>
            <a:custGeom>
              <a:avLst/>
              <a:gdLst/>
              <a:ahLst/>
              <a:cxnLst/>
              <a:rect l="l" t="t" r="r" b="b"/>
              <a:pathLst>
                <a:path w="13390" h="11014" extrusionOk="0">
                  <a:moveTo>
                    <a:pt x="5685" y="589"/>
                  </a:moveTo>
                  <a:cubicBezTo>
                    <a:pt x="5695" y="589"/>
                    <a:pt x="5704" y="589"/>
                    <a:pt x="5713" y="589"/>
                  </a:cubicBezTo>
                  <a:cubicBezTo>
                    <a:pt x="8206" y="589"/>
                    <a:pt x="10780" y="1959"/>
                    <a:pt x="11966" y="4094"/>
                  </a:cubicBezTo>
                  <a:cubicBezTo>
                    <a:pt x="12656" y="5333"/>
                    <a:pt x="12773" y="6645"/>
                    <a:pt x="12297" y="7787"/>
                  </a:cubicBezTo>
                  <a:cubicBezTo>
                    <a:pt x="11814" y="8947"/>
                    <a:pt x="10778" y="9802"/>
                    <a:pt x="9380" y="10196"/>
                  </a:cubicBezTo>
                  <a:cubicBezTo>
                    <a:pt x="8829" y="10352"/>
                    <a:pt x="8255" y="10426"/>
                    <a:pt x="7677" y="10426"/>
                  </a:cubicBezTo>
                  <a:cubicBezTo>
                    <a:pt x="5185" y="10426"/>
                    <a:pt x="2610" y="9054"/>
                    <a:pt x="1425" y="6919"/>
                  </a:cubicBezTo>
                  <a:cubicBezTo>
                    <a:pt x="736" y="5680"/>
                    <a:pt x="619" y="4368"/>
                    <a:pt x="1095" y="3226"/>
                  </a:cubicBezTo>
                  <a:cubicBezTo>
                    <a:pt x="1577" y="2067"/>
                    <a:pt x="2613" y="1211"/>
                    <a:pt x="4012" y="818"/>
                  </a:cubicBezTo>
                  <a:cubicBezTo>
                    <a:pt x="4557" y="666"/>
                    <a:pt x="5121" y="589"/>
                    <a:pt x="5685" y="589"/>
                  </a:cubicBezTo>
                  <a:close/>
                  <a:moveTo>
                    <a:pt x="5697" y="0"/>
                  </a:moveTo>
                  <a:cubicBezTo>
                    <a:pt x="5070" y="0"/>
                    <a:pt x="4448" y="81"/>
                    <a:pt x="3851" y="249"/>
                  </a:cubicBezTo>
                  <a:cubicBezTo>
                    <a:pt x="2276" y="692"/>
                    <a:pt x="1102" y="1669"/>
                    <a:pt x="548" y="2999"/>
                  </a:cubicBezTo>
                  <a:cubicBezTo>
                    <a:pt x="1" y="4312"/>
                    <a:pt x="129" y="5806"/>
                    <a:pt x="906" y="7207"/>
                  </a:cubicBezTo>
                  <a:cubicBezTo>
                    <a:pt x="2195" y="9525"/>
                    <a:pt x="4989" y="11013"/>
                    <a:pt x="7693" y="11013"/>
                  </a:cubicBezTo>
                  <a:cubicBezTo>
                    <a:pt x="7698" y="11013"/>
                    <a:pt x="7703" y="11014"/>
                    <a:pt x="7707" y="11014"/>
                  </a:cubicBezTo>
                  <a:cubicBezTo>
                    <a:pt x="8326" y="11014"/>
                    <a:pt x="8943" y="10930"/>
                    <a:pt x="9539" y="10765"/>
                  </a:cubicBezTo>
                  <a:cubicBezTo>
                    <a:pt x="11114" y="10322"/>
                    <a:pt x="12287" y="9345"/>
                    <a:pt x="12841" y="8015"/>
                  </a:cubicBezTo>
                  <a:cubicBezTo>
                    <a:pt x="13389" y="6701"/>
                    <a:pt x="13261" y="5207"/>
                    <a:pt x="12483" y="3807"/>
                  </a:cubicBezTo>
                  <a:cubicBezTo>
                    <a:pt x="11194" y="1488"/>
                    <a:pt x="8399" y="0"/>
                    <a:pt x="5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3"/>
            <p:cNvSpPr/>
            <p:nvPr/>
          </p:nvSpPr>
          <p:spPr>
            <a:xfrm>
              <a:off x="7866780" y="3874235"/>
              <a:ext cx="116600" cy="32832"/>
            </a:xfrm>
            <a:custGeom>
              <a:avLst/>
              <a:gdLst/>
              <a:ahLst/>
              <a:cxnLst/>
              <a:rect l="l" t="t" r="r" b="b"/>
              <a:pathLst>
                <a:path w="6595" h="1857" extrusionOk="0">
                  <a:moveTo>
                    <a:pt x="1" y="1856"/>
                  </a:moveTo>
                  <a:lnTo>
                    <a:pt x="6594"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3"/>
            <p:cNvSpPr/>
            <p:nvPr/>
          </p:nvSpPr>
          <p:spPr>
            <a:xfrm>
              <a:off x="7865490" y="3868949"/>
              <a:ext cx="119428" cy="42962"/>
            </a:xfrm>
            <a:custGeom>
              <a:avLst/>
              <a:gdLst/>
              <a:ahLst/>
              <a:cxnLst/>
              <a:rect l="l" t="t" r="r" b="b"/>
              <a:pathLst>
                <a:path w="6755" h="2430" extrusionOk="0">
                  <a:moveTo>
                    <a:pt x="6593" y="1"/>
                  </a:moveTo>
                  <a:lnTo>
                    <a:pt x="1" y="1859"/>
                  </a:lnTo>
                  <a:lnTo>
                    <a:pt x="162" y="2429"/>
                  </a:lnTo>
                  <a:lnTo>
                    <a:pt x="6754" y="570"/>
                  </a:lnTo>
                  <a:lnTo>
                    <a:pt x="65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3"/>
            <p:cNvSpPr/>
            <p:nvPr/>
          </p:nvSpPr>
          <p:spPr>
            <a:xfrm>
              <a:off x="7058345" y="3932456"/>
              <a:ext cx="718215" cy="202153"/>
            </a:xfrm>
            <a:custGeom>
              <a:avLst/>
              <a:gdLst/>
              <a:ahLst/>
              <a:cxnLst/>
              <a:rect l="l" t="t" r="r" b="b"/>
              <a:pathLst>
                <a:path w="40623" h="11434" extrusionOk="0">
                  <a:moveTo>
                    <a:pt x="0" y="11434"/>
                  </a:moveTo>
                  <a:lnTo>
                    <a:pt x="4062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3"/>
            <p:cNvSpPr/>
            <p:nvPr/>
          </p:nvSpPr>
          <p:spPr>
            <a:xfrm>
              <a:off x="7056948" y="3927435"/>
              <a:ext cx="721043" cy="212213"/>
            </a:xfrm>
            <a:custGeom>
              <a:avLst/>
              <a:gdLst/>
              <a:ahLst/>
              <a:cxnLst/>
              <a:rect l="l" t="t" r="r" b="b"/>
              <a:pathLst>
                <a:path w="40783" h="12003" extrusionOk="0">
                  <a:moveTo>
                    <a:pt x="40621" y="0"/>
                  </a:moveTo>
                  <a:lnTo>
                    <a:pt x="0" y="11433"/>
                  </a:lnTo>
                  <a:lnTo>
                    <a:pt x="160" y="12003"/>
                  </a:lnTo>
                  <a:lnTo>
                    <a:pt x="40782" y="569"/>
                  </a:lnTo>
                  <a:lnTo>
                    <a:pt x="40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3"/>
            <p:cNvSpPr/>
            <p:nvPr/>
          </p:nvSpPr>
          <p:spPr>
            <a:xfrm>
              <a:off x="7738919" y="3955404"/>
              <a:ext cx="289581" cy="81522"/>
            </a:xfrm>
            <a:custGeom>
              <a:avLst/>
              <a:gdLst/>
              <a:ahLst/>
              <a:cxnLst/>
              <a:rect l="l" t="t" r="r" b="b"/>
              <a:pathLst>
                <a:path w="16379" h="4611" extrusionOk="0">
                  <a:moveTo>
                    <a:pt x="1" y="4610"/>
                  </a:moveTo>
                  <a:lnTo>
                    <a:pt x="16378"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3"/>
            <p:cNvSpPr/>
            <p:nvPr/>
          </p:nvSpPr>
          <p:spPr>
            <a:xfrm>
              <a:off x="7728417" y="3947784"/>
              <a:ext cx="291579" cy="91246"/>
            </a:xfrm>
            <a:custGeom>
              <a:avLst/>
              <a:gdLst/>
              <a:ahLst/>
              <a:cxnLst/>
              <a:rect l="l" t="t" r="r" b="b"/>
              <a:pathLst>
                <a:path w="16492" h="5161" extrusionOk="0">
                  <a:moveTo>
                    <a:pt x="16333" y="0"/>
                  </a:moveTo>
                  <a:lnTo>
                    <a:pt x="1" y="4593"/>
                  </a:lnTo>
                  <a:lnTo>
                    <a:pt x="159" y="5161"/>
                  </a:lnTo>
                  <a:lnTo>
                    <a:pt x="16491" y="568"/>
                  </a:lnTo>
                  <a:lnTo>
                    <a:pt x="163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3"/>
            <p:cNvSpPr/>
            <p:nvPr/>
          </p:nvSpPr>
          <p:spPr>
            <a:xfrm>
              <a:off x="7295221" y="4059133"/>
              <a:ext cx="364774" cy="102685"/>
            </a:xfrm>
            <a:custGeom>
              <a:avLst/>
              <a:gdLst/>
              <a:ahLst/>
              <a:cxnLst/>
              <a:rect l="l" t="t" r="r" b="b"/>
              <a:pathLst>
                <a:path w="20632" h="5808" extrusionOk="0">
                  <a:moveTo>
                    <a:pt x="1" y="5808"/>
                  </a:moveTo>
                  <a:lnTo>
                    <a:pt x="20631"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3"/>
            <p:cNvSpPr/>
            <p:nvPr/>
          </p:nvSpPr>
          <p:spPr>
            <a:xfrm>
              <a:off x="7293807" y="4054112"/>
              <a:ext cx="367603" cy="112745"/>
            </a:xfrm>
            <a:custGeom>
              <a:avLst/>
              <a:gdLst/>
              <a:ahLst/>
              <a:cxnLst/>
              <a:rect l="l" t="t" r="r" b="b"/>
              <a:pathLst>
                <a:path w="20792" h="6377" extrusionOk="0">
                  <a:moveTo>
                    <a:pt x="20631" y="0"/>
                  </a:moveTo>
                  <a:lnTo>
                    <a:pt x="0" y="5807"/>
                  </a:lnTo>
                  <a:lnTo>
                    <a:pt x="160" y="6376"/>
                  </a:lnTo>
                  <a:lnTo>
                    <a:pt x="20792" y="569"/>
                  </a:lnTo>
                  <a:lnTo>
                    <a:pt x="206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3"/>
            <p:cNvSpPr/>
            <p:nvPr/>
          </p:nvSpPr>
          <p:spPr>
            <a:xfrm>
              <a:off x="7103464" y="4180860"/>
              <a:ext cx="124096" cy="34936"/>
            </a:xfrm>
            <a:custGeom>
              <a:avLst/>
              <a:gdLst/>
              <a:ahLst/>
              <a:cxnLst/>
              <a:rect l="l" t="t" r="r" b="b"/>
              <a:pathLst>
                <a:path w="7019" h="1976" extrusionOk="0">
                  <a:moveTo>
                    <a:pt x="1" y="1976"/>
                  </a:moveTo>
                  <a:lnTo>
                    <a:pt x="7018"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3"/>
            <p:cNvSpPr/>
            <p:nvPr/>
          </p:nvSpPr>
          <p:spPr>
            <a:xfrm>
              <a:off x="7101979" y="4175927"/>
              <a:ext cx="126942" cy="44943"/>
            </a:xfrm>
            <a:custGeom>
              <a:avLst/>
              <a:gdLst/>
              <a:ahLst/>
              <a:cxnLst/>
              <a:rect l="l" t="t" r="r" b="b"/>
              <a:pathLst>
                <a:path w="7180" h="2542" extrusionOk="0">
                  <a:moveTo>
                    <a:pt x="7019" y="1"/>
                  </a:moveTo>
                  <a:lnTo>
                    <a:pt x="0" y="1973"/>
                  </a:lnTo>
                  <a:lnTo>
                    <a:pt x="160" y="2542"/>
                  </a:lnTo>
                  <a:lnTo>
                    <a:pt x="7179" y="570"/>
                  </a:lnTo>
                  <a:lnTo>
                    <a:pt x="70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3"/>
            <p:cNvSpPr/>
            <p:nvPr/>
          </p:nvSpPr>
          <p:spPr>
            <a:xfrm>
              <a:off x="7509538" y="4036591"/>
              <a:ext cx="564045" cy="158766"/>
            </a:xfrm>
            <a:custGeom>
              <a:avLst/>
              <a:gdLst/>
              <a:ahLst/>
              <a:cxnLst/>
              <a:rect l="l" t="t" r="r" b="b"/>
              <a:pathLst>
                <a:path w="31903" h="8980" extrusionOk="0">
                  <a:moveTo>
                    <a:pt x="1" y="8980"/>
                  </a:moveTo>
                  <a:lnTo>
                    <a:pt x="31903" y="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43"/>
            <p:cNvSpPr/>
            <p:nvPr/>
          </p:nvSpPr>
          <p:spPr>
            <a:xfrm>
              <a:off x="7499461" y="4028670"/>
              <a:ext cx="565336" cy="168243"/>
            </a:xfrm>
            <a:custGeom>
              <a:avLst/>
              <a:gdLst/>
              <a:ahLst/>
              <a:cxnLst/>
              <a:rect l="l" t="t" r="r" b="b"/>
              <a:pathLst>
                <a:path w="31976" h="9516" extrusionOk="0">
                  <a:moveTo>
                    <a:pt x="31816" y="0"/>
                  </a:moveTo>
                  <a:lnTo>
                    <a:pt x="0" y="8948"/>
                  </a:lnTo>
                  <a:lnTo>
                    <a:pt x="160" y="9516"/>
                  </a:lnTo>
                  <a:lnTo>
                    <a:pt x="31976" y="568"/>
                  </a:lnTo>
                  <a:lnTo>
                    <a:pt x="318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43"/>
            <p:cNvSpPr/>
            <p:nvPr/>
          </p:nvSpPr>
          <p:spPr>
            <a:xfrm>
              <a:off x="7148566" y="4230275"/>
              <a:ext cx="236894" cy="66707"/>
            </a:xfrm>
            <a:custGeom>
              <a:avLst/>
              <a:gdLst/>
              <a:ahLst/>
              <a:cxnLst/>
              <a:rect l="l" t="t" r="r" b="b"/>
              <a:pathLst>
                <a:path w="13399" h="3773" extrusionOk="0">
                  <a:moveTo>
                    <a:pt x="0" y="3772"/>
                  </a:moveTo>
                  <a:lnTo>
                    <a:pt x="13399"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3"/>
            <p:cNvSpPr/>
            <p:nvPr/>
          </p:nvSpPr>
          <p:spPr>
            <a:xfrm>
              <a:off x="7147063" y="4225396"/>
              <a:ext cx="239776" cy="76607"/>
            </a:xfrm>
            <a:custGeom>
              <a:avLst/>
              <a:gdLst/>
              <a:ahLst/>
              <a:cxnLst/>
              <a:rect l="l" t="t" r="r" b="b"/>
              <a:pathLst>
                <a:path w="13562" h="4333" extrusionOk="0">
                  <a:moveTo>
                    <a:pt x="13402" y="1"/>
                  </a:moveTo>
                  <a:lnTo>
                    <a:pt x="1" y="3764"/>
                  </a:lnTo>
                  <a:lnTo>
                    <a:pt x="161" y="4333"/>
                  </a:lnTo>
                  <a:lnTo>
                    <a:pt x="13562" y="570"/>
                  </a:lnTo>
                  <a:lnTo>
                    <a:pt x="134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3"/>
            <p:cNvSpPr/>
            <p:nvPr/>
          </p:nvSpPr>
          <p:spPr>
            <a:xfrm>
              <a:off x="8178638" y="3781239"/>
              <a:ext cx="225968" cy="184314"/>
            </a:xfrm>
            <a:custGeom>
              <a:avLst/>
              <a:gdLst/>
              <a:ahLst/>
              <a:cxnLst/>
              <a:rect l="l" t="t" r="r" b="b"/>
              <a:pathLst>
                <a:path w="12781" h="10425" extrusionOk="0">
                  <a:moveTo>
                    <a:pt x="5404" y="1"/>
                  </a:moveTo>
                  <a:cubicBezTo>
                    <a:pt x="4750" y="1"/>
                    <a:pt x="4111" y="91"/>
                    <a:pt x="3513" y="272"/>
                  </a:cubicBezTo>
                  <a:cubicBezTo>
                    <a:pt x="2062" y="711"/>
                    <a:pt x="974" y="1654"/>
                    <a:pt x="487" y="2892"/>
                  </a:cubicBezTo>
                  <a:cubicBezTo>
                    <a:pt x="1" y="4130"/>
                    <a:pt x="155" y="5561"/>
                    <a:pt x="920" y="6871"/>
                  </a:cubicBezTo>
                  <a:cubicBezTo>
                    <a:pt x="1683" y="8181"/>
                    <a:pt x="2991" y="9263"/>
                    <a:pt x="4556" y="9878"/>
                  </a:cubicBezTo>
                  <a:cubicBezTo>
                    <a:pt x="5477" y="10241"/>
                    <a:pt x="6443" y="10424"/>
                    <a:pt x="7378" y="10424"/>
                  </a:cubicBezTo>
                  <a:cubicBezTo>
                    <a:pt x="8032" y="10424"/>
                    <a:pt x="8671" y="10334"/>
                    <a:pt x="9268" y="10153"/>
                  </a:cubicBezTo>
                  <a:cubicBezTo>
                    <a:pt x="10719" y="9713"/>
                    <a:pt x="11808" y="8770"/>
                    <a:pt x="12294" y="7533"/>
                  </a:cubicBezTo>
                  <a:cubicBezTo>
                    <a:pt x="12781" y="6295"/>
                    <a:pt x="12625" y="4864"/>
                    <a:pt x="11862" y="3553"/>
                  </a:cubicBezTo>
                  <a:cubicBezTo>
                    <a:pt x="11099" y="2244"/>
                    <a:pt x="9791" y="1161"/>
                    <a:pt x="8224" y="546"/>
                  </a:cubicBezTo>
                  <a:cubicBezTo>
                    <a:pt x="7304" y="184"/>
                    <a:pt x="6338" y="1"/>
                    <a:pt x="54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3"/>
            <p:cNvSpPr/>
            <p:nvPr/>
          </p:nvSpPr>
          <p:spPr>
            <a:xfrm>
              <a:off x="8173334" y="3776164"/>
              <a:ext cx="236700" cy="194710"/>
            </a:xfrm>
            <a:custGeom>
              <a:avLst/>
              <a:gdLst/>
              <a:ahLst/>
              <a:cxnLst/>
              <a:rect l="l" t="t" r="r" b="b"/>
              <a:pathLst>
                <a:path w="13388" h="11013" extrusionOk="0">
                  <a:moveTo>
                    <a:pt x="5686" y="589"/>
                  </a:moveTo>
                  <a:cubicBezTo>
                    <a:pt x="5695" y="589"/>
                    <a:pt x="5704" y="589"/>
                    <a:pt x="5713" y="589"/>
                  </a:cubicBezTo>
                  <a:cubicBezTo>
                    <a:pt x="8205" y="589"/>
                    <a:pt x="10779" y="1959"/>
                    <a:pt x="11965" y="4093"/>
                  </a:cubicBezTo>
                  <a:cubicBezTo>
                    <a:pt x="12654" y="5332"/>
                    <a:pt x="12771" y="6644"/>
                    <a:pt x="12295" y="7787"/>
                  </a:cubicBezTo>
                  <a:cubicBezTo>
                    <a:pt x="11812" y="8947"/>
                    <a:pt x="10777" y="9801"/>
                    <a:pt x="9378" y="10194"/>
                  </a:cubicBezTo>
                  <a:cubicBezTo>
                    <a:pt x="8826" y="10350"/>
                    <a:pt x="8252" y="10424"/>
                    <a:pt x="7673" y="10424"/>
                  </a:cubicBezTo>
                  <a:cubicBezTo>
                    <a:pt x="5182" y="10424"/>
                    <a:pt x="2610" y="9053"/>
                    <a:pt x="1424" y="6918"/>
                  </a:cubicBezTo>
                  <a:cubicBezTo>
                    <a:pt x="735" y="5681"/>
                    <a:pt x="618" y="4368"/>
                    <a:pt x="1094" y="3226"/>
                  </a:cubicBezTo>
                  <a:cubicBezTo>
                    <a:pt x="1577" y="2066"/>
                    <a:pt x="2612" y="1211"/>
                    <a:pt x="4011" y="817"/>
                  </a:cubicBezTo>
                  <a:cubicBezTo>
                    <a:pt x="4556" y="666"/>
                    <a:pt x="5119" y="589"/>
                    <a:pt x="5686" y="589"/>
                  </a:cubicBezTo>
                  <a:close/>
                  <a:moveTo>
                    <a:pt x="5694" y="0"/>
                  </a:moveTo>
                  <a:cubicBezTo>
                    <a:pt x="5068" y="0"/>
                    <a:pt x="4446" y="80"/>
                    <a:pt x="3850" y="248"/>
                  </a:cubicBezTo>
                  <a:cubicBezTo>
                    <a:pt x="2275" y="692"/>
                    <a:pt x="1101" y="1668"/>
                    <a:pt x="547" y="2999"/>
                  </a:cubicBezTo>
                  <a:cubicBezTo>
                    <a:pt x="1" y="4312"/>
                    <a:pt x="128" y="5807"/>
                    <a:pt x="906" y="7207"/>
                  </a:cubicBezTo>
                  <a:cubicBezTo>
                    <a:pt x="2195" y="9524"/>
                    <a:pt x="4989" y="11013"/>
                    <a:pt x="7693" y="11013"/>
                  </a:cubicBezTo>
                  <a:cubicBezTo>
                    <a:pt x="7703" y="11013"/>
                    <a:pt x="7712" y="11013"/>
                    <a:pt x="7721" y="11013"/>
                  </a:cubicBezTo>
                  <a:cubicBezTo>
                    <a:pt x="8335" y="11013"/>
                    <a:pt x="8946" y="10930"/>
                    <a:pt x="9539" y="10765"/>
                  </a:cubicBezTo>
                  <a:cubicBezTo>
                    <a:pt x="11114" y="10321"/>
                    <a:pt x="12286" y="9344"/>
                    <a:pt x="12842" y="8015"/>
                  </a:cubicBezTo>
                  <a:cubicBezTo>
                    <a:pt x="13388" y="6702"/>
                    <a:pt x="13261" y="5207"/>
                    <a:pt x="12483" y="3806"/>
                  </a:cubicBezTo>
                  <a:cubicBezTo>
                    <a:pt x="11194" y="1488"/>
                    <a:pt x="8397" y="0"/>
                    <a:pt x="56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3"/>
            <p:cNvSpPr/>
            <p:nvPr/>
          </p:nvSpPr>
          <p:spPr>
            <a:xfrm>
              <a:off x="6387795" y="1919216"/>
              <a:ext cx="737256" cy="419387"/>
            </a:xfrm>
            <a:custGeom>
              <a:avLst/>
              <a:gdLst/>
              <a:ahLst/>
              <a:cxnLst/>
              <a:rect l="l" t="t" r="r" b="b"/>
              <a:pathLst>
                <a:path w="41700" h="23721" extrusionOk="0">
                  <a:moveTo>
                    <a:pt x="15263" y="3635"/>
                  </a:moveTo>
                  <a:cubicBezTo>
                    <a:pt x="16116" y="3635"/>
                    <a:pt x="16995" y="4104"/>
                    <a:pt x="17402" y="4836"/>
                  </a:cubicBezTo>
                  <a:cubicBezTo>
                    <a:pt x="17903" y="5737"/>
                    <a:pt x="17496" y="6696"/>
                    <a:pt x="16494" y="6979"/>
                  </a:cubicBezTo>
                  <a:cubicBezTo>
                    <a:pt x="16305" y="7032"/>
                    <a:pt x="16108" y="7057"/>
                    <a:pt x="15910" y="7057"/>
                  </a:cubicBezTo>
                  <a:cubicBezTo>
                    <a:pt x="15058" y="7057"/>
                    <a:pt x="14179" y="6588"/>
                    <a:pt x="13772" y="5857"/>
                  </a:cubicBezTo>
                  <a:cubicBezTo>
                    <a:pt x="13271" y="4957"/>
                    <a:pt x="13678" y="3996"/>
                    <a:pt x="14680" y="3714"/>
                  </a:cubicBezTo>
                  <a:cubicBezTo>
                    <a:pt x="14869" y="3661"/>
                    <a:pt x="15065" y="3635"/>
                    <a:pt x="15263" y="3635"/>
                  </a:cubicBezTo>
                  <a:close/>
                  <a:moveTo>
                    <a:pt x="14577" y="0"/>
                  </a:moveTo>
                  <a:cubicBezTo>
                    <a:pt x="13958" y="0"/>
                    <a:pt x="13343" y="79"/>
                    <a:pt x="12752" y="245"/>
                  </a:cubicBezTo>
                  <a:cubicBezTo>
                    <a:pt x="9620" y="1127"/>
                    <a:pt x="8351" y="4126"/>
                    <a:pt x="9916" y="6943"/>
                  </a:cubicBezTo>
                  <a:cubicBezTo>
                    <a:pt x="10633" y="8235"/>
                    <a:pt x="11826" y="9260"/>
                    <a:pt x="13199" y="9912"/>
                  </a:cubicBezTo>
                  <a:cubicBezTo>
                    <a:pt x="13199" y="9912"/>
                    <a:pt x="15468" y="10926"/>
                    <a:pt x="15921" y="11741"/>
                  </a:cubicBezTo>
                  <a:cubicBezTo>
                    <a:pt x="16160" y="12172"/>
                    <a:pt x="15531" y="12682"/>
                    <a:pt x="14884" y="13068"/>
                  </a:cubicBezTo>
                  <a:lnTo>
                    <a:pt x="2855" y="16454"/>
                  </a:lnTo>
                  <a:cubicBezTo>
                    <a:pt x="824" y="17025"/>
                    <a:pt x="1" y="18971"/>
                    <a:pt x="1016" y="20798"/>
                  </a:cubicBezTo>
                  <a:lnTo>
                    <a:pt x="2641" y="23721"/>
                  </a:lnTo>
                  <a:lnTo>
                    <a:pt x="41700" y="12727"/>
                  </a:lnTo>
                  <a:lnTo>
                    <a:pt x="40075" y="9803"/>
                  </a:lnTo>
                  <a:cubicBezTo>
                    <a:pt x="39251" y="8320"/>
                    <a:pt x="37469" y="7371"/>
                    <a:pt x="35742" y="7371"/>
                  </a:cubicBezTo>
                  <a:cubicBezTo>
                    <a:pt x="35340" y="7371"/>
                    <a:pt x="34941" y="7422"/>
                    <a:pt x="34558" y="7530"/>
                  </a:cubicBezTo>
                  <a:lnTo>
                    <a:pt x="23398" y="10671"/>
                  </a:lnTo>
                  <a:cubicBezTo>
                    <a:pt x="23277" y="10676"/>
                    <a:pt x="23154" y="10679"/>
                    <a:pt x="23031" y="10679"/>
                  </a:cubicBezTo>
                  <a:cubicBezTo>
                    <a:pt x="22296" y="10679"/>
                    <a:pt x="21570" y="10578"/>
                    <a:pt x="21365" y="10208"/>
                  </a:cubicBezTo>
                  <a:cubicBezTo>
                    <a:pt x="20752" y="9101"/>
                    <a:pt x="21529" y="8056"/>
                    <a:pt x="21764" y="7075"/>
                  </a:cubicBezTo>
                  <a:cubicBezTo>
                    <a:pt x="22029" y="5979"/>
                    <a:pt x="21888" y="4884"/>
                    <a:pt x="21258" y="3750"/>
                  </a:cubicBezTo>
                  <a:cubicBezTo>
                    <a:pt x="19987" y="1464"/>
                    <a:pt x="17241" y="0"/>
                    <a:pt x="145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3"/>
            <p:cNvSpPr/>
            <p:nvPr/>
          </p:nvSpPr>
          <p:spPr>
            <a:xfrm>
              <a:off x="6390235" y="1914018"/>
              <a:ext cx="742631" cy="430756"/>
            </a:xfrm>
            <a:custGeom>
              <a:avLst/>
              <a:gdLst/>
              <a:ahLst/>
              <a:cxnLst/>
              <a:rect l="l" t="t" r="r" b="b"/>
              <a:pathLst>
                <a:path w="42004" h="24364" extrusionOk="0">
                  <a:moveTo>
                    <a:pt x="15130" y="4226"/>
                  </a:moveTo>
                  <a:cubicBezTo>
                    <a:pt x="15877" y="4226"/>
                    <a:pt x="16650" y="4635"/>
                    <a:pt x="17006" y="5274"/>
                  </a:cubicBezTo>
                  <a:cubicBezTo>
                    <a:pt x="17201" y="5626"/>
                    <a:pt x="17236" y="5995"/>
                    <a:pt x="17104" y="6313"/>
                  </a:cubicBezTo>
                  <a:cubicBezTo>
                    <a:pt x="16969" y="6637"/>
                    <a:pt x="16675" y="6876"/>
                    <a:pt x="16275" y="6989"/>
                  </a:cubicBezTo>
                  <a:cubicBezTo>
                    <a:pt x="16110" y="7036"/>
                    <a:pt x="15938" y="7058"/>
                    <a:pt x="15765" y="7058"/>
                  </a:cubicBezTo>
                  <a:cubicBezTo>
                    <a:pt x="15018" y="7058"/>
                    <a:pt x="14248" y="6647"/>
                    <a:pt x="13892" y="6008"/>
                  </a:cubicBezTo>
                  <a:cubicBezTo>
                    <a:pt x="13696" y="5656"/>
                    <a:pt x="13662" y="5287"/>
                    <a:pt x="13794" y="4969"/>
                  </a:cubicBezTo>
                  <a:cubicBezTo>
                    <a:pt x="13929" y="4645"/>
                    <a:pt x="14222" y="4406"/>
                    <a:pt x="14621" y="4292"/>
                  </a:cubicBezTo>
                  <a:lnTo>
                    <a:pt x="14621" y="4294"/>
                  </a:lnTo>
                  <a:cubicBezTo>
                    <a:pt x="14786" y="4248"/>
                    <a:pt x="14957" y="4226"/>
                    <a:pt x="15130" y="4226"/>
                  </a:cubicBezTo>
                  <a:close/>
                  <a:moveTo>
                    <a:pt x="15113" y="3636"/>
                  </a:moveTo>
                  <a:cubicBezTo>
                    <a:pt x="14891" y="3636"/>
                    <a:pt x="14672" y="3664"/>
                    <a:pt x="14461" y="3723"/>
                  </a:cubicBezTo>
                  <a:cubicBezTo>
                    <a:pt x="13885" y="3886"/>
                    <a:pt x="13454" y="4247"/>
                    <a:pt x="13249" y="4741"/>
                  </a:cubicBezTo>
                  <a:cubicBezTo>
                    <a:pt x="13045" y="5229"/>
                    <a:pt x="13090" y="5781"/>
                    <a:pt x="13376" y="6296"/>
                  </a:cubicBezTo>
                  <a:cubicBezTo>
                    <a:pt x="13833" y="7118"/>
                    <a:pt x="14824" y="7645"/>
                    <a:pt x="15782" y="7645"/>
                  </a:cubicBezTo>
                  <a:cubicBezTo>
                    <a:pt x="15786" y="7645"/>
                    <a:pt x="15791" y="7645"/>
                    <a:pt x="15795" y="7645"/>
                  </a:cubicBezTo>
                  <a:cubicBezTo>
                    <a:pt x="16012" y="7645"/>
                    <a:pt x="16227" y="7615"/>
                    <a:pt x="16435" y="7557"/>
                  </a:cubicBezTo>
                  <a:cubicBezTo>
                    <a:pt x="17012" y="7395"/>
                    <a:pt x="17444" y="7033"/>
                    <a:pt x="17649" y="6540"/>
                  </a:cubicBezTo>
                  <a:cubicBezTo>
                    <a:pt x="17852" y="6051"/>
                    <a:pt x="17808" y="5500"/>
                    <a:pt x="17522" y="4986"/>
                  </a:cubicBezTo>
                  <a:cubicBezTo>
                    <a:pt x="17065" y="4164"/>
                    <a:pt x="16072" y="3636"/>
                    <a:pt x="15113" y="3636"/>
                  </a:cubicBezTo>
                  <a:close/>
                  <a:moveTo>
                    <a:pt x="14428" y="588"/>
                  </a:moveTo>
                  <a:cubicBezTo>
                    <a:pt x="14433" y="588"/>
                    <a:pt x="14438" y="588"/>
                    <a:pt x="14442" y="588"/>
                  </a:cubicBezTo>
                  <a:cubicBezTo>
                    <a:pt x="17001" y="590"/>
                    <a:pt x="19643" y="1996"/>
                    <a:pt x="20861" y="4188"/>
                  </a:cubicBezTo>
                  <a:cubicBezTo>
                    <a:pt x="21436" y="5225"/>
                    <a:pt x="21592" y="6243"/>
                    <a:pt x="21338" y="7300"/>
                  </a:cubicBezTo>
                  <a:cubicBezTo>
                    <a:pt x="21279" y="7544"/>
                    <a:pt x="21183" y="7799"/>
                    <a:pt x="21080" y="8066"/>
                  </a:cubicBezTo>
                  <a:cubicBezTo>
                    <a:pt x="20785" y="8839"/>
                    <a:pt x="20450" y="9715"/>
                    <a:pt x="20968" y="10645"/>
                  </a:cubicBezTo>
                  <a:cubicBezTo>
                    <a:pt x="21199" y="11063"/>
                    <a:pt x="21827" y="11269"/>
                    <a:pt x="22887" y="11269"/>
                  </a:cubicBezTo>
                  <a:cubicBezTo>
                    <a:pt x="23009" y="11269"/>
                    <a:pt x="23137" y="11267"/>
                    <a:pt x="23271" y="11261"/>
                  </a:cubicBezTo>
                  <a:lnTo>
                    <a:pt x="34498" y="8110"/>
                  </a:lnTo>
                  <a:cubicBezTo>
                    <a:pt x="34857" y="8009"/>
                    <a:pt x="35231" y="7961"/>
                    <a:pt x="35607" y="7961"/>
                  </a:cubicBezTo>
                  <a:cubicBezTo>
                    <a:pt x="37230" y="7961"/>
                    <a:pt x="38905" y="8853"/>
                    <a:pt x="39677" y="10241"/>
                  </a:cubicBezTo>
                  <a:lnTo>
                    <a:pt x="41121" y="12839"/>
                  </a:lnTo>
                  <a:lnTo>
                    <a:pt x="2647" y="23669"/>
                  </a:lnTo>
                  <a:lnTo>
                    <a:pt x="1136" y="20948"/>
                  </a:lnTo>
                  <a:cubicBezTo>
                    <a:pt x="693" y="20151"/>
                    <a:pt x="617" y="19309"/>
                    <a:pt x="922" y="18577"/>
                  </a:cubicBezTo>
                  <a:cubicBezTo>
                    <a:pt x="1230" y="17836"/>
                    <a:pt x="1896" y="17286"/>
                    <a:pt x="2796" y="17032"/>
                  </a:cubicBezTo>
                  <a:lnTo>
                    <a:pt x="14825" y="13647"/>
                  </a:lnTo>
                  <a:lnTo>
                    <a:pt x="14897" y="13615"/>
                  </a:lnTo>
                  <a:cubicBezTo>
                    <a:pt x="15944" y="12990"/>
                    <a:pt x="16330" y="12409"/>
                    <a:pt x="16041" y="11892"/>
                  </a:cubicBezTo>
                  <a:cubicBezTo>
                    <a:pt x="15554" y="11014"/>
                    <a:pt x="13424" y="10044"/>
                    <a:pt x="13187" y="9938"/>
                  </a:cubicBezTo>
                  <a:cubicBezTo>
                    <a:pt x="11812" y="9286"/>
                    <a:pt x="10692" y="8276"/>
                    <a:pt x="10036" y="7094"/>
                  </a:cubicBezTo>
                  <a:cubicBezTo>
                    <a:pt x="9328" y="5821"/>
                    <a:pt x="9207" y="4472"/>
                    <a:pt x="9697" y="3298"/>
                  </a:cubicBezTo>
                  <a:cubicBezTo>
                    <a:pt x="10193" y="2107"/>
                    <a:pt x="11257" y="1228"/>
                    <a:pt x="12694" y="824"/>
                  </a:cubicBezTo>
                  <a:cubicBezTo>
                    <a:pt x="13258" y="666"/>
                    <a:pt x="13841" y="588"/>
                    <a:pt x="14428" y="588"/>
                  </a:cubicBezTo>
                  <a:close/>
                  <a:moveTo>
                    <a:pt x="14426" y="1"/>
                  </a:moveTo>
                  <a:cubicBezTo>
                    <a:pt x="13784" y="1"/>
                    <a:pt x="13147" y="83"/>
                    <a:pt x="12535" y="255"/>
                  </a:cubicBezTo>
                  <a:cubicBezTo>
                    <a:pt x="10921" y="709"/>
                    <a:pt x="9720" y="1709"/>
                    <a:pt x="9152" y="3071"/>
                  </a:cubicBezTo>
                  <a:cubicBezTo>
                    <a:pt x="8592" y="4416"/>
                    <a:pt x="8723" y="5946"/>
                    <a:pt x="9520" y="7381"/>
                  </a:cubicBezTo>
                  <a:cubicBezTo>
                    <a:pt x="10236" y="8670"/>
                    <a:pt x="11448" y="9767"/>
                    <a:pt x="12942" y="10475"/>
                  </a:cubicBezTo>
                  <a:cubicBezTo>
                    <a:pt x="13547" y="10746"/>
                    <a:pt x="15193" y="11581"/>
                    <a:pt x="15525" y="12179"/>
                  </a:cubicBezTo>
                  <a:cubicBezTo>
                    <a:pt x="15599" y="12312"/>
                    <a:pt x="15349" y="12652"/>
                    <a:pt x="14627" y="13088"/>
                  </a:cubicBezTo>
                  <a:lnTo>
                    <a:pt x="2638" y="16462"/>
                  </a:lnTo>
                  <a:cubicBezTo>
                    <a:pt x="1559" y="16766"/>
                    <a:pt x="757" y="17437"/>
                    <a:pt x="377" y="18349"/>
                  </a:cubicBezTo>
                  <a:cubicBezTo>
                    <a:pt x="0" y="19252"/>
                    <a:pt x="87" y="20276"/>
                    <a:pt x="620" y="21235"/>
                  </a:cubicBezTo>
                  <a:lnTo>
                    <a:pt x="2358" y="24364"/>
                  </a:lnTo>
                  <a:lnTo>
                    <a:pt x="42003" y="13204"/>
                  </a:lnTo>
                  <a:lnTo>
                    <a:pt x="40197" y="9953"/>
                  </a:lnTo>
                  <a:cubicBezTo>
                    <a:pt x="39323" y="8381"/>
                    <a:pt x="37428" y="7371"/>
                    <a:pt x="35594" y="7371"/>
                  </a:cubicBezTo>
                  <a:cubicBezTo>
                    <a:pt x="35168" y="7371"/>
                    <a:pt x="34746" y="7425"/>
                    <a:pt x="34341" y="7539"/>
                  </a:cubicBezTo>
                  <a:lnTo>
                    <a:pt x="23215" y="10671"/>
                  </a:lnTo>
                  <a:cubicBezTo>
                    <a:pt x="23102" y="10675"/>
                    <a:pt x="22996" y="10677"/>
                    <a:pt x="22897" y="10677"/>
                  </a:cubicBezTo>
                  <a:cubicBezTo>
                    <a:pt x="21727" y="10677"/>
                    <a:pt x="21518" y="10415"/>
                    <a:pt x="21486" y="10358"/>
                  </a:cubicBezTo>
                  <a:cubicBezTo>
                    <a:pt x="21104" y="9667"/>
                    <a:pt x="21362" y="8992"/>
                    <a:pt x="21634" y="8276"/>
                  </a:cubicBezTo>
                  <a:cubicBezTo>
                    <a:pt x="21740" y="8003"/>
                    <a:pt x="21847" y="7719"/>
                    <a:pt x="21915" y="7437"/>
                  </a:cubicBezTo>
                  <a:cubicBezTo>
                    <a:pt x="22205" y="6229"/>
                    <a:pt x="22030" y="5073"/>
                    <a:pt x="21379" y="3900"/>
                  </a:cubicBezTo>
                  <a:cubicBezTo>
                    <a:pt x="20059" y="1525"/>
                    <a:pt x="17196" y="1"/>
                    <a:pt x="14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3"/>
            <p:cNvSpPr/>
            <p:nvPr/>
          </p:nvSpPr>
          <p:spPr>
            <a:xfrm>
              <a:off x="7388978" y="2235971"/>
              <a:ext cx="244161" cy="259295"/>
            </a:xfrm>
            <a:custGeom>
              <a:avLst/>
              <a:gdLst/>
              <a:ahLst/>
              <a:cxnLst/>
              <a:rect l="l" t="t" r="r" b="b"/>
              <a:pathLst>
                <a:path w="13810" h="14666" extrusionOk="0">
                  <a:moveTo>
                    <a:pt x="11797" y="1"/>
                  </a:moveTo>
                  <a:cubicBezTo>
                    <a:pt x="11123" y="1"/>
                    <a:pt x="10479" y="386"/>
                    <a:pt x="10181" y="1038"/>
                  </a:cubicBezTo>
                  <a:lnTo>
                    <a:pt x="6092" y="10209"/>
                  </a:lnTo>
                  <a:lnTo>
                    <a:pt x="3031" y="8075"/>
                  </a:lnTo>
                  <a:cubicBezTo>
                    <a:pt x="2722" y="7859"/>
                    <a:pt x="2368" y="7755"/>
                    <a:pt x="2018" y="7755"/>
                  </a:cubicBezTo>
                  <a:cubicBezTo>
                    <a:pt x="1458" y="7755"/>
                    <a:pt x="907" y="8020"/>
                    <a:pt x="562" y="8514"/>
                  </a:cubicBezTo>
                  <a:cubicBezTo>
                    <a:pt x="1" y="9318"/>
                    <a:pt x="199" y="10423"/>
                    <a:pt x="1002" y="10983"/>
                  </a:cubicBezTo>
                  <a:lnTo>
                    <a:pt x="5821" y="14346"/>
                  </a:lnTo>
                  <a:cubicBezTo>
                    <a:pt x="6120" y="14554"/>
                    <a:pt x="6474" y="14666"/>
                    <a:pt x="6836" y="14666"/>
                  </a:cubicBezTo>
                  <a:lnTo>
                    <a:pt x="6837" y="14666"/>
                  </a:lnTo>
                  <a:cubicBezTo>
                    <a:pt x="7537" y="14666"/>
                    <a:pt x="8172" y="14254"/>
                    <a:pt x="8456" y="13615"/>
                  </a:cubicBezTo>
                  <a:lnTo>
                    <a:pt x="13421" y="2482"/>
                  </a:lnTo>
                  <a:cubicBezTo>
                    <a:pt x="13810" y="1590"/>
                    <a:pt x="13406" y="551"/>
                    <a:pt x="12517" y="154"/>
                  </a:cubicBezTo>
                  <a:cubicBezTo>
                    <a:pt x="12283" y="50"/>
                    <a:pt x="12038" y="1"/>
                    <a:pt x="11797"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3"/>
            <p:cNvSpPr/>
            <p:nvPr/>
          </p:nvSpPr>
          <p:spPr>
            <a:xfrm>
              <a:off x="7586959" y="2592241"/>
              <a:ext cx="244143" cy="259295"/>
            </a:xfrm>
            <a:custGeom>
              <a:avLst/>
              <a:gdLst/>
              <a:ahLst/>
              <a:cxnLst/>
              <a:rect l="l" t="t" r="r" b="b"/>
              <a:pathLst>
                <a:path w="13809" h="14666" extrusionOk="0">
                  <a:moveTo>
                    <a:pt x="11795" y="0"/>
                  </a:moveTo>
                  <a:cubicBezTo>
                    <a:pt x="11121" y="0"/>
                    <a:pt x="10477" y="386"/>
                    <a:pt x="10180" y="1038"/>
                  </a:cubicBezTo>
                  <a:lnTo>
                    <a:pt x="6090" y="10209"/>
                  </a:lnTo>
                  <a:lnTo>
                    <a:pt x="3031" y="8075"/>
                  </a:lnTo>
                  <a:cubicBezTo>
                    <a:pt x="2721" y="7859"/>
                    <a:pt x="2367" y="7755"/>
                    <a:pt x="2017" y="7755"/>
                  </a:cubicBezTo>
                  <a:cubicBezTo>
                    <a:pt x="1457" y="7755"/>
                    <a:pt x="906" y="8020"/>
                    <a:pt x="561" y="8514"/>
                  </a:cubicBezTo>
                  <a:cubicBezTo>
                    <a:pt x="1" y="9317"/>
                    <a:pt x="197" y="10423"/>
                    <a:pt x="1000" y="10983"/>
                  </a:cubicBezTo>
                  <a:lnTo>
                    <a:pt x="5821" y="14346"/>
                  </a:lnTo>
                  <a:cubicBezTo>
                    <a:pt x="6118" y="14553"/>
                    <a:pt x="6472" y="14665"/>
                    <a:pt x="6835" y="14666"/>
                  </a:cubicBezTo>
                  <a:lnTo>
                    <a:pt x="6835" y="14666"/>
                  </a:lnTo>
                  <a:cubicBezTo>
                    <a:pt x="7536" y="14665"/>
                    <a:pt x="8170" y="14254"/>
                    <a:pt x="8455" y="13614"/>
                  </a:cubicBezTo>
                  <a:lnTo>
                    <a:pt x="13419" y="2482"/>
                  </a:lnTo>
                  <a:cubicBezTo>
                    <a:pt x="13808" y="1589"/>
                    <a:pt x="13404" y="551"/>
                    <a:pt x="12515" y="154"/>
                  </a:cubicBezTo>
                  <a:cubicBezTo>
                    <a:pt x="12281" y="50"/>
                    <a:pt x="12036" y="0"/>
                    <a:pt x="11795" y="0"/>
                  </a:cubicBezTo>
                  <a:close/>
                  <a:moveTo>
                    <a:pt x="6835" y="14666"/>
                  </a:moveTo>
                  <a:lnTo>
                    <a:pt x="6835" y="14666"/>
                  </a:lnTo>
                  <a:cubicBezTo>
                    <a:pt x="6835" y="14666"/>
                    <a:pt x="6835" y="14666"/>
                    <a:pt x="6835" y="14666"/>
                  </a:cubicBezTo>
                  <a:lnTo>
                    <a:pt x="6836" y="14666"/>
                  </a:lnTo>
                  <a:cubicBezTo>
                    <a:pt x="6836" y="14666"/>
                    <a:pt x="6835" y="14666"/>
                    <a:pt x="6835" y="14666"/>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3"/>
            <p:cNvSpPr/>
            <p:nvPr/>
          </p:nvSpPr>
          <p:spPr>
            <a:xfrm>
              <a:off x="8692737" y="2530078"/>
              <a:ext cx="349763" cy="225013"/>
            </a:xfrm>
            <a:custGeom>
              <a:avLst/>
              <a:gdLst/>
              <a:ahLst/>
              <a:cxnLst/>
              <a:rect l="l" t="t" r="r" b="b"/>
              <a:pathLst>
                <a:path w="19783" h="12727" extrusionOk="0">
                  <a:moveTo>
                    <a:pt x="3379" y="0"/>
                  </a:moveTo>
                  <a:cubicBezTo>
                    <a:pt x="3379" y="0"/>
                    <a:pt x="1" y="0"/>
                    <a:pt x="162" y="1930"/>
                  </a:cubicBezTo>
                  <a:cubicBezTo>
                    <a:pt x="323" y="3860"/>
                    <a:pt x="12546" y="11258"/>
                    <a:pt x="13511" y="11902"/>
                  </a:cubicBezTo>
                  <a:cubicBezTo>
                    <a:pt x="13984" y="12217"/>
                    <a:pt x="15116" y="12727"/>
                    <a:pt x="16184" y="12727"/>
                  </a:cubicBezTo>
                  <a:cubicBezTo>
                    <a:pt x="17293" y="12727"/>
                    <a:pt x="18333" y="12178"/>
                    <a:pt x="18497" y="10294"/>
                  </a:cubicBezTo>
                  <a:cubicBezTo>
                    <a:pt x="18497" y="10294"/>
                    <a:pt x="19782" y="7559"/>
                    <a:pt x="18979" y="5469"/>
                  </a:cubicBezTo>
                  <a:cubicBezTo>
                    <a:pt x="18175" y="3378"/>
                    <a:pt x="3379" y="0"/>
                    <a:pt x="33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3"/>
            <p:cNvSpPr/>
            <p:nvPr/>
          </p:nvSpPr>
          <p:spPr>
            <a:xfrm>
              <a:off x="8689678" y="2524862"/>
              <a:ext cx="357454" cy="235409"/>
            </a:xfrm>
            <a:custGeom>
              <a:avLst/>
              <a:gdLst/>
              <a:ahLst/>
              <a:cxnLst/>
              <a:rect l="l" t="t" r="r" b="b"/>
              <a:pathLst>
                <a:path w="20218" h="13315" extrusionOk="0">
                  <a:moveTo>
                    <a:pt x="3520" y="592"/>
                  </a:moveTo>
                  <a:cubicBezTo>
                    <a:pt x="9185" y="1886"/>
                    <a:pt x="18333" y="4456"/>
                    <a:pt x="18876" y="5870"/>
                  </a:cubicBezTo>
                  <a:cubicBezTo>
                    <a:pt x="19624" y="7815"/>
                    <a:pt x="18414" y="10436"/>
                    <a:pt x="18402" y="10463"/>
                  </a:cubicBezTo>
                  <a:cubicBezTo>
                    <a:pt x="18387" y="10494"/>
                    <a:pt x="18378" y="10528"/>
                    <a:pt x="18375" y="10562"/>
                  </a:cubicBezTo>
                  <a:cubicBezTo>
                    <a:pt x="18287" y="11572"/>
                    <a:pt x="17927" y="12234"/>
                    <a:pt x="17306" y="12533"/>
                  </a:cubicBezTo>
                  <a:cubicBezTo>
                    <a:pt x="17018" y="12671"/>
                    <a:pt x="16691" y="12727"/>
                    <a:pt x="16352" y="12727"/>
                  </a:cubicBezTo>
                  <a:cubicBezTo>
                    <a:pt x="15372" y="12727"/>
                    <a:pt x="14303" y="12255"/>
                    <a:pt x="13848" y="11951"/>
                  </a:cubicBezTo>
                  <a:cubicBezTo>
                    <a:pt x="13726" y="11869"/>
                    <a:pt x="13422" y="11679"/>
                    <a:pt x="12986" y="11406"/>
                  </a:cubicBezTo>
                  <a:cubicBezTo>
                    <a:pt x="2881" y="5071"/>
                    <a:pt x="687" y="2904"/>
                    <a:pt x="630" y="2201"/>
                  </a:cubicBezTo>
                  <a:cubicBezTo>
                    <a:pt x="603" y="1886"/>
                    <a:pt x="690" y="1625"/>
                    <a:pt x="895" y="1402"/>
                  </a:cubicBezTo>
                  <a:cubicBezTo>
                    <a:pt x="1578" y="659"/>
                    <a:pt x="3268" y="597"/>
                    <a:pt x="3520" y="592"/>
                  </a:cubicBezTo>
                  <a:close/>
                  <a:moveTo>
                    <a:pt x="3552" y="0"/>
                  </a:moveTo>
                  <a:cubicBezTo>
                    <a:pt x="3464" y="0"/>
                    <a:pt x="1371" y="11"/>
                    <a:pt x="461" y="1001"/>
                  </a:cubicBezTo>
                  <a:cubicBezTo>
                    <a:pt x="142" y="1348"/>
                    <a:pt x="0" y="1768"/>
                    <a:pt x="40" y="2250"/>
                  </a:cubicBezTo>
                  <a:cubicBezTo>
                    <a:pt x="146" y="3518"/>
                    <a:pt x="4041" y="6497"/>
                    <a:pt x="12672" y="11907"/>
                  </a:cubicBezTo>
                  <a:cubicBezTo>
                    <a:pt x="13101" y="12175"/>
                    <a:pt x="13400" y="12363"/>
                    <a:pt x="13519" y="12443"/>
                  </a:cubicBezTo>
                  <a:cubicBezTo>
                    <a:pt x="14052" y="12797"/>
                    <a:pt x="15232" y="13315"/>
                    <a:pt x="16361" y="13315"/>
                  </a:cubicBezTo>
                  <a:cubicBezTo>
                    <a:pt x="16780" y="13315"/>
                    <a:pt x="17192" y="13244"/>
                    <a:pt x="17562" y="13065"/>
                  </a:cubicBezTo>
                  <a:cubicBezTo>
                    <a:pt x="18374" y="12675"/>
                    <a:pt x="18844" y="11868"/>
                    <a:pt x="18960" y="10666"/>
                  </a:cubicBezTo>
                  <a:cubicBezTo>
                    <a:pt x="19137" y="10268"/>
                    <a:pt x="20217" y="7709"/>
                    <a:pt x="19428" y="5657"/>
                  </a:cubicBezTo>
                  <a:cubicBezTo>
                    <a:pt x="18592" y="3483"/>
                    <a:pt x="5147" y="357"/>
                    <a:pt x="3617" y="7"/>
                  </a:cubicBezTo>
                  <a:cubicBezTo>
                    <a:pt x="3596" y="2"/>
                    <a:pt x="3573" y="0"/>
                    <a:pt x="35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3"/>
            <p:cNvSpPr/>
            <p:nvPr/>
          </p:nvSpPr>
          <p:spPr>
            <a:xfrm>
              <a:off x="8708808" y="2460401"/>
              <a:ext cx="65310" cy="51307"/>
            </a:xfrm>
            <a:custGeom>
              <a:avLst/>
              <a:gdLst/>
              <a:ahLst/>
              <a:cxnLst/>
              <a:rect l="l" t="t" r="r" b="b"/>
              <a:pathLst>
                <a:path w="3694" h="2902" extrusionOk="0">
                  <a:moveTo>
                    <a:pt x="710" y="0"/>
                  </a:moveTo>
                  <a:cubicBezTo>
                    <a:pt x="0" y="0"/>
                    <a:pt x="1189" y="2402"/>
                    <a:pt x="1649" y="2517"/>
                  </a:cubicBezTo>
                  <a:cubicBezTo>
                    <a:pt x="2160" y="2646"/>
                    <a:pt x="3438" y="2901"/>
                    <a:pt x="3438" y="2901"/>
                  </a:cubicBezTo>
                  <a:lnTo>
                    <a:pt x="3693" y="1239"/>
                  </a:lnTo>
                  <a:cubicBezTo>
                    <a:pt x="3693" y="1239"/>
                    <a:pt x="2288" y="729"/>
                    <a:pt x="1011" y="91"/>
                  </a:cubicBezTo>
                  <a:cubicBezTo>
                    <a:pt x="886" y="29"/>
                    <a:pt x="786" y="0"/>
                    <a:pt x="71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3"/>
            <p:cNvSpPr/>
            <p:nvPr/>
          </p:nvSpPr>
          <p:spPr>
            <a:xfrm>
              <a:off x="8711425" y="2455150"/>
              <a:ext cx="68227" cy="61756"/>
            </a:xfrm>
            <a:custGeom>
              <a:avLst/>
              <a:gdLst/>
              <a:ahLst/>
              <a:cxnLst/>
              <a:rect l="l" t="t" r="r" b="b"/>
              <a:pathLst>
                <a:path w="3859" h="3493" extrusionOk="0">
                  <a:moveTo>
                    <a:pt x="630" y="608"/>
                  </a:moveTo>
                  <a:cubicBezTo>
                    <a:pt x="664" y="620"/>
                    <a:pt x="698" y="635"/>
                    <a:pt x="729" y="651"/>
                  </a:cubicBezTo>
                  <a:cubicBezTo>
                    <a:pt x="1704" y="1138"/>
                    <a:pt x="2761" y="1555"/>
                    <a:pt x="3216" y="1729"/>
                  </a:cubicBezTo>
                  <a:lnTo>
                    <a:pt x="3044" y="2846"/>
                  </a:lnTo>
                  <a:cubicBezTo>
                    <a:pt x="2636" y="2762"/>
                    <a:pt x="1924" y="2615"/>
                    <a:pt x="1589" y="2532"/>
                  </a:cubicBezTo>
                  <a:cubicBezTo>
                    <a:pt x="1311" y="2392"/>
                    <a:pt x="613" y="1048"/>
                    <a:pt x="630" y="608"/>
                  </a:cubicBezTo>
                  <a:close/>
                  <a:moveTo>
                    <a:pt x="557" y="0"/>
                  </a:moveTo>
                  <a:cubicBezTo>
                    <a:pt x="440" y="0"/>
                    <a:pt x="338" y="34"/>
                    <a:pt x="251" y="101"/>
                  </a:cubicBezTo>
                  <a:cubicBezTo>
                    <a:pt x="58" y="251"/>
                    <a:pt x="0" y="524"/>
                    <a:pt x="82" y="913"/>
                  </a:cubicBezTo>
                  <a:cubicBezTo>
                    <a:pt x="218" y="1565"/>
                    <a:pt x="897" y="2968"/>
                    <a:pt x="1429" y="3100"/>
                  </a:cubicBezTo>
                  <a:cubicBezTo>
                    <a:pt x="1941" y="3228"/>
                    <a:pt x="3179" y="3476"/>
                    <a:pt x="3232" y="3486"/>
                  </a:cubicBezTo>
                  <a:cubicBezTo>
                    <a:pt x="3251" y="3490"/>
                    <a:pt x="3270" y="3493"/>
                    <a:pt x="3289" y="3493"/>
                  </a:cubicBezTo>
                  <a:cubicBezTo>
                    <a:pt x="3435" y="3491"/>
                    <a:pt x="3559" y="3386"/>
                    <a:pt x="3581" y="3242"/>
                  </a:cubicBezTo>
                  <a:lnTo>
                    <a:pt x="3836" y="1582"/>
                  </a:lnTo>
                  <a:cubicBezTo>
                    <a:pt x="3859" y="1442"/>
                    <a:pt x="3778" y="1307"/>
                    <a:pt x="3646" y="1258"/>
                  </a:cubicBezTo>
                  <a:cubicBezTo>
                    <a:pt x="3632" y="1253"/>
                    <a:pt x="2242" y="746"/>
                    <a:pt x="995" y="122"/>
                  </a:cubicBezTo>
                  <a:cubicBezTo>
                    <a:pt x="832" y="41"/>
                    <a:pt x="685" y="0"/>
                    <a:pt x="5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3"/>
            <p:cNvSpPr/>
            <p:nvPr/>
          </p:nvSpPr>
          <p:spPr>
            <a:xfrm>
              <a:off x="7862466" y="2156570"/>
              <a:ext cx="1570214" cy="1013294"/>
            </a:xfrm>
            <a:custGeom>
              <a:avLst/>
              <a:gdLst/>
              <a:ahLst/>
              <a:cxnLst/>
              <a:rect l="l" t="t" r="r" b="b"/>
              <a:pathLst>
                <a:path w="88813" h="57313" extrusionOk="0">
                  <a:moveTo>
                    <a:pt x="81493" y="1"/>
                  </a:moveTo>
                  <a:cubicBezTo>
                    <a:pt x="80301" y="1"/>
                    <a:pt x="79094" y="335"/>
                    <a:pt x="78019" y="1035"/>
                  </a:cubicBezTo>
                  <a:lnTo>
                    <a:pt x="7398" y="47020"/>
                  </a:lnTo>
                  <a:lnTo>
                    <a:pt x="0" y="56026"/>
                  </a:lnTo>
                  <a:lnTo>
                    <a:pt x="644" y="57313"/>
                  </a:lnTo>
                  <a:lnTo>
                    <a:pt x="11097" y="54739"/>
                  </a:lnTo>
                  <a:lnTo>
                    <a:pt x="84707" y="11887"/>
                  </a:lnTo>
                  <a:cubicBezTo>
                    <a:pt x="87814" y="10078"/>
                    <a:pt x="88813" y="6058"/>
                    <a:pt x="86910" y="3005"/>
                  </a:cubicBezTo>
                  <a:cubicBezTo>
                    <a:pt x="85700" y="1063"/>
                    <a:pt x="83619" y="1"/>
                    <a:pt x="81493" y="1"/>
                  </a:cubicBezTo>
                  <a:close/>
                </a:path>
              </a:pathLst>
            </a:custGeom>
            <a:gradFill>
              <a:gsLst>
                <a:gs pos="0">
                  <a:srgbClr val="8BE3FF"/>
                </a:gs>
                <a:gs pos="100000">
                  <a:srgbClr val="ACFFD9"/>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3"/>
            <p:cNvSpPr/>
            <p:nvPr/>
          </p:nvSpPr>
          <p:spPr>
            <a:xfrm>
              <a:off x="7856879" y="2151302"/>
              <a:ext cx="1568729" cy="1023796"/>
            </a:xfrm>
            <a:custGeom>
              <a:avLst/>
              <a:gdLst/>
              <a:ahLst/>
              <a:cxnLst/>
              <a:rect l="l" t="t" r="r" b="b"/>
              <a:pathLst>
                <a:path w="88729" h="57907" extrusionOk="0">
                  <a:moveTo>
                    <a:pt x="81801" y="592"/>
                  </a:moveTo>
                  <a:cubicBezTo>
                    <a:pt x="82243" y="592"/>
                    <a:pt x="82688" y="640"/>
                    <a:pt x="83131" y="738"/>
                  </a:cubicBezTo>
                  <a:cubicBezTo>
                    <a:pt x="84739" y="1095"/>
                    <a:pt x="86105" y="2062"/>
                    <a:pt x="86975" y="3459"/>
                  </a:cubicBezTo>
                  <a:cubicBezTo>
                    <a:pt x="87852" y="4867"/>
                    <a:pt x="88115" y="6529"/>
                    <a:pt x="87716" y="8139"/>
                  </a:cubicBezTo>
                  <a:cubicBezTo>
                    <a:pt x="87317" y="9749"/>
                    <a:pt x="86307" y="11095"/>
                    <a:pt x="84875" y="11930"/>
                  </a:cubicBezTo>
                  <a:lnTo>
                    <a:pt x="11301" y="54760"/>
                  </a:lnTo>
                  <a:lnTo>
                    <a:pt x="1118" y="57268"/>
                  </a:lnTo>
                  <a:lnTo>
                    <a:pt x="666" y="56364"/>
                  </a:lnTo>
                  <a:lnTo>
                    <a:pt x="7915" y="47541"/>
                  </a:lnTo>
                  <a:lnTo>
                    <a:pt x="78496" y="1579"/>
                  </a:lnTo>
                  <a:cubicBezTo>
                    <a:pt x="79496" y="928"/>
                    <a:pt x="80637" y="592"/>
                    <a:pt x="81801" y="592"/>
                  </a:cubicBezTo>
                  <a:close/>
                  <a:moveTo>
                    <a:pt x="81799" y="1"/>
                  </a:moveTo>
                  <a:cubicBezTo>
                    <a:pt x="80522" y="1"/>
                    <a:pt x="79271" y="369"/>
                    <a:pt x="78174" y="1085"/>
                  </a:cubicBezTo>
                  <a:lnTo>
                    <a:pt x="7553" y="47070"/>
                  </a:lnTo>
                  <a:cubicBezTo>
                    <a:pt x="7528" y="47087"/>
                    <a:pt x="7505" y="47107"/>
                    <a:pt x="7485" y="47131"/>
                  </a:cubicBezTo>
                  <a:lnTo>
                    <a:pt x="87" y="56136"/>
                  </a:lnTo>
                  <a:cubicBezTo>
                    <a:pt x="14" y="56227"/>
                    <a:pt x="0" y="56352"/>
                    <a:pt x="52" y="56456"/>
                  </a:cubicBezTo>
                  <a:lnTo>
                    <a:pt x="695" y="57743"/>
                  </a:lnTo>
                  <a:cubicBezTo>
                    <a:pt x="745" y="57844"/>
                    <a:pt x="848" y="57907"/>
                    <a:pt x="960" y="57907"/>
                  </a:cubicBezTo>
                  <a:cubicBezTo>
                    <a:pt x="984" y="57907"/>
                    <a:pt x="1008" y="57904"/>
                    <a:pt x="1030" y="57898"/>
                  </a:cubicBezTo>
                  <a:lnTo>
                    <a:pt x="11484" y="55324"/>
                  </a:lnTo>
                  <a:cubicBezTo>
                    <a:pt x="11512" y="55318"/>
                    <a:pt x="11538" y="55307"/>
                    <a:pt x="11562" y="55293"/>
                  </a:cubicBezTo>
                  <a:lnTo>
                    <a:pt x="85172" y="12441"/>
                  </a:lnTo>
                  <a:cubicBezTo>
                    <a:pt x="86744" y="11526"/>
                    <a:pt x="87852" y="10049"/>
                    <a:pt x="88290" y="8281"/>
                  </a:cubicBezTo>
                  <a:cubicBezTo>
                    <a:pt x="88728" y="6515"/>
                    <a:pt x="88439" y="4692"/>
                    <a:pt x="87477" y="3147"/>
                  </a:cubicBezTo>
                  <a:cubicBezTo>
                    <a:pt x="86521" y="1613"/>
                    <a:pt x="85023" y="553"/>
                    <a:pt x="83259" y="162"/>
                  </a:cubicBezTo>
                  <a:cubicBezTo>
                    <a:pt x="82773" y="54"/>
                    <a:pt x="82284" y="1"/>
                    <a:pt x="817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3"/>
            <p:cNvSpPr/>
            <p:nvPr/>
          </p:nvSpPr>
          <p:spPr>
            <a:xfrm>
              <a:off x="8604779" y="2692858"/>
              <a:ext cx="42414" cy="27298"/>
            </a:xfrm>
            <a:custGeom>
              <a:avLst/>
              <a:gdLst/>
              <a:ahLst/>
              <a:cxnLst/>
              <a:rect l="l" t="t" r="r" b="b"/>
              <a:pathLst>
                <a:path w="2399" h="1544" extrusionOk="0">
                  <a:moveTo>
                    <a:pt x="2399" y="0"/>
                  </a:moveTo>
                  <a:lnTo>
                    <a:pt x="0" y="154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3"/>
            <p:cNvSpPr/>
            <p:nvPr/>
          </p:nvSpPr>
          <p:spPr>
            <a:xfrm>
              <a:off x="8599104" y="2687625"/>
              <a:ext cx="54048" cy="37764"/>
            </a:xfrm>
            <a:custGeom>
              <a:avLst/>
              <a:gdLst/>
              <a:ahLst/>
              <a:cxnLst/>
              <a:rect l="l" t="t" r="r" b="b"/>
              <a:pathLst>
                <a:path w="3057" h="2136" extrusionOk="0">
                  <a:moveTo>
                    <a:pt x="2719" y="0"/>
                  </a:moveTo>
                  <a:cubicBezTo>
                    <a:pt x="2664" y="0"/>
                    <a:pt x="2609" y="15"/>
                    <a:pt x="2560" y="47"/>
                  </a:cubicBezTo>
                  <a:lnTo>
                    <a:pt x="160" y="1592"/>
                  </a:lnTo>
                  <a:cubicBezTo>
                    <a:pt x="50" y="1662"/>
                    <a:pt x="0" y="1797"/>
                    <a:pt x="37" y="1923"/>
                  </a:cubicBezTo>
                  <a:cubicBezTo>
                    <a:pt x="73" y="2049"/>
                    <a:pt x="189" y="2136"/>
                    <a:pt x="320" y="2136"/>
                  </a:cubicBezTo>
                  <a:cubicBezTo>
                    <a:pt x="377" y="2136"/>
                    <a:pt x="432" y="2119"/>
                    <a:pt x="480" y="2088"/>
                  </a:cubicBezTo>
                  <a:lnTo>
                    <a:pt x="2879" y="544"/>
                  </a:lnTo>
                  <a:cubicBezTo>
                    <a:pt x="3017" y="456"/>
                    <a:pt x="3057" y="274"/>
                    <a:pt x="2969" y="136"/>
                  </a:cubicBezTo>
                  <a:cubicBezTo>
                    <a:pt x="2912" y="48"/>
                    <a:pt x="2816" y="0"/>
                    <a:pt x="27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3"/>
            <p:cNvSpPr/>
            <p:nvPr/>
          </p:nvSpPr>
          <p:spPr>
            <a:xfrm>
              <a:off x="8698978" y="2457767"/>
              <a:ext cx="313502" cy="201764"/>
            </a:xfrm>
            <a:custGeom>
              <a:avLst/>
              <a:gdLst/>
              <a:ahLst/>
              <a:cxnLst/>
              <a:rect l="l" t="t" r="r" b="b"/>
              <a:pathLst>
                <a:path w="17732" h="11412" extrusionOk="0">
                  <a:moveTo>
                    <a:pt x="17731" y="1"/>
                  </a:moveTo>
                  <a:lnTo>
                    <a:pt x="0" y="11411"/>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3"/>
            <p:cNvSpPr/>
            <p:nvPr/>
          </p:nvSpPr>
          <p:spPr>
            <a:xfrm>
              <a:off x="8693320" y="2452516"/>
              <a:ext cx="325153" cy="212248"/>
            </a:xfrm>
            <a:custGeom>
              <a:avLst/>
              <a:gdLst/>
              <a:ahLst/>
              <a:cxnLst/>
              <a:rect l="l" t="t" r="r" b="b"/>
              <a:pathLst>
                <a:path w="18391" h="12005" extrusionOk="0">
                  <a:moveTo>
                    <a:pt x="18054" y="1"/>
                  </a:moveTo>
                  <a:cubicBezTo>
                    <a:pt x="17998" y="1"/>
                    <a:pt x="17941" y="17"/>
                    <a:pt x="17891" y="50"/>
                  </a:cubicBezTo>
                  <a:lnTo>
                    <a:pt x="160" y="11459"/>
                  </a:lnTo>
                  <a:cubicBezTo>
                    <a:pt x="51" y="11531"/>
                    <a:pt x="1" y="11665"/>
                    <a:pt x="37" y="11791"/>
                  </a:cubicBezTo>
                  <a:cubicBezTo>
                    <a:pt x="74" y="11917"/>
                    <a:pt x="189" y="12004"/>
                    <a:pt x="320" y="12004"/>
                  </a:cubicBezTo>
                  <a:cubicBezTo>
                    <a:pt x="377" y="12004"/>
                    <a:pt x="434" y="11988"/>
                    <a:pt x="480" y="11956"/>
                  </a:cubicBezTo>
                  <a:lnTo>
                    <a:pt x="18211" y="547"/>
                  </a:lnTo>
                  <a:cubicBezTo>
                    <a:pt x="18351" y="459"/>
                    <a:pt x="18391" y="275"/>
                    <a:pt x="18302" y="137"/>
                  </a:cubicBezTo>
                  <a:cubicBezTo>
                    <a:pt x="18246" y="49"/>
                    <a:pt x="18151" y="1"/>
                    <a:pt x="1805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3"/>
            <p:cNvSpPr/>
            <p:nvPr/>
          </p:nvSpPr>
          <p:spPr>
            <a:xfrm>
              <a:off x="7842134" y="3143769"/>
              <a:ext cx="56682" cy="30498"/>
            </a:xfrm>
            <a:custGeom>
              <a:avLst/>
              <a:gdLst/>
              <a:ahLst/>
              <a:cxnLst/>
              <a:rect l="l" t="t" r="r" b="b"/>
              <a:pathLst>
                <a:path w="3206" h="1725" extrusionOk="0">
                  <a:moveTo>
                    <a:pt x="1837" y="0"/>
                  </a:moveTo>
                  <a:cubicBezTo>
                    <a:pt x="1837" y="0"/>
                    <a:pt x="1" y="767"/>
                    <a:pt x="282" y="1537"/>
                  </a:cubicBezTo>
                  <a:cubicBezTo>
                    <a:pt x="330" y="1670"/>
                    <a:pt x="447" y="1724"/>
                    <a:pt x="608" y="1724"/>
                  </a:cubicBezTo>
                  <a:cubicBezTo>
                    <a:pt x="1389" y="1724"/>
                    <a:pt x="3205" y="442"/>
                    <a:pt x="3205" y="442"/>
                  </a:cubicBezTo>
                  <a:lnTo>
                    <a:pt x="1837" y="0"/>
                  </a:ln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3"/>
            <p:cNvSpPr/>
            <p:nvPr/>
          </p:nvSpPr>
          <p:spPr>
            <a:xfrm>
              <a:off x="7835858" y="3138518"/>
              <a:ext cx="69500" cy="40929"/>
            </a:xfrm>
            <a:custGeom>
              <a:avLst/>
              <a:gdLst/>
              <a:ahLst/>
              <a:cxnLst/>
              <a:rect l="l" t="t" r="r" b="b"/>
              <a:pathLst>
                <a:path w="3931" h="2315" extrusionOk="0">
                  <a:moveTo>
                    <a:pt x="2207" y="613"/>
                  </a:moveTo>
                  <a:lnTo>
                    <a:pt x="2889" y="834"/>
                  </a:lnTo>
                  <a:cubicBezTo>
                    <a:pt x="2062" y="1362"/>
                    <a:pt x="1268" y="1746"/>
                    <a:pt x="984" y="1746"/>
                  </a:cubicBezTo>
                  <a:cubicBezTo>
                    <a:pt x="955" y="1746"/>
                    <a:pt x="932" y="1742"/>
                    <a:pt x="914" y="1734"/>
                  </a:cubicBezTo>
                  <a:cubicBezTo>
                    <a:pt x="802" y="1427"/>
                    <a:pt x="1577" y="897"/>
                    <a:pt x="2207" y="613"/>
                  </a:cubicBezTo>
                  <a:close/>
                  <a:moveTo>
                    <a:pt x="2191" y="1"/>
                  </a:moveTo>
                  <a:cubicBezTo>
                    <a:pt x="2153" y="1"/>
                    <a:pt x="2114" y="9"/>
                    <a:pt x="2078" y="24"/>
                  </a:cubicBezTo>
                  <a:cubicBezTo>
                    <a:pt x="1728" y="170"/>
                    <a:pt x="1" y="949"/>
                    <a:pt x="359" y="1935"/>
                  </a:cubicBezTo>
                  <a:cubicBezTo>
                    <a:pt x="418" y="2103"/>
                    <a:pt x="555" y="2232"/>
                    <a:pt x="725" y="2283"/>
                  </a:cubicBezTo>
                  <a:cubicBezTo>
                    <a:pt x="793" y="2303"/>
                    <a:pt x="865" y="2314"/>
                    <a:pt x="936" y="2314"/>
                  </a:cubicBezTo>
                  <a:cubicBezTo>
                    <a:pt x="940" y="2314"/>
                    <a:pt x="944" y="2314"/>
                    <a:pt x="948" y="2314"/>
                  </a:cubicBezTo>
                  <a:cubicBezTo>
                    <a:pt x="1772" y="2314"/>
                    <a:pt x="3261" y="1313"/>
                    <a:pt x="3731" y="981"/>
                  </a:cubicBezTo>
                  <a:cubicBezTo>
                    <a:pt x="3930" y="840"/>
                    <a:pt x="3884" y="533"/>
                    <a:pt x="3652" y="458"/>
                  </a:cubicBezTo>
                  <a:lnTo>
                    <a:pt x="2282" y="15"/>
                  </a:lnTo>
                  <a:cubicBezTo>
                    <a:pt x="2253" y="6"/>
                    <a:pt x="2222" y="1"/>
                    <a:pt x="219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3"/>
            <p:cNvSpPr/>
            <p:nvPr/>
          </p:nvSpPr>
          <p:spPr>
            <a:xfrm>
              <a:off x="7862466" y="2987884"/>
              <a:ext cx="196213" cy="181980"/>
            </a:xfrm>
            <a:custGeom>
              <a:avLst/>
              <a:gdLst/>
              <a:ahLst/>
              <a:cxnLst/>
              <a:rect l="l" t="t" r="r" b="b"/>
              <a:pathLst>
                <a:path w="11098" h="10293" extrusionOk="0">
                  <a:moveTo>
                    <a:pt x="7398" y="0"/>
                  </a:moveTo>
                  <a:lnTo>
                    <a:pt x="0" y="9006"/>
                  </a:lnTo>
                  <a:lnTo>
                    <a:pt x="644" y="10293"/>
                  </a:lnTo>
                  <a:lnTo>
                    <a:pt x="11097" y="7719"/>
                  </a:lnTo>
                  <a:cubicBezTo>
                    <a:pt x="5308" y="5468"/>
                    <a:pt x="7398" y="1"/>
                    <a:pt x="73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3"/>
            <p:cNvSpPr/>
            <p:nvPr/>
          </p:nvSpPr>
          <p:spPr>
            <a:xfrm>
              <a:off x="7856879" y="2982651"/>
              <a:ext cx="207157" cy="192447"/>
            </a:xfrm>
            <a:custGeom>
              <a:avLst/>
              <a:gdLst/>
              <a:ahLst/>
              <a:cxnLst/>
              <a:rect l="l" t="t" r="r" b="b"/>
              <a:pathLst>
                <a:path w="11717" h="10885" extrusionOk="0">
                  <a:moveTo>
                    <a:pt x="7140" y="1461"/>
                  </a:moveTo>
                  <a:lnTo>
                    <a:pt x="7140" y="1461"/>
                  </a:lnTo>
                  <a:cubicBezTo>
                    <a:pt x="6896" y="3171"/>
                    <a:pt x="7040" y="6197"/>
                    <a:pt x="10502" y="7936"/>
                  </a:cubicBezTo>
                  <a:lnTo>
                    <a:pt x="1118" y="10246"/>
                  </a:lnTo>
                  <a:lnTo>
                    <a:pt x="666" y="9342"/>
                  </a:lnTo>
                  <a:lnTo>
                    <a:pt x="7140" y="1461"/>
                  </a:lnTo>
                  <a:close/>
                  <a:moveTo>
                    <a:pt x="7714" y="1"/>
                  </a:moveTo>
                  <a:cubicBezTo>
                    <a:pt x="7628" y="1"/>
                    <a:pt x="7543" y="38"/>
                    <a:pt x="7485" y="109"/>
                  </a:cubicBezTo>
                  <a:lnTo>
                    <a:pt x="87" y="9114"/>
                  </a:lnTo>
                  <a:cubicBezTo>
                    <a:pt x="14" y="9205"/>
                    <a:pt x="0" y="9330"/>
                    <a:pt x="52" y="9434"/>
                  </a:cubicBezTo>
                  <a:lnTo>
                    <a:pt x="695" y="10721"/>
                  </a:lnTo>
                  <a:cubicBezTo>
                    <a:pt x="745" y="10822"/>
                    <a:pt x="848" y="10885"/>
                    <a:pt x="960" y="10885"/>
                  </a:cubicBezTo>
                  <a:cubicBezTo>
                    <a:pt x="984" y="10885"/>
                    <a:pt x="1008" y="10882"/>
                    <a:pt x="1030" y="10876"/>
                  </a:cubicBezTo>
                  <a:lnTo>
                    <a:pt x="11484" y="8302"/>
                  </a:lnTo>
                  <a:cubicBezTo>
                    <a:pt x="11610" y="8272"/>
                    <a:pt x="11700" y="8164"/>
                    <a:pt x="11708" y="8036"/>
                  </a:cubicBezTo>
                  <a:cubicBezTo>
                    <a:pt x="11717" y="7906"/>
                    <a:pt x="11641" y="7787"/>
                    <a:pt x="11520" y="7741"/>
                  </a:cubicBezTo>
                  <a:cubicBezTo>
                    <a:pt x="6080" y="5624"/>
                    <a:pt x="7911" y="614"/>
                    <a:pt x="7990" y="401"/>
                  </a:cubicBezTo>
                  <a:cubicBezTo>
                    <a:pt x="8042" y="266"/>
                    <a:pt x="7988" y="112"/>
                    <a:pt x="7863" y="41"/>
                  </a:cubicBezTo>
                  <a:cubicBezTo>
                    <a:pt x="7816" y="14"/>
                    <a:pt x="7765" y="1"/>
                    <a:pt x="77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9005531" y="2156570"/>
              <a:ext cx="427149" cy="344442"/>
            </a:xfrm>
            <a:custGeom>
              <a:avLst/>
              <a:gdLst/>
              <a:ahLst/>
              <a:cxnLst/>
              <a:rect l="l" t="t" r="r" b="b"/>
              <a:pathLst>
                <a:path w="24160" h="19482" extrusionOk="0">
                  <a:moveTo>
                    <a:pt x="16840" y="1"/>
                  </a:moveTo>
                  <a:cubicBezTo>
                    <a:pt x="15648" y="1"/>
                    <a:pt x="14441" y="335"/>
                    <a:pt x="13366" y="1035"/>
                  </a:cubicBezTo>
                  <a:lnTo>
                    <a:pt x="524" y="9397"/>
                  </a:lnTo>
                  <a:cubicBezTo>
                    <a:pt x="178" y="10277"/>
                    <a:pt x="0" y="11215"/>
                    <a:pt x="0" y="12162"/>
                  </a:cubicBezTo>
                  <a:cubicBezTo>
                    <a:pt x="0" y="16194"/>
                    <a:pt x="3137" y="19465"/>
                    <a:pt x="7011" y="19482"/>
                  </a:cubicBezTo>
                  <a:lnTo>
                    <a:pt x="20054" y="11887"/>
                  </a:lnTo>
                  <a:cubicBezTo>
                    <a:pt x="23163" y="10078"/>
                    <a:pt x="24160" y="6058"/>
                    <a:pt x="22257" y="3005"/>
                  </a:cubicBezTo>
                  <a:cubicBezTo>
                    <a:pt x="21047" y="1063"/>
                    <a:pt x="18966" y="1"/>
                    <a:pt x="168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3"/>
            <p:cNvSpPr/>
            <p:nvPr/>
          </p:nvSpPr>
          <p:spPr>
            <a:xfrm>
              <a:off x="9000280" y="2151302"/>
              <a:ext cx="425328" cy="354944"/>
            </a:xfrm>
            <a:custGeom>
              <a:avLst/>
              <a:gdLst/>
              <a:ahLst/>
              <a:cxnLst/>
              <a:rect l="l" t="t" r="r" b="b"/>
              <a:pathLst>
                <a:path w="24057" h="20076" extrusionOk="0">
                  <a:moveTo>
                    <a:pt x="17130" y="592"/>
                  </a:moveTo>
                  <a:cubicBezTo>
                    <a:pt x="17572" y="592"/>
                    <a:pt x="18017" y="640"/>
                    <a:pt x="18459" y="738"/>
                  </a:cubicBezTo>
                  <a:cubicBezTo>
                    <a:pt x="20067" y="1096"/>
                    <a:pt x="21433" y="2062"/>
                    <a:pt x="22303" y="3459"/>
                  </a:cubicBezTo>
                  <a:cubicBezTo>
                    <a:pt x="23180" y="4867"/>
                    <a:pt x="23443" y="6529"/>
                    <a:pt x="23044" y="8139"/>
                  </a:cubicBezTo>
                  <a:cubicBezTo>
                    <a:pt x="22645" y="9749"/>
                    <a:pt x="21635" y="11096"/>
                    <a:pt x="20203" y="11931"/>
                  </a:cubicBezTo>
                  <a:lnTo>
                    <a:pt x="7228" y="19483"/>
                  </a:lnTo>
                  <a:cubicBezTo>
                    <a:pt x="3562" y="19422"/>
                    <a:pt x="592" y="16290"/>
                    <a:pt x="592" y="12460"/>
                  </a:cubicBezTo>
                  <a:cubicBezTo>
                    <a:pt x="592" y="11581"/>
                    <a:pt x="751" y="10711"/>
                    <a:pt x="1062" y="9890"/>
                  </a:cubicBezTo>
                  <a:lnTo>
                    <a:pt x="13824" y="1579"/>
                  </a:lnTo>
                  <a:cubicBezTo>
                    <a:pt x="14825" y="929"/>
                    <a:pt x="15966" y="592"/>
                    <a:pt x="17130" y="592"/>
                  </a:cubicBezTo>
                  <a:close/>
                  <a:moveTo>
                    <a:pt x="17127" y="1"/>
                  </a:moveTo>
                  <a:cubicBezTo>
                    <a:pt x="15850" y="1"/>
                    <a:pt x="14599" y="369"/>
                    <a:pt x="13502" y="1085"/>
                  </a:cubicBezTo>
                  <a:lnTo>
                    <a:pt x="660" y="9447"/>
                  </a:lnTo>
                  <a:cubicBezTo>
                    <a:pt x="607" y="9481"/>
                    <a:pt x="568" y="9529"/>
                    <a:pt x="546" y="9587"/>
                  </a:cubicBezTo>
                  <a:cubicBezTo>
                    <a:pt x="185" y="10501"/>
                    <a:pt x="0" y="11477"/>
                    <a:pt x="2" y="12460"/>
                  </a:cubicBezTo>
                  <a:cubicBezTo>
                    <a:pt x="2" y="16642"/>
                    <a:pt x="3278" y="20058"/>
                    <a:pt x="7305" y="20076"/>
                  </a:cubicBezTo>
                  <a:lnTo>
                    <a:pt x="7306" y="20076"/>
                  </a:lnTo>
                  <a:cubicBezTo>
                    <a:pt x="7358" y="20074"/>
                    <a:pt x="7410" y="20062"/>
                    <a:pt x="7455" y="20035"/>
                  </a:cubicBezTo>
                  <a:lnTo>
                    <a:pt x="20500" y="12441"/>
                  </a:lnTo>
                  <a:cubicBezTo>
                    <a:pt x="22072" y="11526"/>
                    <a:pt x="23179" y="10049"/>
                    <a:pt x="23618" y="8281"/>
                  </a:cubicBezTo>
                  <a:cubicBezTo>
                    <a:pt x="24056" y="6515"/>
                    <a:pt x="23767" y="4692"/>
                    <a:pt x="22805" y="3147"/>
                  </a:cubicBezTo>
                  <a:cubicBezTo>
                    <a:pt x="21849" y="1613"/>
                    <a:pt x="20351" y="553"/>
                    <a:pt x="18587" y="162"/>
                  </a:cubicBezTo>
                  <a:cubicBezTo>
                    <a:pt x="18101" y="54"/>
                    <a:pt x="17612" y="1"/>
                    <a:pt x="171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3"/>
            <p:cNvSpPr/>
            <p:nvPr/>
          </p:nvSpPr>
          <p:spPr>
            <a:xfrm>
              <a:off x="9056680" y="2156570"/>
              <a:ext cx="376001" cy="310974"/>
            </a:xfrm>
            <a:custGeom>
              <a:avLst/>
              <a:gdLst/>
              <a:ahLst/>
              <a:cxnLst/>
              <a:rect l="l" t="t" r="r" b="b"/>
              <a:pathLst>
                <a:path w="21267" h="17589" extrusionOk="0">
                  <a:moveTo>
                    <a:pt x="13947" y="1"/>
                  </a:moveTo>
                  <a:cubicBezTo>
                    <a:pt x="12755" y="1"/>
                    <a:pt x="11548" y="335"/>
                    <a:pt x="10473" y="1035"/>
                  </a:cubicBezTo>
                  <a:lnTo>
                    <a:pt x="715" y="7389"/>
                  </a:lnTo>
                  <a:cubicBezTo>
                    <a:pt x="245" y="8362"/>
                    <a:pt x="1" y="9430"/>
                    <a:pt x="2" y="10513"/>
                  </a:cubicBezTo>
                  <a:cubicBezTo>
                    <a:pt x="2" y="14421"/>
                    <a:pt x="3098" y="17588"/>
                    <a:pt x="6918" y="17588"/>
                  </a:cubicBezTo>
                  <a:cubicBezTo>
                    <a:pt x="7080" y="17588"/>
                    <a:pt x="7240" y="17582"/>
                    <a:pt x="7400" y="17571"/>
                  </a:cubicBezTo>
                  <a:lnTo>
                    <a:pt x="17161" y="11887"/>
                  </a:lnTo>
                  <a:cubicBezTo>
                    <a:pt x="20270" y="10078"/>
                    <a:pt x="21267" y="6058"/>
                    <a:pt x="19364" y="3005"/>
                  </a:cubicBezTo>
                  <a:cubicBezTo>
                    <a:pt x="18154" y="1063"/>
                    <a:pt x="16073" y="1"/>
                    <a:pt x="139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9051429" y="2151302"/>
              <a:ext cx="374180" cy="321475"/>
            </a:xfrm>
            <a:custGeom>
              <a:avLst/>
              <a:gdLst/>
              <a:ahLst/>
              <a:cxnLst/>
              <a:rect l="l" t="t" r="r" b="b"/>
              <a:pathLst>
                <a:path w="21164" h="18183" extrusionOk="0">
                  <a:moveTo>
                    <a:pt x="14238" y="592"/>
                  </a:moveTo>
                  <a:cubicBezTo>
                    <a:pt x="14680" y="592"/>
                    <a:pt x="15125" y="640"/>
                    <a:pt x="15567" y="738"/>
                  </a:cubicBezTo>
                  <a:cubicBezTo>
                    <a:pt x="17175" y="1096"/>
                    <a:pt x="18540" y="2062"/>
                    <a:pt x="19411" y="3459"/>
                  </a:cubicBezTo>
                  <a:cubicBezTo>
                    <a:pt x="20288" y="4867"/>
                    <a:pt x="20552" y="6529"/>
                    <a:pt x="20152" y="8139"/>
                  </a:cubicBezTo>
                  <a:cubicBezTo>
                    <a:pt x="19753" y="9749"/>
                    <a:pt x="18744" y="11095"/>
                    <a:pt x="17310" y="11931"/>
                  </a:cubicBezTo>
                  <a:lnTo>
                    <a:pt x="7609" y="17578"/>
                  </a:lnTo>
                  <a:cubicBezTo>
                    <a:pt x="7478" y="17587"/>
                    <a:pt x="7347" y="17590"/>
                    <a:pt x="7215" y="17590"/>
                  </a:cubicBezTo>
                  <a:cubicBezTo>
                    <a:pt x="3565" y="17590"/>
                    <a:pt x="595" y="14549"/>
                    <a:pt x="595" y="10811"/>
                  </a:cubicBezTo>
                  <a:cubicBezTo>
                    <a:pt x="592" y="9801"/>
                    <a:pt x="814" y="8802"/>
                    <a:pt x="1243" y="7888"/>
                  </a:cubicBezTo>
                  <a:lnTo>
                    <a:pt x="10933" y="1579"/>
                  </a:lnTo>
                  <a:cubicBezTo>
                    <a:pt x="11933" y="929"/>
                    <a:pt x="13074" y="592"/>
                    <a:pt x="14238" y="592"/>
                  </a:cubicBezTo>
                  <a:close/>
                  <a:moveTo>
                    <a:pt x="14234" y="1"/>
                  </a:moveTo>
                  <a:cubicBezTo>
                    <a:pt x="12957" y="1"/>
                    <a:pt x="11706" y="369"/>
                    <a:pt x="10609" y="1085"/>
                  </a:cubicBezTo>
                  <a:lnTo>
                    <a:pt x="850" y="7439"/>
                  </a:lnTo>
                  <a:cubicBezTo>
                    <a:pt x="805" y="7468"/>
                    <a:pt x="769" y="7509"/>
                    <a:pt x="746" y="7558"/>
                  </a:cubicBezTo>
                  <a:cubicBezTo>
                    <a:pt x="255" y="8572"/>
                    <a:pt x="1" y="9684"/>
                    <a:pt x="4" y="10811"/>
                  </a:cubicBezTo>
                  <a:cubicBezTo>
                    <a:pt x="4" y="14875"/>
                    <a:pt x="3239" y="18182"/>
                    <a:pt x="7215" y="18182"/>
                  </a:cubicBezTo>
                  <a:cubicBezTo>
                    <a:pt x="7383" y="18182"/>
                    <a:pt x="7551" y="18176"/>
                    <a:pt x="7717" y="18163"/>
                  </a:cubicBezTo>
                  <a:cubicBezTo>
                    <a:pt x="7762" y="18161"/>
                    <a:pt x="7805" y="18147"/>
                    <a:pt x="7846" y="18124"/>
                  </a:cubicBezTo>
                  <a:lnTo>
                    <a:pt x="17607" y="12441"/>
                  </a:lnTo>
                  <a:cubicBezTo>
                    <a:pt x="19179" y="11526"/>
                    <a:pt x="20286" y="10049"/>
                    <a:pt x="20725" y="8281"/>
                  </a:cubicBezTo>
                  <a:cubicBezTo>
                    <a:pt x="21163" y="6515"/>
                    <a:pt x="20874" y="4692"/>
                    <a:pt x="19912" y="3147"/>
                  </a:cubicBezTo>
                  <a:cubicBezTo>
                    <a:pt x="18956" y="1612"/>
                    <a:pt x="17458" y="553"/>
                    <a:pt x="15694" y="162"/>
                  </a:cubicBezTo>
                  <a:cubicBezTo>
                    <a:pt x="15208" y="54"/>
                    <a:pt x="14719" y="1"/>
                    <a:pt x="14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3"/>
            <p:cNvSpPr/>
            <p:nvPr/>
          </p:nvSpPr>
          <p:spPr>
            <a:xfrm>
              <a:off x="8597990" y="2534251"/>
              <a:ext cx="31700" cy="62676"/>
            </a:xfrm>
            <a:custGeom>
              <a:avLst/>
              <a:gdLst/>
              <a:ahLst/>
              <a:cxnLst/>
              <a:rect l="l" t="t" r="r" b="b"/>
              <a:pathLst>
                <a:path w="1793" h="3545" extrusionOk="0">
                  <a:moveTo>
                    <a:pt x="1793" y="1"/>
                  </a:moveTo>
                  <a:cubicBezTo>
                    <a:pt x="1793" y="1"/>
                    <a:pt x="364" y="1"/>
                    <a:pt x="364" y="652"/>
                  </a:cubicBezTo>
                  <a:cubicBezTo>
                    <a:pt x="364" y="1291"/>
                    <a:pt x="0" y="3544"/>
                    <a:pt x="778" y="3544"/>
                  </a:cubicBezTo>
                  <a:cubicBezTo>
                    <a:pt x="791" y="3544"/>
                    <a:pt x="803" y="3544"/>
                    <a:pt x="816" y="3542"/>
                  </a:cubicBezTo>
                  <a:cubicBezTo>
                    <a:pt x="1642" y="3471"/>
                    <a:pt x="1568" y="2025"/>
                    <a:pt x="1643" y="1519"/>
                  </a:cubicBezTo>
                  <a:cubicBezTo>
                    <a:pt x="1717" y="1012"/>
                    <a:pt x="1793" y="1"/>
                    <a:pt x="17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3"/>
            <p:cNvSpPr/>
            <p:nvPr/>
          </p:nvSpPr>
          <p:spPr>
            <a:xfrm>
              <a:off x="8596487" y="2529017"/>
              <a:ext cx="38648" cy="73142"/>
            </a:xfrm>
            <a:custGeom>
              <a:avLst/>
              <a:gdLst/>
              <a:ahLst/>
              <a:cxnLst/>
              <a:rect l="l" t="t" r="r" b="b"/>
              <a:pathLst>
                <a:path w="2186" h="4137" extrusionOk="0">
                  <a:moveTo>
                    <a:pt x="1556" y="612"/>
                  </a:moveTo>
                  <a:cubicBezTo>
                    <a:pt x="1527" y="949"/>
                    <a:pt x="1480" y="1462"/>
                    <a:pt x="1436" y="1771"/>
                  </a:cubicBezTo>
                  <a:cubicBezTo>
                    <a:pt x="1421" y="1868"/>
                    <a:pt x="1411" y="1995"/>
                    <a:pt x="1401" y="2141"/>
                  </a:cubicBezTo>
                  <a:cubicBezTo>
                    <a:pt x="1364" y="2652"/>
                    <a:pt x="1304" y="3507"/>
                    <a:pt x="828" y="3530"/>
                  </a:cubicBezTo>
                  <a:cubicBezTo>
                    <a:pt x="579" y="3284"/>
                    <a:pt x="673" y="2044"/>
                    <a:pt x="713" y="1515"/>
                  </a:cubicBezTo>
                  <a:cubicBezTo>
                    <a:pt x="730" y="1281"/>
                    <a:pt x="745" y="1081"/>
                    <a:pt x="745" y="948"/>
                  </a:cubicBezTo>
                  <a:cubicBezTo>
                    <a:pt x="745" y="789"/>
                    <a:pt x="1133" y="658"/>
                    <a:pt x="1556" y="612"/>
                  </a:cubicBezTo>
                  <a:close/>
                  <a:moveTo>
                    <a:pt x="1878" y="1"/>
                  </a:moveTo>
                  <a:cubicBezTo>
                    <a:pt x="1700" y="1"/>
                    <a:pt x="153" y="27"/>
                    <a:pt x="153" y="946"/>
                  </a:cubicBezTo>
                  <a:cubicBezTo>
                    <a:pt x="153" y="1070"/>
                    <a:pt x="138" y="1254"/>
                    <a:pt x="123" y="1470"/>
                  </a:cubicBezTo>
                  <a:cubicBezTo>
                    <a:pt x="39" y="2587"/>
                    <a:pt x="1" y="3545"/>
                    <a:pt x="411" y="3950"/>
                  </a:cubicBezTo>
                  <a:cubicBezTo>
                    <a:pt x="530" y="4070"/>
                    <a:pt x="690" y="4137"/>
                    <a:pt x="858" y="4137"/>
                  </a:cubicBezTo>
                  <a:cubicBezTo>
                    <a:pt x="860" y="4137"/>
                    <a:pt x="862" y="4137"/>
                    <a:pt x="863" y="4137"/>
                  </a:cubicBezTo>
                  <a:cubicBezTo>
                    <a:pt x="883" y="4137"/>
                    <a:pt x="905" y="4136"/>
                    <a:pt x="926" y="4133"/>
                  </a:cubicBezTo>
                  <a:cubicBezTo>
                    <a:pt x="1857" y="4052"/>
                    <a:pt x="1940" y="2883"/>
                    <a:pt x="1990" y="2184"/>
                  </a:cubicBezTo>
                  <a:cubicBezTo>
                    <a:pt x="1999" y="2056"/>
                    <a:pt x="2006" y="1942"/>
                    <a:pt x="2019" y="1858"/>
                  </a:cubicBezTo>
                  <a:cubicBezTo>
                    <a:pt x="2096" y="1347"/>
                    <a:pt x="2169" y="360"/>
                    <a:pt x="2173" y="318"/>
                  </a:cubicBezTo>
                  <a:cubicBezTo>
                    <a:pt x="2185" y="147"/>
                    <a:pt x="2049" y="1"/>
                    <a:pt x="18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8619241" y="2490882"/>
              <a:ext cx="38100" cy="86950"/>
            </a:xfrm>
            <a:custGeom>
              <a:avLst/>
              <a:gdLst/>
              <a:ahLst/>
              <a:cxnLst/>
              <a:rect l="l" t="t" r="r" b="b"/>
              <a:pathLst>
                <a:path w="2155" h="4918" extrusionOk="0">
                  <a:moveTo>
                    <a:pt x="1479" y="1"/>
                  </a:moveTo>
                  <a:cubicBezTo>
                    <a:pt x="1123" y="1"/>
                    <a:pt x="731" y="99"/>
                    <a:pt x="583" y="492"/>
                  </a:cubicBezTo>
                  <a:cubicBezTo>
                    <a:pt x="291" y="1269"/>
                    <a:pt x="1" y="4917"/>
                    <a:pt x="844" y="4917"/>
                  </a:cubicBezTo>
                  <a:cubicBezTo>
                    <a:pt x="855" y="4917"/>
                    <a:pt x="867" y="4916"/>
                    <a:pt x="878" y="4915"/>
                  </a:cubicBezTo>
                  <a:cubicBezTo>
                    <a:pt x="1762" y="4817"/>
                    <a:pt x="1958" y="1475"/>
                    <a:pt x="2155" y="99"/>
                  </a:cubicBezTo>
                  <a:cubicBezTo>
                    <a:pt x="2155" y="99"/>
                    <a:pt x="1835" y="1"/>
                    <a:pt x="14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3"/>
            <p:cNvSpPr/>
            <p:nvPr/>
          </p:nvSpPr>
          <p:spPr>
            <a:xfrm>
              <a:off x="8614450" y="2485613"/>
              <a:ext cx="48408" cy="97434"/>
            </a:xfrm>
            <a:custGeom>
              <a:avLst/>
              <a:gdLst/>
              <a:ahLst/>
              <a:cxnLst/>
              <a:rect l="l" t="t" r="r" b="b"/>
              <a:pathLst>
                <a:path w="2738" h="5511" extrusionOk="0">
                  <a:moveTo>
                    <a:pt x="1745" y="594"/>
                  </a:moveTo>
                  <a:cubicBezTo>
                    <a:pt x="1863" y="595"/>
                    <a:pt x="1981" y="606"/>
                    <a:pt x="2097" y="627"/>
                  </a:cubicBezTo>
                  <a:cubicBezTo>
                    <a:pt x="2074" y="812"/>
                    <a:pt x="2050" y="1019"/>
                    <a:pt x="2024" y="1241"/>
                  </a:cubicBezTo>
                  <a:cubicBezTo>
                    <a:pt x="1922" y="2136"/>
                    <a:pt x="1611" y="4863"/>
                    <a:pt x="1124" y="4920"/>
                  </a:cubicBezTo>
                  <a:cubicBezTo>
                    <a:pt x="731" y="4707"/>
                    <a:pt x="799" y="1776"/>
                    <a:pt x="1130" y="893"/>
                  </a:cubicBezTo>
                  <a:cubicBezTo>
                    <a:pt x="1218" y="657"/>
                    <a:pt x="1484" y="594"/>
                    <a:pt x="1743" y="594"/>
                  </a:cubicBezTo>
                  <a:close/>
                  <a:moveTo>
                    <a:pt x="1760" y="0"/>
                  </a:moveTo>
                  <a:cubicBezTo>
                    <a:pt x="1275" y="0"/>
                    <a:pt x="774" y="159"/>
                    <a:pt x="576" y="687"/>
                  </a:cubicBezTo>
                  <a:cubicBezTo>
                    <a:pt x="314" y="1388"/>
                    <a:pt x="1" y="4450"/>
                    <a:pt x="630" y="5257"/>
                  </a:cubicBezTo>
                  <a:cubicBezTo>
                    <a:pt x="759" y="5422"/>
                    <a:pt x="927" y="5510"/>
                    <a:pt x="1114" y="5510"/>
                  </a:cubicBezTo>
                  <a:cubicBezTo>
                    <a:pt x="1135" y="5510"/>
                    <a:pt x="1158" y="5509"/>
                    <a:pt x="1179" y="5506"/>
                  </a:cubicBezTo>
                  <a:cubicBezTo>
                    <a:pt x="2073" y="5407"/>
                    <a:pt x="2346" y="3626"/>
                    <a:pt x="2612" y="1308"/>
                  </a:cubicBezTo>
                  <a:cubicBezTo>
                    <a:pt x="2649" y="977"/>
                    <a:pt x="2684" y="678"/>
                    <a:pt x="2718" y="439"/>
                  </a:cubicBezTo>
                  <a:cubicBezTo>
                    <a:pt x="2738" y="295"/>
                    <a:pt x="2651" y="157"/>
                    <a:pt x="2513" y="114"/>
                  </a:cubicBezTo>
                  <a:cubicBezTo>
                    <a:pt x="2305" y="51"/>
                    <a:pt x="2035" y="0"/>
                    <a:pt x="176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3"/>
            <p:cNvSpPr/>
            <p:nvPr/>
          </p:nvSpPr>
          <p:spPr>
            <a:xfrm>
              <a:off x="8646910" y="2484941"/>
              <a:ext cx="45172" cy="80674"/>
            </a:xfrm>
            <a:custGeom>
              <a:avLst/>
              <a:gdLst/>
              <a:ahLst/>
              <a:cxnLst/>
              <a:rect l="l" t="t" r="r" b="b"/>
              <a:pathLst>
                <a:path w="2555" h="4563" extrusionOk="0">
                  <a:moveTo>
                    <a:pt x="1224" y="1"/>
                  </a:moveTo>
                  <a:cubicBezTo>
                    <a:pt x="969" y="1"/>
                    <a:pt x="736" y="114"/>
                    <a:pt x="590" y="435"/>
                  </a:cubicBezTo>
                  <a:cubicBezTo>
                    <a:pt x="99" y="1516"/>
                    <a:pt x="0" y="4562"/>
                    <a:pt x="590" y="4562"/>
                  </a:cubicBezTo>
                  <a:cubicBezTo>
                    <a:pt x="1180" y="4562"/>
                    <a:pt x="2064" y="3285"/>
                    <a:pt x="2260" y="2597"/>
                  </a:cubicBezTo>
                  <a:cubicBezTo>
                    <a:pt x="2457" y="1908"/>
                    <a:pt x="2555" y="632"/>
                    <a:pt x="2555" y="632"/>
                  </a:cubicBezTo>
                  <a:cubicBezTo>
                    <a:pt x="2555" y="632"/>
                    <a:pt x="1828" y="1"/>
                    <a:pt x="122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3"/>
            <p:cNvSpPr/>
            <p:nvPr/>
          </p:nvSpPr>
          <p:spPr>
            <a:xfrm>
              <a:off x="8641695" y="2479725"/>
              <a:ext cx="55745" cy="91123"/>
            </a:xfrm>
            <a:custGeom>
              <a:avLst/>
              <a:gdLst/>
              <a:ahLst/>
              <a:cxnLst/>
              <a:rect l="l" t="t" r="r" b="b"/>
              <a:pathLst>
                <a:path w="3153" h="5154" extrusionOk="0">
                  <a:moveTo>
                    <a:pt x="1522" y="591"/>
                  </a:moveTo>
                  <a:cubicBezTo>
                    <a:pt x="1829" y="591"/>
                    <a:pt x="2261" y="841"/>
                    <a:pt x="2542" y="1058"/>
                  </a:cubicBezTo>
                  <a:cubicBezTo>
                    <a:pt x="2510" y="1412"/>
                    <a:pt x="2418" y="2297"/>
                    <a:pt x="2271" y="2812"/>
                  </a:cubicBezTo>
                  <a:cubicBezTo>
                    <a:pt x="2078" y="3484"/>
                    <a:pt x="1314" y="4470"/>
                    <a:pt x="935" y="4557"/>
                  </a:cubicBezTo>
                  <a:cubicBezTo>
                    <a:pt x="682" y="4161"/>
                    <a:pt x="702" y="1846"/>
                    <a:pt x="1154" y="854"/>
                  </a:cubicBezTo>
                  <a:cubicBezTo>
                    <a:pt x="1241" y="661"/>
                    <a:pt x="1348" y="617"/>
                    <a:pt x="1421" y="602"/>
                  </a:cubicBezTo>
                  <a:cubicBezTo>
                    <a:pt x="1454" y="594"/>
                    <a:pt x="1488" y="591"/>
                    <a:pt x="1522" y="591"/>
                  </a:cubicBezTo>
                  <a:close/>
                  <a:moveTo>
                    <a:pt x="1519" y="0"/>
                  </a:moveTo>
                  <a:cubicBezTo>
                    <a:pt x="1444" y="0"/>
                    <a:pt x="1369" y="8"/>
                    <a:pt x="1296" y="24"/>
                  </a:cubicBezTo>
                  <a:cubicBezTo>
                    <a:pt x="1086" y="69"/>
                    <a:pt x="798" y="208"/>
                    <a:pt x="617" y="607"/>
                  </a:cubicBezTo>
                  <a:cubicBezTo>
                    <a:pt x="167" y="1595"/>
                    <a:pt x="1" y="4191"/>
                    <a:pt x="453" y="4893"/>
                  </a:cubicBezTo>
                  <a:cubicBezTo>
                    <a:pt x="599" y="5119"/>
                    <a:pt x="786" y="5153"/>
                    <a:pt x="885" y="5153"/>
                  </a:cubicBezTo>
                  <a:cubicBezTo>
                    <a:pt x="1714" y="5153"/>
                    <a:pt x="2650" y="3639"/>
                    <a:pt x="2840" y="2974"/>
                  </a:cubicBezTo>
                  <a:cubicBezTo>
                    <a:pt x="3043" y="2265"/>
                    <a:pt x="3141" y="1002"/>
                    <a:pt x="3145" y="949"/>
                  </a:cubicBezTo>
                  <a:cubicBezTo>
                    <a:pt x="3152" y="855"/>
                    <a:pt x="3114" y="764"/>
                    <a:pt x="3044" y="703"/>
                  </a:cubicBezTo>
                  <a:cubicBezTo>
                    <a:pt x="2954" y="624"/>
                    <a:pt x="2210" y="0"/>
                    <a:pt x="15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8664254" y="2483297"/>
              <a:ext cx="64338" cy="71728"/>
            </a:xfrm>
            <a:custGeom>
              <a:avLst/>
              <a:gdLst/>
              <a:ahLst/>
              <a:cxnLst/>
              <a:rect l="l" t="t" r="r" b="b"/>
              <a:pathLst>
                <a:path w="3639" h="4057" extrusionOk="0">
                  <a:moveTo>
                    <a:pt x="1585" y="0"/>
                  </a:moveTo>
                  <a:cubicBezTo>
                    <a:pt x="1538" y="0"/>
                    <a:pt x="1501" y="12"/>
                    <a:pt x="1476" y="37"/>
                  </a:cubicBezTo>
                  <a:cubicBezTo>
                    <a:pt x="1181" y="332"/>
                    <a:pt x="0" y="3359"/>
                    <a:pt x="887" y="3968"/>
                  </a:cubicBezTo>
                  <a:cubicBezTo>
                    <a:pt x="976" y="4029"/>
                    <a:pt x="1067" y="4057"/>
                    <a:pt x="1160" y="4057"/>
                  </a:cubicBezTo>
                  <a:cubicBezTo>
                    <a:pt x="1987" y="4057"/>
                    <a:pt x="2892" y="1860"/>
                    <a:pt x="2892" y="1860"/>
                  </a:cubicBezTo>
                  <a:lnTo>
                    <a:pt x="3639" y="1314"/>
                  </a:lnTo>
                  <a:cubicBezTo>
                    <a:pt x="3639" y="1314"/>
                    <a:pt x="2079" y="0"/>
                    <a:pt x="15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8667278" y="2477993"/>
              <a:ext cx="67255" cy="82265"/>
            </a:xfrm>
            <a:custGeom>
              <a:avLst/>
              <a:gdLst/>
              <a:ahLst/>
              <a:cxnLst/>
              <a:rect l="l" t="t" r="r" b="b"/>
              <a:pathLst>
                <a:path w="3804" h="4653" extrusionOk="0">
                  <a:moveTo>
                    <a:pt x="1472" y="606"/>
                  </a:moveTo>
                  <a:cubicBezTo>
                    <a:pt x="1718" y="676"/>
                    <a:pt x="2342" y="1088"/>
                    <a:pt x="2984" y="1601"/>
                  </a:cubicBezTo>
                  <a:lnTo>
                    <a:pt x="2546" y="1922"/>
                  </a:lnTo>
                  <a:cubicBezTo>
                    <a:pt x="2502" y="1954"/>
                    <a:pt x="2468" y="1998"/>
                    <a:pt x="2448" y="2048"/>
                  </a:cubicBezTo>
                  <a:cubicBezTo>
                    <a:pt x="2138" y="2799"/>
                    <a:pt x="1501" y="3918"/>
                    <a:pt x="1054" y="4050"/>
                  </a:cubicBezTo>
                  <a:cubicBezTo>
                    <a:pt x="1031" y="4057"/>
                    <a:pt x="1010" y="4061"/>
                    <a:pt x="989" y="4061"/>
                  </a:cubicBezTo>
                  <a:cubicBezTo>
                    <a:pt x="952" y="4061"/>
                    <a:pt x="919" y="4049"/>
                    <a:pt x="883" y="4024"/>
                  </a:cubicBezTo>
                  <a:cubicBezTo>
                    <a:pt x="763" y="3942"/>
                    <a:pt x="718" y="3751"/>
                    <a:pt x="699" y="3605"/>
                  </a:cubicBezTo>
                  <a:cubicBezTo>
                    <a:pt x="587" y="2678"/>
                    <a:pt x="1233" y="993"/>
                    <a:pt x="1472" y="606"/>
                  </a:cubicBezTo>
                  <a:close/>
                  <a:moveTo>
                    <a:pt x="1390" y="0"/>
                  </a:moveTo>
                  <a:cubicBezTo>
                    <a:pt x="1223" y="0"/>
                    <a:pt x="1148" y="76"/>
                    <a:pt x="1097" y="127"/>
                  </a:cubicBezTo>
                  <a:cubicBezTo>
                    <a:pt x="780" y="444"/>
                    <a:pt x="0" y="2463"/>
                    <a:pt x="106" y="3611"/>
                  </a:cubicBezTo>
                  <a:cubicBezTo>
                    <a:pt x="145" y="4033"/>
                    <a:pt x="294" y="4336"/>
                    <a:pt x="548" y="4511"/>
                  </a:cubicBezTo>
                  <a:cubicBezTo>
                    <a:pt x="678" y="4602"/>
                    <a:pt x="831" y="4651"/>
                    <a:pt x="989" y="4652"/>
                  </a:cubicBezTo>
                  <a:cubicBezTo>
                    <a:pt x="1068" y="4652"/>
                    <a:pt x="1147" y="4639"/>
                    <a:pt x="1223" y="4617"/>
                  </a:cubicBezTo>
                  <a:cubicBezTo>
                    <a:pt x="2045" y="4373"/>
                    <a:pt x="2760" y="2823"/>
                    <a:pt x="2962" y="2351"/>
                  </a:cubicBezTo>
                  <a:lnTo>
                    <a:pt x="3643" y="1852"/>
                  </a:lnTo>
                  <a:cubicBezTo>
                    <a:pt x="3796" y="1739"/>
                    <a:pt x="3804" y="1511"/>
                    <a:pt x="3658" y="1387"/>
                  </a:cubicBezTo>
                  <a:cubicBezTo>
                    <a:pt x="2313" y="255"/>
                    <a:pt x="1697" y="0"/>
                    <a:pt x="13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8247890" y="2513494"/>
              <a:ext cx="358727" cy="423772"/>
            </a:xfrm>
            <a:custGeom>
              <a:avLst/>
              <a:gdLst/>
              <a:ahLst/>
              <a:cxnLst/>
              <a:rect l="l" t="t" r="r" b="b"/>
              <a:pathLst>
                <a:path w="20290" h="23969" extrusionOk="0">
                  <a:moveTo>
                    <a:pt x="7449" y="0"/>
                  </a:moveTo>
                  <a:cubicBezTo>
                    <a:pt x="6618" y="0"/>
                    <a:pt x="5715" y="135"/>
                    <a:pt x="4730" y="419"/>
                  </a:cubicBezTo>
                  <a:cubicBezTo>
                    <a:pt x="0" y="1785"/>
                    <a:pt x="209" y="8934"/>
                    <a:pt x="209" y="8934"/>
                  </a:cubicBezTo>
                  <a:cubicBezTo>
                    <a:pt x="209" y="8934"/>
                    <a:pt x="420" y="12088"/>
                    <a:pt x="1261" y="12824"/>
                  </a:cubicBezTo>
                  <a:cubicBezTo>
                    <a:pt x="2102" y="13560"/>
                    <a:pt x="2628" y="14296"/>
                    <a:pt x="2628" y="14296"/>
                  </a:cubicBezTo>
                  <a:cubicBezTo>
                    <a:pt x="2628" y="14296"/>
                    <a:pt x="2838" y="15768"/>
                    <a:pt x="2838" y="16714"/>
                  </a:cubicBezTo>
                  <a:cubicBezTo>
                    <a:pt x="2838" y="17487"/>
                    <a:pt x="3260" y="17558"/>
                    <a:pt x="3700" y="17558"/>
                  </a:cubicBezTo>
                  <a:cubicBezTo>
                    <a:pt x="3799" y="17558"/>
                    <a:pt x="3898" y="17555"/>
                    <a:pt x="3994" y="17555"/>
                  </a:cubicBezTo>
                  <a:cubicBezTo>
                    <a:pt x="4520" y="17555"/>
                    <a:pt x="5466" y="19342"/>
                    <a:pt x="5992" y="20183"/>
                  </a:cubicBezTo>
                  <a:cubicBezTo>
                    <a:pt x="6517" y="21024"/>
                    <a:pt x="8620" y="22811"/>
                    <a:pt x="9566" y="23337"/>
                  </a:cubicBezTo>
                  <a:cubicBezTo>
                    <a:pt x="9676" y="23398"/>
                    <a:pt x="9795" y="23425"/>
                    <a:pt x="9918" y="23425"/>
                  </a:cubicBezTo>
                  <a:cubicBezTo>
                    <a:pt x="10857" y="23425"/>
                    <a:pt x="12089" y="21865"/>
                    <a:pt x="12089" y="21865"/>
                  </a:cubicBezTo>
                  <a:lnTo>
                    <a:pt x="12825" y="23968"/>
                  </a:lnTo>
                  <a:lnTo>
                    <a:pt x="20289" y="19132"/>
                  </a:lnTo>
                  <a:lnTo>
                    <a:pt x="16609" y="11983"/>
                  </a:lnTo>
                  <a:cubicBezTo>
                    <a:pt x="16609" y="11983"/>
                    <a:pt x="16505" y="8724"/>
                    <a:pt x="14402" y="4939"/>
                  </a:cubicBezTo>
                  <a:cubicBezTo>
                    <a:pt x="12737" y="1943"/>
                    <a:pt x="10611" y="0"/>
                    <a:pt x="74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8243541" y="2508243"/>
              <a:ext cx="368982" cy="434221"/>
            </a:xfrm>
            <a:custGeom>
              <a:avLst/>
              <a:gdLst/>
              <a:ahLst/>
              <a:cxnLst/>
              <a:rect l="l" t="t" r="r" b="b"/>
              <a:pathLst>
                <a:path w="20870" h="24560" extrusionOk="0">
                  <a:moveTo>
                    <a:pt x="7714" y="587"/>
                  </a:moveTo>
                  <a:cubicBezTo>
                    <a:pt x="10467" y="587"/>
                    <a:pt x="12587" y="2135"/>
                    <a:pt x="14390" y="5380"/>
                  </a:cubicBezTo>
                  <a:cubicBezTo>
                    <a:pt x="16430" y="9051"/>
                    <a:pt x="16561" y="12258"/>
                    <a:pt x="16561" y="12289"/>
                  </a:cubicBezTo>
                  <a:cubicBezTo>
                    <a:pt x="16563" y="12333"/>
                    <a:pt x="16575" y="12376"/>
                    <a:pt x="16595" y="12415"/>
                  </a:cubicBezTo>
                  <a:lnTo>
                    <a:pt x="20151" y="19326"/>
                  </a:lnTo>
                  <a:lnTo>
                    <a:pt x="13227" y="23812"/>
                  </a:lnTo>
                  <a:lnTo>
                    <a:pt x="12615" y="22064"/>
                  </a:lnTo>
                  <a:cubicBezTo>
                    <a:pt x="12578" y="21962"/>
                    <a:pt x="12490" y="21888"/>
                    <a:pt x="12385" y="21870"/>
                  </a:cubicBezTo>
                  <a:cubicBezTo>
                    <a:pt x="12368" y="21868"/>
                    <a:pt x="12352" y="21867"/>
                    <a:pt x="12335" y="21867"/>
                  </a:cubicBezTo>
                  <a:cubicBezTo>
                    <a:pt x="12245" y="21867"/>
                    <a:pt x="12160" y="21908"/>
                    <a:pt x="12104" y="21979"/>
                  </a:cubicBezTo>
                  <a:cubicBezTo>
                    <a:pt x="11695" y="22497"/>
                    <a:pt x="10762" y="23427"/>
                    <a:pt x="10172" y="23427"/>
                  </a:cubicBezTo>
                  <a:cubicBezTo>
                    <a:pt x="10094" y="23427"/>
                    <a:pt x="10021" y="23411"/>
                    <a:pt x="9957" y="23375"/>
                  </a:cubicBezTo>
                  <a:cubicBezTo>
                    <a:pt x="9036" y="22862"/>
                    <a:pt x="6978" y="21106"/>
                    <a:pt x="6490" y="20323"/>
                  </a:cubicBezTo>
                  <a:cubicBezTo>
                    <a:pt x="6395" y="20172"/>
                    <a:pt x="6287" y="19991"/>
                    <a:pt x="6170" y="19794"/>
                  </a:cubicBezTo>
                  <a:cubicBezTo>
                    <a:pt x="5367" y="18442"/>
                    <a:pt x="4798" y="17556"/>
                    <a:pt x="4241" y="17556"/>
                  </a:cubicBezTo>
                  <a:lnTo>
                    <a:pt x="4091" y="17557"/>
                  </a:lnTo>
                  <a:cubicBezTo>
                    <a:pt x="4045" y="17558"/>
                    <a:pt x="3998" y="17559"/>
                    <a:pt x="3951" y="17559"/>
                  </a:cubicBezTo>
                  <a:cubicBezTo>
                    <a:pt x="3761" y="17559"/>
                    <a:pt x="3583" y="17545"/>
                    <a:pt x="3496" y="17460"/>
                  </a:cubicBezTo>
                  <a:cubicBezTo>
                    <a:pt x="3400" y="17366"/>
                    <a:pt x="3380" y="17164"/>
                    <a:pt x="3380" y="17011"/>
                  </a:cubicBezTo>
                  <a:cubicBezTo>
                    <a:pt x="3380" y="16054"/>
                    <a:pt x="3176" y="14612"/>
                    <a:pt x="3167" y="14550"/>
                  </a:cubicBezTo>
                  <a:cubicBezTo>
                    <a:pt x="3161" y="14504"/>
                    <a:pt x="3142" y="14460"/>
                    <a:pt x="3116" y="14421"/>
                  </a:cubicBezTo>
                  <a:cubicBezTo>
                    <a:pt x="3093" y="14389"/>
                    <a:pt x="2559" y="13648"/>
                    <a:pt x="1703" y="12899"/>
                  </a:cubicBezTo>
                  <a:cubicBezTo>
                    <a:pt x="1159" y="12421"/>
                    <a:pt x="831" y="10391"/>
                    <a:pt x="752" y="9217"/>
                  </a:cubicBezTo>
                  <a:cubicBezTo>
                    <a:pt x="747" y="8999"/>
                    <a:pt x="656" y="2271"/>
                    <a:pt x="5060" y="1000"/>
                  </a:cubicBezTo>
                  <a:cubicBezTo>
                    <a:pt x="6007" y="726"/>
                    <a:pt x="6889" y="587"/>
                    <a:pt x="7714" y="587"/>
                  </a:cubicBezTo>
                  <a:close/>
                  <a:moveTo>
                    <a:pt x="7699" y="0"/>
                  </a:moveTo>
                  <a:cubicBezTo>
                    <a:pt x="6822" y="0"/>
                    <a:pt x="5890" y="145"/>
                    <a:pt x="4896" y="432"/>
                  </a:cubicBezTo>
                  <a:cubicBezTo>
                    <a:pt x="1" y="1847"/>
                    <a:pt x="153" y="8939"/>
                    <a:pt x="161" y="9240"/>
                  </a:cubicBezTo>
                  <a:lnTo>
                    <a:pt x="161" y="9251"/>
                  </a:lnTo>
                  <a:cubicBezTo>
                    <a:pt x="183" y="9586"/>
                    <a:pt x="406" y="12550"/>
                    <a:pt x="1313" y="13343"/>
                  </a:cubicBezTo>
                  <a:cubicBezTo>
                    <a:pt x="1782" y="13756"/>
                    <a:pt x="2210" y="14213"/>
                    <a:pt x="2592" y="14708"/>
                  </a:cubicBezTo>
                  <a:cubicBezTo>
                    <a:pt x="2633" y="15015"/>
                    <a:pt x="2788" y="16215"/>
                    <a:pt x="2788" y="17011"/>
                  </a:cubicBezTo>
                  <a:cubicBezTo>
                    <a:pt x="2788" y="17403"/>
                    <a:pt x="2884" y="17688"/>
                    <a:pt x="3080" y="17882"/>
                  </a:cubicBezTo>
                  <a:cubicBezTo>
                    <a:pt x="3326" y="18122"/>
                    <a:pt x="3662" y="18150"/>
                    <a:pt x="3959" y="18150"/>
                  </a:cubicBezTo>
                  <a:cubicBezTo>
                    <a:pt x="4008" y="18150"/>
                    <a:pt x="4055" y="18149"/>
                    <a:pt x="4101" y="18149"/>
                  </a:cubicBezTo>
                  <a:lnTo>
                    <a:pt x="4234" y="18146"/>
                  </a:lnTo>
                  <a:cubicBezTo>
                    <a:pt x="4537" y="18207"/>
                    <a:pt x="5325" y="19531"/>
                    <a:pt x="5661" y="20096"/>
                  </a:cubicBezTo>
                  <a:cubicBezTo>
                    <a:pt x="5781" y="20297"/>
                    <a:pt x="5892" y="20483"/>
                    <a:pt x="5987" y="20637"/>
                  </a:cubicBezTo>
                  <a:cubicBezTo>
                    <a:pt x="6535" y="21514"/>
                    <a:pt x="8650" y="23326"/>
                    <a:pt x="9669" y="23892"/>
                  </a:cubicBezTo>
                  <a:cubicBezTo>
                    <a:pt x="9825" y="23979"/>
                    <a:pt x="9990" y="24017"/>
                    <a:pt x="10159" y="24017"/>
                  </a:cubicBezTo>
                  <a:cubicBezTo>
                    <a:pt x="10923" y="24017"/>
                    <a:pt x="11762" y="23243"/>
                    <a:pt x="12226" y="22742"/>
                  </a:cubicBezTo>
                  <a:lnTo>
                    <a:pt x="12792" y="24362"/>
                  </a:lnTo>
                  <a:cubicBezTo>
                    <a:pt x="12834" y="24479"/>
                    <a:pt x="12944" y="24560"/>
                    <a:pt x="13069" y="24560"/>
                  </a:cubicBezTo>
                  <a:cubicBezTo>
                    <a:pt x="13070" y="24560"/>
                    <a:pt x="13071" y="24560"/>
                    <a:pt x="13072" y="24560"/>
                  </a:cubicBezTo>
                  <a:cubicBezTo>
                    <a:pt x="13129" y="24560"/>
                    <a:pt x="13184" y="24543"/>
                    <a:pt x="13233" y="24513"/>
                  </a:cubicBezTo>
                  <a:lnTo>
                    <a:pt x="20697" y="19677"/>
                  </a:lnTo>
                  <a:cubicBezTo>
                    <a:pt x="20825" y="19595"/>
                    <a:pt x="20869" y="19429"/>
                    <a:pt x="20799" y="19294"/>
                  </a:cubicBezTo>
                  <a:lnTo>
                    <a:pt x="17149" y="12202"/>
                  </a:lnTo>
                  <a:cubicBezTo>
                    <a:pt x="17122" y="11699"/>
                    <a:pt x="16879" y="8642"/>
                    <a:pt x="14908" y="5094"/>
                  </a:cubicBezTo>
                  <a:cubicBezTo>
                    <a:pt x="13002" y="1664"/>
                    <a:pt x="10671" y="0"/>
                    <a:pt x="76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8121478" y="2423786"/>
              <a:ext cx="450204" cy="397217"/>
            </a:xfrm>
            <a:custGeom>
              <a:avLst/>
              <a:gdLst/>
              <a:ahLst/>
              <a:cxnLst/>
              <a:rect l="l" t="t" r="r" b="b"/>
              <a:pathLst>
                <a:path w="25464" h="22467" extrusionOk="0">
                  <a:moveTo>
                    <a:pt x="16101" y="0"/>
                  </a:moveTo>
                  <a:cubicBezTo>
                    <a:pt x="16036" y="0"/>
                    <a:pt x="16001" y="1"/>
                    <a:pt x="16001" y="1"/>
                  </a:cubicBezTo>
                  <a:cubicBezTo>
                    <a:pt x="16001" y="1"/>
                    <a:pt x="13765" y="1"/>
                    <a:pt x="10839" y="1034"/>
                  </a:cubicBezTo>
                  <a:cubicBezTo>
                    <a:pt x="8077" y="2010"/>
                    <a:pt x="7398" y="5851"/>
                    <a:pt x="4990" y="7227"/>
                  </a:cubicBezTo>
                  <a:cubicBezTo>
                    <a:pt x="4467" y="7526"/>
                    <a:pt x="4107" y="7638"/>
                    <a:pt x="3850" y="7638"/>
                  </a:cubicBezTo>
                  <a:cubicBezTo>
                    <a:pt x="3068" y="7638"/>
                    <a:pt x="3252" y="6592"/>
                    <a:pt x="2759" y="6592"/>
                  </a:cubicBezTo>
                  <a:cubicBezTo>
                    <a:pt x="2669" y="6592"/>
                    <a:pt x="2555" y="6627"/>
                    <a:pt x="2409" y="6711"/>
                  </a:cubicBezTo>
                  <a:cubicBezTo>
                    <a:pt x="1204" y="7399"/>
                    <a:pt x="0" y="13421"/>
                    <a:pt x="2580" y="15141"/>
                  </a:cubicBezTo>
                  <a:cubicBezTo>
                    <a:pt x="3297" y="15619"/>
                    <a:pt x="4107" y="15792"/>
                    <a:pt x="4903" y="15792"/>
                  </a:cubicBezTo>
                  <a:cubicBezTo>
                    <a:pt x="6972" y="15792"/>
                    <a:pt x="8947" y="14625"/>
                    <a:pt x="8947" y="14625"/>
                  </a:cubicBezTo>
                  <a:lnTo>
                    <a:pt x="8947" y="14625"/>
                  </a:lnTo>
                  <a:cubicBezTo>
                    <a:pt x="8947" y="14625"/>
                    <a:pt x="8602" y="15830"/>
                    <a:pt x="9634" y="16174"/>
                  </a:cubicBezTo>
                  <a:cubicBezTo>
                    <a:pt x="10255" y="16381"/>
                    <a:pt x="10887" y="16554"/>
                    <a:pt x="11528" y="16690"/>
                  </a:cubicBezTo>
                  <a:cubicBezTo>
                    <a:pt x="11528" y="16690"/>
                    <a:pt x="11369" y="18592"/>
                    <a:pt x="12726" y="18592"/>
                  </a:cubicBezTo>
                  <a:cubicBezTo>
                    <a:pt x="12783" y="18592"/>
                    <a:pt x="12842" y="18589"/>
                    <a:pt x="12904" y="18582"/>
                  </a:cubicBezTo>
                  <a:cubicBezTo>
                    <a:pt x="14189" y="18440"/>
                    <a:pt x="13459" y="16756"/>
                    <a:pt x="13174" y="16187"/>
                  </a:cubicBezTo>
                  <a:lnTo>
                    <a:pt x="13174" y="16187"/>
                  </a:lnTo>
                  <a:cubicBezTo>
                    <a:pt x="13701" y="17172"/>
                    <a:pt x="16243" y="21754"/>
                    <a:pt x="18237" y="22368"/>
                  </a:cubicBezTo>
                  <a:cubicBezTo>
                    <a:pt x="18456" y="22435"/>
                    <a:pt x="18685" y="22466"/>
                    <a:pt x="18920" y="22466"/>
                  </a:cubicBezTo>
                  <a:cubicBezTo>
                    <a:pt x="21091" y="22466"/>
                    <a:pt x="23827" y="19824"/>
                    <a:pt x="24604" y="18582"/>
                  </a:cubicBezTo>
                  <a:cubicBezTo>
                    <a:pt x="25464" y="17206"/>
                    <a:pt x="24775" y="7399"/>
                    <a:pt x="22883" y="3614"/>
                  </a:cubicBezTo>
                  <a:cubicBezTo>
                    <a:pt x="21149" y="145"/>
                    <a:pt x="16813" y="0"/>
                    <a:pt x="161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8134173" y="2418553"/>
              <a:ext cx="443167" cy="407701"/>
            </a:xfrm>
            <a:custGeom>
              <a:avLst/>
              <a:gdLst/>
              <a:ahLst/>
              <a:cxnLst/>
              <a:rect l="l" t="t" r="r" b="b"/>
              <a:pathLst>
                <a:path w="25066" h="23060" extrusionOk="0">
                  <a:moveTo>
                    <a:pt x="15368" y="591"/>
                  </a:moveTo>
                  <a:cubicBezTo>
                    <a:pt x="15984" y="591"/>
                    <a:pt x="20239" y="720"/>
                    <a:pt x="21901" y="4043"/>
                  </a:cubicBezTo>
                  <a:cubicBezTo>
                    <a:pt x="23803" y="7848"/>
                    <a:pt x="24361" y="17560"/>
                    <a:pt x="23634" y="18722"/>
                  </a:cubicBezTo>
                  <a:cubicBezTo>
                    <a:pt x="22875" y="19938"/>
                    <a:pt x="20213" y="22468"/>
                    <a:pt x="18208" y="22468"/>
                  </a:cubicBezTo>
                  <a:cubicBezTo>
                    <a:pt x="18000" y="22468"/>
                    <a:pt x="17799" y="22441"/>
                    <a:pt x="17607" y="22382"/>
                  </a:cubicBezTo>
                  <a:cubicBezTo>
                    <a:pt x="15753" y="21810"/>
                    <a:pt x="13291" y="17409"/>
                    <a:pt x="12736" y="16378"/>
                  </a:cubicBezTo>
                  <a:cubicBezTo>
                    <a:pt x="12678" y="16263"/>
                    <a:pt x="12633" y="16183"/>
                    <a:pt x="12614" y="16150"/>
                  </a:cubicBezTo>
                  <a:cubicBezTo>
                    <a:pt x="12560" y="16054"/>
                    <a:pt x="12461" y="16001"/>
                    <a:pt x="12358" y="16001"/>
                  </a:cubicBezTo>
                  <a:cubicBezTo>
                    <a:pt x="12310" y="16001"/>
                    <a:pt x="12261" y="16012"/>
                    <a:pt x="12216" y="16037"/>
                  </a:cubicBezTo>
                  <a:cubicBezTo>
                    <a:pt x="12075" y="16113"/>
                    <a:pt x="12021" y="16288"/>
                    <a:pt x="12095" y="16432"/>
                  </a:cubicBezTo>
                  <a:cubicBezTo>
                    <a:pt x="12108" y="16457"/>
                    <a:pt x="12155" y="16548"/>
                    <a:pt x="12230" y="16687"/>
                  </a:cubicBezTo>
                  <a:cubicBezTo>
                    <a:pt x="12492" y="17222"/>
                    <a:pt x="12750" y="17992"/>
                    <a:pt x="12565" y="18356"/>
                  </a:cubicBezTo>
                  <a:cubicBezTo>
                    <a:pt x="12522" y="18439"/>
                    <a:pt x="12434" y="18551"/>
                    <a:pt x="12153" y="18582"/>
                  </a:cubicBezTo>
                  <a:cubicBezTo>
                    <a:pt x="12101" y="18588"/>
                    <a:pt x="12052" y="18591"/>
                    <a:pt x="12004" y="18591"/>
                  </a:cubicBezTo>
                  <a:cubicBezTo>
                    <a:pt x="11782" y="18591"/>
                    <a:pt x="11607" y="18526"/>
                    <a:pt x="11471" y="18393"/>
                  </a:cubicBezTo>
                  <a:cubicBezTo>
                    <a:pt x="11107" y="18042"/>
                    <a:pt x="11082" y="17275"/>
                    <a:pt x="11103" y="17008"/>
                  </a:cubicBezTo>
                  <a:cubicBezTo>
                    <a:pt x="11116" y="16860"/>
                    <a:pt x="11015" y="16725"/>
                    <a:pt x="10868" y="16695"/>
                  </a:cubicBezTo>
                  <a:cubicBezTo>
                    <a:pt x="10240" y="16560"/>
                    <a:pt x="9620" y="16392"/>
                    <a:pt x="9011" y="16189"/>
                  </a:cubicBezTo>
                  <a:cubicBezTo>
                    <a:pt x="8276" y="15943"/>
                    <a:pt x="8487" y="15096"/>
                    <a:pt x="8513" y="15002"/>
                  </a:cubicBezTo>
                  <a:cubicBezTo>
                    <a:pt x="8571" y="14799"/>
                    <a:pt x="8411" y="14624"/>
                    <a:pt x="8228" y="14624"/>
                  </a:cubicBezTo>
                  <a:cubicBezTo>
                    <a:pt x="8179" y="14624"/>
                    <a:pt x="8128" y="14637"/>
                    <a:pt x="8079" y="14665"/>
                  </a:cubicBezTo>
                  <a:cubicBezTo>
                    <a:pt x="8052" y="14681"/>
                    <a:pt x="6140" y="15788"/>
                    <a:pt x="4179" y="15788"/>
                  </a:cubicBezTo>
                  <a:cubicBezTo>
                    <a:pt x="3436" y="15788"/>
                    <a:pt x="2685" y="15629"/>
                    <a:pt x="2027" y="15190"/>
                  </a:cubicBezTo>
                  <a:cubicBezTo>
                    <a:pt x="1075" y="14557"/>
                    <a:pt x="568" y="13108"/>
                    <a:pt x="633" y="11213"/>
                  </a:cubicBezTo>
                  <a:cubicBezTo>
                    <a:pt x="704" y="9152"/>
                    <a:pt x="1382" y="7524"/>
                    <a:pt x="1837" y="7264"/>
                  </a:cubicBezTo>
                  <a:cubicBezTo>
                    <a:pt x="1978" y="7183"/>
                    <a:pt x="2036" y="7183"/>
                    <a:pt x="2036" y="7181"/>
                  </a:cubicBezTo>
                  <a:cubicBezTo>
                    <a:pt x="2072" y="7208"/>
                    <a:pt x="2132" y="7349"/>
                    <a:pt x="2167" y="7435"/>
                  </a:cubicBezTo>
                  <a:cubicBezTo>
                    <a:pt x="2274" y="7692"/>
                    <a:pt x="2421" y="8047"/>
                    <a:pt x="2815" y="8180"/>
                  </a:cubicBezTo>
                  <a:cubicBezTo>
                    <a:pt x="2912" y="8213"/>
                    <a:pt x="3016" y="8229"/>
                    <a:pt x="3129" y="8229"/>
                  </a:cubicBezTo>
                  <a:cubicBezTo>
                    <a:pt x="3468" y="8229"/>
                    <a:pt x="3888" y="8083"/>
                    <a:pt x="4418" y="7780"/>
                  </a:cubicBezTo>
                  <a:cubicBezTo>
                    <a:pt x="5582" y="7114"/>
                    <a:pt x="6357" y="5914"/>
                    <a:pt x="7106" y="4754"/>
                  </a:cubicBezTo>
                  <a:cubicBezTo>
                    <a:pt x="7985" y="3391"/>
                    <a:pt x="8817" y="2103"/>
                    <a:pt x="10219" y="1608"/>
                  </a:cubicBezTo>
                  <a:cubicBezTo>
                    <a:pt x="13057" y="606"/>
                    <a:pt x="15261" y="592"/>
                    <a:pt x="15283" y="592"/>
                  </a:cubicBezTo>
                  <a:lnTo>
                    <a:pt x="15293" y="592"/>
                  </a:lnTo>
                  <a:cubicBezTo>
                    <a:pt x="15297" y="592"/>
                    <a:pt x="15322" y="591"/>
                    <a:pt x="15368" y="591"/>
                  </a:cubicBezTo>
                  <a:close/>
                  <a:moveTo>
                    <a:pt x="15405" y="0"/>
                  </a:moveTo>
                  <a:cubicBezTo>
                    <a:pt x="15342" y="0"/>
                    <a:pt x="15299" y="1"/>
                    <a:pt x="15279" y="2"/>
                  </a:cubicBezTo>
                  <a:cubicBezTo>
                    <a:pt x="15130" y="3"/>
                    <a:pt x="12923" y="28"/>
                    <a:pt x="10024" y="1052"/>
                  </a:cubicBezTo>
                  <a:cubicBezTo>
                    <a:pt x="8430" y="1613"/>
                    <a:pt x="7505" y="3047"/>
                    <a:pt x="6610" y="4435"/>
                  </a:cubicBezTo>
                  <a:cubicBezTo>
                    <a:pt x="5867" y="5587"/>
                    <a:pt x="5166" y="6673"/>
                    <a:pt x="4126" y="7267"/>
                  </a:cubicBezTo>
                  <a:cubicBezTo>
                    <a:pt x="3600" y="7568"/>
                    <a:pt x="3299" y="7639"/>
                    <a:pt x="3132" y="7639"/>
                  </a:cubicBezTo>
                  <a:cubicBezTo>
                    <a:pt x="3076" y="7639"/>
                    <a:pt x="3036" y="7631"/>
                    <a:pt x="3007" y="7621"/>
                  </a:cubicBezTo>
                  <a:cubicBezTo>
                    <a:pt x="2876" y="7577"/>
                    <a:pt x="2810" y="7437"/>
                    <a:pt x="2714" y="7208"/>
                  </a:cubicBezTo>
                  <a:cubicBezTo>
                    <a:pt x="2618" y="6979"/>
                    <a:pt x="2509" y="6718"/>
                    <a:pt x="2234" y="6624"/>
                  </a:cubicBezTo>
                  <a:cubicBezTo>
                    <a:pt x="2172" y="6604"/>
                    <a:pt x="2109" y="6593"/>
                    <a:pt x="2043" y="6593"/>
                  </a:cubicBezTo>
                  <a:cubicBezTo>
                    <a:pt x="1894" y="6593"/>
                    <a:pt x="1730" y="6646"/>
                    <a:pt x="1545" y="6751"/>
                  </a:cubicBezTo>
                  <a:cubicBezTo>
                    <a:pt x="787" y="7186"/>
                    <a:pt x="113" y="9179"/>
                    <a:pt x="44" y="11196"/>
                  </a:cubicBezTo>
                  <a:cubicBezTo>
                    <a:pt x="0" y="12431"/>
                    <a:pt x="160" y="14658"/>
                    <a:pt x="1700" y="15684"/>
                  </a:cubicBezTo>
                  <a:cubicBezTo>
                    <a:pt x="2477" y="16202"/>
                    <a:pt x="3346" y="16389"/>
                    <a:pt x="4194" y="16389"/>
                  </a:cubicBezTo>
                  <a:cubicBezTo>
                    <a:pt x="5702" y="16389"/>
                    <a:pt x="7142" y="15800"/>
                    <a:pt x="7878" y="15442"/>
                  </a:cubicBezTo>
                  <a:cubicBezTo>
                    <a:pt x="7899" y="15943"/>
                    <a:pt x="8118" y="16515"/>
                    <a:pt x="8824" y="16752"/>
                  </a:cubicBezTo>
                  <a:cubicBezTo>
                    <a:pt x="9547" y="16991"/>
                    <a:pt x="10179" y="17147"/>
                    <a:pt x="10510" y="17224"/>
                  </a:cubicBezTo>
                  <a:cubicBezTo>
                    <a:pt x="10518" y="17619"/>
                    <a:pt x="10596" y="18368"/>
                    <a:pt x="11059" y="18819"/>
                  </a:cubicBezTo>
                  <a:cubicBezTo>
                    <a:pt x="11310" y="19062"/>
                    <a:pt x="11628" y="19184"/>
                    <a:pt x="12009" y="19184"/>
                  </a:cubicBezTo>
                  <a:cubicBezTo>
                    <a:pt x="12077" y="19184"/>
                    <a:pt x="12148" y="19181"/>
                    <a:pt x="12220" y="19173"/>
                  </a:cubicBezTo>
                  <a:cubicBezTo>
                    <a:pt x="12741" y="19115"/>
                    <a:pt x="12983" y="18844"/>
                    <a:pt x="13093" y="18626"/>
                  </a:cubicBezTo>
                  <a:cubicBezTo>
                    <a:pt x="13137" y="18538"/>
                    <a:pt x="13168" y="18445"/>
                    <a:pt x="13187" y="18349"/>
                  </a:cubicBezTo>
                  <a:cubicBezTo>
                    <a:pt x="14266" y="20104"/>
                    <a:pt x="15961" y="22494"/>
                    <a:pt x="17434" y="22947"/>
                  </a:cubicBezTo>
                  <a:cubicBezTo>
                    <a:pt x="17681" y="23022"/>
                    <a:pt x="17939" y="23059"/>
                    <a:pt x="18198" y="23059"/>
                  </a:cubicBezTo>
                  <a:cubicBezTo>
                    <a:pt x="18202" y="23059"/>
                    <a:pt x="18206" y="23059"/>
                    <a:pt x="18210" y="23059"/>
                  </a:cubicBezTo>
                  <a:cubicBezTo>
                    <a:pt x="20565" y="23059"/>
                    <a:pt x="23362" y="20276"/>
                    <a:pt x="24138" y="19037"/>
                  </a:cubicBezTo>
                  <a:cubicBezTo>
                    <a:pt x="25066" y="17550"/>
                    <a:pt x="24362" y="7643"/>
                    <a:pt x="22431" y="3779"/>
                  </a:cubicBezTo>
                  <a:cubicBezTo>
                    <a:pt x="20626" y="170"/>
                    <a:pt x="16237" y="0"/>
                    <a:pt x="1540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8337457" y="2709636"/>
              <a:ext cx="73991" cy="90557"/>
            </a:xfrm>
            <a:custGeom>
              <a:avLst/>
              <a:gdLst/>
              <a:ahLst/>
              <a:cxnLst/>
              <a:rect l="l" t="t" r="r" b="b"/>
              <a:pathLst>
                <a:path w="4185" h="5122" extrusionOk="0">
                  <a:moveTo>
                    <a:pt x="1275" y="1"/>
                  </a:moveTo>
                  <a:cubicBezTo>
                    <a:pt x="1" y="1"/>
                    <a:pt x="926" y="3517"/>
                    <a:pt x="926" y="3517"/>
                  </a:cubicBezTo>
                  <a:lnTo>
                    <a:pt x="2713" y="5095"/>
                  </a:lnTo>
                  <a:cubicBezTo>
                    <a:pt x="2784" y="5112"/>
                    <a:pt x="2868" y="5121"/>
                    <a:pt x="2959" y="5121"/>
                  </a:cubicBezTo>
                  <a:cubicBezTo>
                    <a:pt x="3399" y="5121"/>
                    <a:pt x="3992" y="4917"/>
                    <a:pt x="4080" y="4568"/>
                  </a:cubicBezTo>
                  <a:cubicBezTo>
                    <a:pt x="4184" y="4148"/>
                    <a:pt x="3239" y="573"/>
                    <a:pt x="1557" y="48"/>
                  </a:cubicBezTo>
                  <a:cubicBezTo>
                    <a:pt x="1453" y="16"/>
                    <a:pt x="1359" y="1"/>
                    <a:pt x="1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8336043" y="2704403"/>
              <a:ext cx="80886" cy="100988"/>
            </a:xfrm>
            <a:custGeom>
              <a:avLst/>
              <a:gdLst/>
              <a:ahLst/>
              <a:cxnLst/>
              <a:rect l="l" t="t" r="r" b="b"/>
              <a:pathLst>
                <a:path w="4575" h="5712" extrusionOk="0">
                  <a:moveTo>
                    <a:pt x="1353" y="0"/>
                  </a:moveTo>
                  <a:cubicBezTo>
                    <a:pt x="1081" y="0"/>
                    <a:pt x="895" y="113"/>
                    <a:pt x="777" y="226"/>
                  </a:cubicBezTo>
                  <a:cubicBezTo>
                    <a:pt x="0" y="969"/>
                    <a:pt x="593" y="3406"/>
                    <a:pt x="720" y="3889"/>
                  </a:cubicBezTo>
                  <a:cubicBezTo>
                    <a:pt x="757" y="4019"/>
                    <a:pt x="876" y="4103"/>
                    <a:pt x="1005" y="4103"/>
                  </a:cubicBezTo>
                  <a:cubicBezTo>
                    <a:pt x="1029" y="4103"/>
                    <a:pt x="1054" y="4100"/>
                    <a:pt x="1079" y="4094"/>
                  </a:cubicBezTo>
                  <a:cubicBezTo>
                    <a:pt x="1235" y="4052"/>
                    <a:pt x="1330" y="3894"/>
                    <a:pt x="1291" y="3737"/>
                  </a:cubicBezTo>
                  <a:cubicBezTo>
                    <a:pt x="1014" y="2681"/>
                    <a:pt x="797" y="1026"/>
                    <a:pt x="1186" y="653"/>
                  </a:cubicBezTo>
                  <a:cubicBezTo>
                    <a:pt x="1207" y="633"/>
                    <a:pt x="1250" y="592"/>
                    <a:pt x="1354" y="592"/>
                  </a:cubicBezTo>
                  <a:cubicBezTo>
                    <a:pt x="1404" y="592"/>
                    <a:pt x="1467" y="601"/>
                    <a:pt x="1549" y="626"/>
                  </a:cubicBezTo>
                  <a:cubicBezTo>
                    <a:pt x="2985" y="1075"/>
                    <a:pt x="3932" y="4333"/>
                    <a:pt x="3873" y="4793"/>
                  </a:cubicBezTo>
                  <a:cubicBezTo>
                    <a:pt x="3830" y="4959"/>
                    <a:pt x="3377" y="5122"/>
                    <a:pt x="3040" y="5122"/>
                  </a:cubicBezTo>
                  <a:cubicBezTo>
                    <a:pt x="2976" y="5122"/>
                    <a:pt x="2916" y="5116"/>
                    <a:pt x="2864" y="5104"/>
                  </a:cubicBezTo>
                  <a:cubicBezTo>
                    <a:pt x="2839" y="5097"/>
                    <a:pt x="2814" y="5094"/>
                    <a:pt x="2790" y="5094"/>
                  </a:cubicBezTo>
                  <a:cubicBezTo>
                    <a:pt x="2658" y="5094"/>
                    <a:pt x="2537" y="5184"/>
                    <a:pt x="2503" y="5318"/>
                  </a:cubicBezTo>
                  <a:cubicBezTo>
                    <a:pt x="2464" y="5477"/>
                    <a:pt x="2561" y="5639"/>
                    <a:pt x="2721" y="5678"/>
                  </a:cubicBezTo>
                  <a:cubicBezTo>
                    <a:pt x="2820" y="5700"/>
                    <a:pt x="2922" y="5712"/>
                    <a:pt x="3023" y="5712"/>
                  </a:cubicBezTo>
                  <a:cubicBezTo>
                    <a:pt x="3029" y="5712"/>
                    <a:pt x="3034" y="5712"/>
                    <a:pt x="3039" y="5712"/>
                  </a:cubicBezTo>
                  <a:cubicBezTo>
                    <a:pt x="3579" y="5712"/>
                    <a:pt x="4313" y="5467"/>
                    <a:pt x="4446" y="4936"/>
                  </a:cubicBezTo>
                  <a:cubicBezTo>
                    <a:pt x="4574" y="4422"/>
                    <a:pt x="3578" y="642"/>
                    <a:pt x="1724" y="62"/>
                  </a:cubicBezTo>
                  <a:cubicBezTo>
                    <a:pt x="1585" y="19"/>
                    <a:pt x="1462" y="0"/>
                    <a:pt x="13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8410087" y="2793563"/>
              <a:ext cx="265819" cy="181485"/>
            </a:xfrm>
            <a:custGeom>
              <a:avLst/>
              <a:gdLst/>
              <a:ahLst/>
              <a:cxnLst/>
              <a:rect l="l" t="t" r="r" b="b"/>
              <a:pathLst>
                <a:path w="15035" h="10265" extrusionOk="0">
                  <a:moveTo>
                    <a:pt x="11296" y="1"/>
                  </a:moveTo>
                  <a:cubicBezTo>
                    <a:pt x="10457" y="1"/>
                    <a:pt x="9624" y="57"/>
                    <a:pt x="8970" y="220"/>
                  </a:cubicBezTo>
                  <a:cubicBezTo>
                    <a:pt x="8970" y="220"/>
                    <a:pt x="5153" y="2380"/>
                    <a:pt x="3365" y="3957"/>
                  </a:cubicBezTo>
                  <a:cubicBezTo>
                    <a:pt x="1578" y="5533"/>
                    <a:pt x="1" y="10265"/>
                    <a:pt x="1" y="10265"/>
                  </a:cubicBezTo>
                  <a:cubicBezTo>
                    <a:pt x="1" y="10265"/>
                    <a:pt x="10828" y="2906"/>
                    <a:pt x="12722" y="1855"/>
                  </a:cubicBezTo>
                  <a:cubicBezTo>
                    <a:pt x="14614" y="803"/>
                    <a:pt x="15035" y="277"/>
                    <a:pt x="15035" y="277"/>
                  </a:cubicBezTo>
                  <a:cubicBezTo>
                    <a:pt x="15035" y="277"/>
                    <a:pt x="13154" y="1"/>
                    <a:pt x="112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8404022" y="2788330"/>
              <a:ext cx="278478" cy="191934"/>
            </a:xfrm>
            <a:custGeom>
              <a:avLst/>
              <a:gdLst/>
              <a:ahLst/>
              <a:cxnLst/>
              <a:rect l="l" t="t" r="r" b="b"/>
              <a:pathLst>
                <a:path w="15751" h="10856" extrusionOk="0">
                  <a:moveTo>
                    <a:pt x="11631" y="592"/>
                  </a:moveTo>
                  <a:cubicBezTo>
                    <a:pt x="12794" y="592"/>
                    <a:pt x="13976" y="703"/>
                    <a:pt x="14683" y="783"/>
                  </a:cubicBezTo>
                  <a:cubicBezTo>
                    <a:pt x="14348" y="1035"/>
                    <a:pt x="13795" y="1407"/>
                    <a:pt x="12920" y="1893"/>
                  </a:cubicBezTo>
                  <a:cubicBezTo>
                    <a:pt x="11310" y="2788"/>
                    <a:pt x="3440" y="8105"/>
                    <a:pt x="932" y="9804"/>
                  </a:cubicBezTo>
                  <a:cubicBezTo>
                    <a:pt x="1471" y="8387"/>
                    <a:pt x="2647" y="5584"/>
                    <a:pt x="3904" y="4475"/>
                  </a:cubicBezTo>
                  <a:cubicBezTo>
                    <a:pt x="5556" y="3016"/>
                    <a:pt x="9035" y="1015"/>
                    <a:pt x="9423" y="793"/>
                  </a:cubicBezTo>
                  <a:cubicBezTo>
                    <a:pt x="10044" y="644"/>
                    <a:pt x="10833" y="592"/>
                    <a:pt x="11631" y="592"/>
                  </a:cubicBezTo>
                  <a:close/>
                  <a:moveTo>
                    <a:pt x="11648" y="0"/>
                  </a:moveTo>
                  <a:cubicBezTo>
                    <a:pt x="10786" y="0"/>
                    <a:pt x="9925" y="59"/>
                    <a:pt x="9241" y="229"/>
                  </a:cubicBezTo>
                  <a:cubicBezTo>
                    <a:pt x="9216" y="236"/>
                    <a:pt x="9191" y="246"/>
                    <a:pt x="9168" y="260"/>
                  </a:cubicBezTo>
                  <a:cubicBezTo>
                    <a:pt x="9011" y="348"/>
                    <a:pt x="5303" y="2452"/>
                    <a:pt x="3513" y="4032"/>
                  </a:cubicBezTo>
                  <a:cubicBezTo>
                    <a:pt x="1687" y="5642"/>
                    <a:pt x="130" y="10271"/>
                    <a:pt x="64" y="10468"/>
                  </a:cubicBezTo>
                  <a:cubicBezTo>
                    <a:pt x="0" y="10658"/>
                    <a:pt x="142" y="10855"/>
                    <a:pt x="344" y="10855"/>
                  </a:cubicBezTo>
                  <a:cubicBezTo>
                    <a:pt x="403" y="10855"/>
                    <a:pt x="461" y="10838"/>
                    <a:pt x="511" y="10805"/>
                  </a:cubicBezTo>
                  <a:cubicBezTo>
                    <a:pt x="618" y="10732"/>
                    <a:pt x="11349" y="3441"/>
                    <a:pt x="13208" y="2409"/>
                  </a:cubicBezTo>
                  <a:cubicBezTo>
                    <a:pt x="15097" y="1360"/>
                    <a:pt x="15562" y="816"/>
                    <a:pt x="15608" y="758"/>
                  </a:cubicBezTo>
                  <a:cubicBezTo>
                    <a:pt x="15750" y="579"/>
                    <a:pt x="15646" y="314"/>
                    <a:pt x="15421" y="281"/>
                  </a:cubicBezTo>
                  <a:cubicBezTo>
                    <a:pt x="15309" y="265"/>
                    <a:pt x="13479" y="0"/>
                    <a:pt x="1164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8826415" y="2624719"/>
              <a:ext cx="218931" cy="175509"/>
            </a:xfrm>
            <a:custGeom>
              <a:avLst/>
              <a:gdLst/>
              <a:ahLst/>
              <a:cxnLst/>
              <a:rect l="l" t="t" r="r" b="b"/>
              <a:pathLst>
                <a:path w="12383" h="9927" extrusionOk="0">
                  <a:moveTo>
                    <a:pt x="5491" y="0"/>
                  </a:moveTo>
                  <a:cubicBezTo>
                    <a:pt x="5100" y="0"/>
                    <a:pt x="4714" y="38"/>
                    <a:pt x="4343" y="116"/>
                  </a:cubicBezTo>
                  <a:cubicBezTo>
                    <a:pt x="1286" y="760"/>
                    <a:pt x="0" y="3332"/>
                    <a:pt x="0" y="3332"/>
                  </a:cubicBezTo>
                  <a:cubicBezTo>
                    <a:pt x="0" y="5744"/>
                    <a:pt x="5146" y="7674"/>
                    <a:pt x="5146" y="7674"/>
                  </a:cubicBezTo>
                  <a:cubicBezTo>
                    <a:pt x="5146" y="7674"/>
                    <a:pt x="6595" y="9927"/>
                    <a:pt x="8203" y="9927"/>
                  </a:cubicBezTo>
                  <a:cubicBezTo>
                    <a:pt x="9810" y="9927"/>
                    <a:pt x="12383" y="8317"/>
                    <a:pt x="11900" y="4941"/>
                  </a:cubicBezTo>
                  <a:cubicBezTo>
                    <a:pt x="11477" y="1975"/>
                    <a:pt x="8323" y="0"/>
                    <a:pt x="54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8821164" y="2619504"/>
              <a:ext cx="225650" cy="185941"/>
            </a:xfrm>
            <a:custGeom>
              <a:avLst/>
              <a:gdLst/>
              <a:ahLst/>
              <a:cxnLst/>
              <a:rect l="l" t="t" r="r" b="b"/>
              <a:pathLst>
                <a:path w="12763" h="10517" extrusionOk="0">
                  <a:moveTo>
                    <a:pt x="5788" y="591"/>
                  </a:moveTo>
                  <a:cubicBezTo>
                    <a:pt x="7095" y="591"/>
                    <a:pt x="8493" y="1032"/>
                    <a:pt x="9639" y="1834"/>
                  </a:cubicBezTo>
                  <a:cubicBezTo>
                    <a:pt x="10909" y="2723"/>
                    <a:pt x="11714" y="3945"/>
                    <a:pt x="11904" y="5277"/>
                  </a:cubicBezTo>
                  <a:cubicBezTo>
                    <a:pt x="12146" y="6967"/>
                    <a:pt x="11563" y="8052"/>
                    <a:pt x="11032" y="8664"/>
                  </a:cubicBezTo>
                  <a:cubicBezTo>
                    <a:pt x="10226" y="9595"/>
                    <a:pt x="9163" y="9926"/>
                    <a:pt x="8498" y="9926"/>
                  </a:cubicBezTo>
                  <a:cubicBezTo>
                    <a:pt x="7071" y="9926"/>
                    <a:pt x="5705" y="7831"/>
                    <a:pt x="5691" y="7809"/>
                  </a:cubicBezTo>
                  <a:cubicBezTo>
                    <a:pt x="5657" y="7756"/>
                    <a:pt x="5606" y="7715"/>
                    <a:pt x="5546" y="7692"/>
                  </a:cubicBezTo>
                  <a:cubicBezTo>
                    <a:pt x="4186" y="7182"/>
                    <a:pt x="685" y="5481"/>
                    <a:pt x="593" y="3699"/>
                  </a:cubicBezTo>
                  <a:cubicBezTo>
                    <a:pt x="808" y="3316"/>
                    <a:pt x="2074" y="1252"/>
                    <a:pt x="4697" y="701"/>
                  </a:cubicBezTo>
                  <a:cubicBezTo>
                    <a:pt x="5048" y="627"/>
                    <a:pt x="5414" y="591"/>
                    <a:pt x="5788" y="591"/>
                  </a:cubicBezTo>
                  <a:close/>
                  <a:moveTo>
                    <a:pt x="5780" y="1"/>
                  </a:moveTo>
                  <a:cubicBezTo>
                    <a:pt x="5368" y="1"/>
                    <a:pt x="4964" y="40"/>
                    <a:pt x="4578" y="122"/>
                  </a:cubicBezTo>
                  <a:cubicBezTo>
                    <a:pt x="1419" y="786"/>
                    <a:pt x="88" y="3385"/>
                    <a:pt x="32" y="3495"/>
                  </a:cubicBezTo>
                  <a:cubicBezTo>
                    <a:pt x="11" y="3536"/>
                    <a:pt x="0" y="3581"/>
                    <a:pt x="0" y="3627"/>
                  </a:cubicBezTo>
                  <a:cubicBezTo>
                    <a:pt x="0" y="6059"/>
                    <a:pt x="4525" y="7929"/>
                    <a:pt x="5249" y="8212"/>
                  </a:cubicBezTo>
                  <a:cubicBezTo>
                    <a:pt x="5540" y="8639"/>
                    <a:pt x="6913" y="10516"/>
                    <a:pt x="8498" y="10516"/>
                  </a:cubicBezTo>
                  <a:cubicBezTo>
                    <a:pt x="9537" y="10516"/>
                    <a:pt x="10708" y="9942"/>
                    <a:pt x="11480" y="9052"/>
                  </a:cubicBezTo>
                  <a:cubicBezTo>
                    <a:pt x="12092" y="8347"/>
                    <a:pt x="12763" y="7104"/>
                    <a:pt x="12491" y="5194"/>
                  </a:cubicBezTo>
                  <a:cubicBezTo>
                    <a:pt x="12277" y="3699"/>
                    <a:pt x="11385" y="2333"/>
                    <a:pt x="9979" y="1349"/>
                  </a:cubicBezTo>
                  <a:cubicBezTo>
                    <a:pt x="8736" y="478"/>
                    <a:pt x="7209" y="1"/>
                    <a:pt x="57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8041582" y="2970805"/>
              <a:ext cx="199059" cy="388925"/>
            </a:xfrm>
            <a:custGeom>
              <a:avLst/>
              <a:gdLst/>
              <a:ahLst/>
              <a:cxnLst/>
              <a:rect l="l" t="t" r="r" b="b"/>
              <a:pathLst>
                <a:path w="11259" h="21998" extrusionOk="0">
                  <a:moveTo>
                    <a:pt x="8526" y="1"/>
                  </a:moveTo>
                  <a:cubicBezTo>
                    <a:pt x="7078" y="1"/>
                    <a:pt x="6273" y="644"/>
                    <a:pt x="4504" y="1287"/>
                  </a:cubicBezTo>
                  <a:cubicBezTo>
                    <a:pt x="2735" y="1931"/>
                    <a:pt x="1771" y="1770"/>
                    <a:pt x="1287" y="1931"/>
                  </a:cubicBezTo>
                  <a:cubicBezTo>
                    <a:pt x="805" y="2092"/>
                    <a:pt x="1128" y="2735"/>
                    <a:pt x="1771" y="3217"/>
                  </a:cubicBezTo>
                  <a:cubicBezTo>
                    <a:pt x="1985" y="3378"/>
                    <a:pt x="2378" y="3432"/>
                    <a:pt x="2807" y="3432"/>
                  </a:cubicBezTo>
                  <a:cubicBezTo>
                    <a:pt x="3665" y="3432"/>
                    <a:pt x="4665" y="3217"/>
                    <a:pt x="4665" y="3217"/>
                  </a:cubicBezTo>
                  <a:lnTo>
                    <a:pt x="4665" y="3217"/>
                  </a:lnTo>
                  <a:cubicBezTo>
                    <a:pt x="4665" y="3218"/>
                    <a:pt x="1610" y="5309"/>
                    <a:pt x="805" y="5791"/>
                  </a:cubicBezTo>
                  <a:cubicBezTo>
                    <a:pt x="1" y="6273"/>
                    <a:pt x="3056" y="6755"/>
                    <a:pt x="4343" y="6755"/>
                  </a:cubicBezTo>
                  <a:cubicBezTo>
                    <a:pt x="5630" y="6755"/>
                    <a:pt x="6434" y="5952"/>
                    <a:pt x="6434" y="5952"/>
                  </a:cubicBezTo>
                  <a:lnTo>
                    <a:pt x="6434" y="5952"/>
                  </a:lnTo>
                  <a:lnTo>
                    <a:pt x="1289" y="19622"/>
                  </a:lnTo>
                  <a:cubicBezTo>
                    <a:pt x="1156" y="21085"/>
                    <a:pt x="1572" y="21997"/>
                    <a:pt x="4083" y="21997"/>
                  </a:cubicBezTo>
                  <a:cubicBezTo>
                    <a:pt x="4609" y="21997"/>
                    <a:pt x="5227" y="21957"/>
                    <a:pt x="5952" y="21874"/>
                  </a:cubicBezTo>
                  <a:cubicBezTo>
                    <a:pt x="10133" y="21391"/>
                    <a:pt x="10133" y="20748"/>
                    <a:pt x="10133" y="20105"/>
                  </a:cubicBezTo>
                  <a:cubicBezTo>
                    <a:pt x="10133" y="19461"/>
                    <a:pt x="11259" y="4182"/>
                    <a:pt x="11259" y="3379"/>
                  </a:cubicBezTo>
                  <a:cubicBezTo>
                    <a:pt x="11259" y="2574"/>
                    <a:pt x="9972" y="1"/>
                    <a:pt x="852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8047576" y="2965607"/>
              <a:ext cx="198299" cy="399338"/>
            </a:xfrm>
            <a:custGeom>
              <a:avLst/>
              <a:gdLst/>
              <a:ahLst/>
              <a:cxnLst/>
              <a:rect l="l" t="t" r="r" b="b"/>
              <a:pathLst>
                <a:path w="11216" h="22587" extrusionOk="0">
                  <a:moveTo>
                    <a:pt x="8187" y="591"/>
                  </a:moveTo>
                  <a:cubicBezTo>
                    <a:pt x="9414" y="591"/>
                    <a:pt x="10625" y="3002"/>
                    <a:pt x="10625" y="3673"/>
                  </a:cubicBezTo>
                  <a:cubicBezTo>
                    <a:pt x="10625" y="4087"/>
                    <a:pt x="10300" y="8685"/>
                    <a:pt x="10016" y="12743"/>
                  </a:cubicBezTo>
                  <a:cubicBezTo>
                    <a:pt x="9739" y="16682"/>
                    <a:pt x="9498" y="20084"/>
                    <a:pt x="9498" y="20399"/>
                  </a:cubicBezTo>
                  <a:cubicBezTo>
                    <a:pt x="9498" y="20878"/>
                    <a:pt x="9498" y="21421"/>
                    <a:pt x="5579" y="21874"/>
                  </a:cubicBezTo>
                  <a:cubicBezTo>
                    <a:pt x="4885" y="21954"/>
                    <a:pt x="4278" y="21995"/>
                    <a:pt x="3757" y="21995"/>
                  </a:cubicBezTo>
                  <a:cubicBezTo>
                    <a:pt x="2665" y="21995"/>
                    <a:pt x="1948" y="21818"/>
                    <a:pt x="1584" y="21464"/>
                  </a:cubicBezTo>
                  <a:cubicBezTo>
                    <a:pt x="1282" y="21168"/>
                    <a:pt x="1178" y="20724"/>
                    <a:pt x="1241" y="19982"/>
                  </a:cubicBezTo>
                  <a:lnTo>
                    <a:pt x="6371" y="6351"/>
                  </a:lnTo>
                  <a:cubicBezTo>
                    <a:pt x="6420" y="6220"/>
                    <a:pt x="6372" y="6074"/>
                    <a:pt x="6255" y="5998"/>
                  </a:cubicBezTo>
                  <a:cubicBezTo>
                    <a:pt x="6206" y="5966"/>
                    <a:pt x="6150" y="5951"/>
                    <a:pt x="6095" y="5951"/>
                  </a:cubicBezTo>
                  <a:cubicBezTo>
                    <a:pt x="6019" y="5951"/>
                    <a:pt x="5943" y="5980"/>
                    <a:pt x="5886" y="6037"/>
                  </a:cubicBezTo>
                  <a:cubicBezTo>
                    <a:pt x="5879" y="6045"/>
                    <a:pt x="5156" y="6755"/>
                    <a:pt x="4004" y="6755"/>
                  </a:cubicBezTo>
                  <a:cubicBezTo>
                    <a:pt x="2987" y="6755"/>
                    <a:pt x="1327" y="6483"/>
                    <a:pt x="767" y="6247"/>
                  </a:cubicBezTo>
                  <a:cubicBezTo>
                    <a:pt x="1730" y="5644"/>
                    <a:pt x="4374" y="3838"/>
                    <a:pt x="4493" y="3756"/>
                  </a:cubicBezTo>
                  <a:cubicBezTo>
                    <a:pt x="4610" y="3676"/>
                    <a:pt x="4654" y="3525"/>
                    <a:pt x="4597" y="3396"/>
                  </a:cubicBezTo>
                  <a:cubicBezTo>
                    <a:pt x="4550" y="3285"/>
                    <a:pt x="4442" y="3217"/>
                    <a:pt x="4326" y="3217"/>
                  </a:cubicBezTo>
                  <a:cubicBezTo>
                    <a:pt x="4306" y="3217"/>
                    <a:pt x="4285" y="3219"/>
                    <a:pt x="4265" y="3223"/>
                  </a:cubicBezTo>
                  <a:cubicBezTo>
                    <a:pt x="3739" y="3336"/>
                    <a:pt x="3027" y="3431"/>
                    <a:pt x="2459" y="3431"/>
                  </a:cubicBezTo>
                  <a:cubicBezTo>
                    <a:pt x="2075" y="3431"/>
                    <a:pt x="1758" y="3388"/>
                    <a:pt x="1608" y="3276"/>
                  </a:cubicBezTo>
                  <a:cubicBezTo>
                    <a:pt x="1141" y="2925"/>
                    <a:pt x="993" y="2587"/>
                    <a:pt x="1042" y="2505"/>
                  </a:cubicBezTo>
                  <a:cubicBezTo>
                    <a:pt x="1168" y="2464"/>
                    <a:pt x="1368" y="2446"/>
                    <a:pt x="1621" y="2425"/>
                  </a:cubicBezTo>
                  <a:cubicBezTo>
                    <a:pt x="2189" y="2377"/>
                    <a:pt x="3045" y="2304"/>
                    <a:pt x="4266" y="1860"/>
                  </a:cubicBezTo>
                  <a:cubicBezTo>
                    <a:pt x="4831" y="1654"/>
                    <a:pt x="5301" y="1449"/>
                    <a:pt x="5714" y="1267"/>
                  </a:cubicBezTo>
                  <a:cubicBezTo>
                    <a:pt x="6609" y="874"/>
                    <a:pt x="7255" y="591"/>
                    <a:pt x="8187" y="591"/>
                  </a:cubicBezTo>
                  <a:close/>
                  <a:moveTo>
                    <a:pt x="8187" y="0"/>
                  </a:moveTo>
                  <a:cubicBezTo>
                    <a:pt x="7132" y="0"/>
                    <a:pt x="6401" y="320"/>
                    <a:pt x="5477" y="725"/>
                  </a:cubicBezTo>
                  <a:cubicBezTo>
                    <a:pt x="5072" y="903"/>
                    <a:pt x="4611" y="1105"/>
                    <a:pt x="4065" y="1304"/>
                  </a:cubicBezTo>
                  <a:cubicBezTo>
                    <a:pt x="2916" y="1721"/>
                    <a:pt x="2107" y="1790"/>
                    <a:pt x="1572" y="1836"/>
                  </a:cubicBezTo>
                  <a:cubicBezTo>
                    <a:pt x="1280" y="1861"/>
                    <a:pt x="1048" y="1880"/>
                    <a:pt x="855" y="1944"/>
                  </a:cubicBezTo>
                  <a:cubicBezTo>
                    <a:pt x="621" y="2023"/>
                    <a:pt x="466" y="2196"/>
                    <a:pt x="430" y="2419"/>
                  </a:cubicBezTo>
                  <a:cubicBezTo>
                    <a:pt x="354" y="2886"/>
                    <a:pt x="806" y="3412"/>
                    <a:pt x="1254" y="3748"/>
                  </a:cubicBezTo>
                  <a:cubicBezTo>
                    <a:pt x="1530" y="3955"/>
                    <a:pt x="2004" y="4023"/>
                    <a:pt x="2502" y="4023"/>
                  </a:cubicBezTo>
                  <a:cubicBezTo>
                    <a:pt x="2697" y="4023"/>
                    <a:pt x="2896" y="4012"/>
                    <a:pt x="3089" y="3996"/>
                  </a:cubicBezTo>
                  <a:lnTo>
                    <a:pt x="3089" y="3996"/>
                  </a:lnTo>
                  <a:cubicBezTo>
                    <a:pt x="2128" y="4647"/>
                    <a:pt x="799" y="5541"/>
                    <a:pt x="315" y="5831"/>
                  </a:cubicBezTo>
                  <a:cubicBezTo>
                    <a:pt x="0" y="6021"/>
                    <a:pt x="27" y="6262"/>
                    <a:pt x="53" y="6357"/>
                  </a:cubicBezTo>
                  <a:cubicBezTo>
                    <a:pt x="285" y="7194"/>
                    <a:pt x="3968" y="7345"/>
                    <a:pt x="4005" y="7345"/>
                  </a:cubicBezTo>
                  <a:cubicBezTo>
                    <a:pt x="4522" y="7344"/>
                    <a:pt x="5031" y="7227"/>
                    <a:pt x="5496" y="7000"/>
                  </a:cubicBezTo>
                  <a:lnTo>
                    <a:pt x="5496" y="7000"/>
                  </a:lnTo>
                  <a:lnTo>
                    <a:pt x="673" y="19812"/>
                  </a:lnTo>
                  <a:cubicBezTo>
                    <a:pt x="663" y="19837"/>
                    <a:pt x="658" y="19862"/>
                    <a:pt x="655" y="19889"/>
                  </a:cubicBezTo>
                  <a:cubicBezTo>
                    <a:pt x="597" y="20528"/>
                    <a:pt x="604" y="21332"/>
                    <a:pt x="1173" y="21887"/>
                  </a:cubicBezTo>
                  <a:cubicBezTo>
                    <a:pt x="1655" y="22359"/>
                    <a:pt x="2476" y="22587"/>
                    <a:pt x="3746" y="22587"/>
                  </a:cubicBezTo>
                  <a:cubicBezTo>
                    <a:pt x="4294" y="22587"/>
                    <a:pt x="4924" y="22544"/>
                    <a:pt x="5647" y="22461"/>
                  </a:cubicBezTo>
                  <a:cubicBezTo>
                    <a:pt x="9780" y="21984"/>
                    <a:pt x="10090" y="21335"/>
                    <a:pt x="10090" y="20399"/>
                  </a:cubicBezTo>
                  <a:cubicBezTo>
                    <a:pt x="10090" y="20105"/>
                    <a:pt x="10352" y="16384"/>
                    <a:pt x="10605" y="12784"/>
                  </a:cubicBezTo>
                  <a:cubicBezTo>
                    <a:pt x="10905" y="8519"/>
                    <a:pt x="11216" y="4107"/>
                    <a:pt x="11216" y="3673"/>
                  </a:cubicBezTo>
                  <a:cubicBezTo>
                    <a:pt x="11216" y="2772"/>
                    <a:pt x="9852" y="0"/>
                    <a:pt x="8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8155336" y="3022873"/>
              <a:ext cx="13508" cy="53146"/>
            </a:xfrm>
            <a:custGeom>
              <a:avLst/>
              <a:gdLst/>
              <a:ahLst/>
              <a:cxnLst/>
              <a:rect l="l" t="t" r="r" b="b"/>
              <a:pathLst>
                <a:path w="764" h="3006" extrusionOk="0">
                  <a:moveTo>
                    <a:pt x="0" y="3006"/>
                  </a:moveTo>
                  <a:lnTo>
                    <a:pt x="763" y="0"/>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8149430" y="3017551"/>
              <a:ext cx="25247" cy="63701"/>
            </a:xfrm>
            <a:custGeom>
              <a:avLst/>
              <a:gdLst/>
              <a:ahLst/>
              <a:cxnLst/>
              <a:rect l="l" t="t" r="r" b="b"/>
              <a:pathLst>
                <a:path w="1428" h="3603" extrusionOk="0">
                  <a:moveTo>
                    <a:pt x="1099" y="0"/>
                  </a:moveTo>
                  <a:cubicBezTo>
                    <a:pt x="964" y="0"/>
                    <a:pt x="842" y="92"/>
                    <a:pt x="810" y="228"/>
                  </a:cubicBezTo>
                  <a:lnTo>
                    <a:pt x="49" y="3235"/>
                  </a:lnTo>
                  <a:cubicBezTo>
                    <a:pt x="1" y="3421"/>
                    <a:pt x="142" y="3603"/>
                    <a:pt x="334" y="3603"/>
                  </a:cubicBezTo>
                  <a:cubicBezTo>
                    <a:pt x="470" y="3603"/>
                    <a:pt x="587" y="3511"/>
                    <a:pt x="621" y="3380"/>
                  </a:cubicBezTo>
                  <a:lnTo>
                    <a:pt x="1383" y="375"/>
                  </a:lnTo>
                  <a:cubicBezTo>
                    <a:pt x="1427" y="215"/>
                    <a:pt x="1331" y="51"/>
                    <a:pt x="1172" y="9"/>
                  </a:cubicBezTo>
                  <a:cubicBezTo>
                    <a:pt x="1147" y="3"/>
                    <a:pt x="1123" y="0"/>
                    <a:pt x="10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8027385" y="3257999"/>
              <a:ext cx="193366" cy="234066"/>
            </a:xfrm>
            <a:custGeom>
              <a:avLst/>
              <a:gdLst/>
              <a:ahLst/>
              <a:cxnLst/>
              <a:rect l="l" t="t" r="r" b="b"/>
              <a:pathLst>
                <a:path w="10937" h="13239" extrusionOk="0">
                  <a:moveTo>
                    <a:pt x="7077" y="1"/>
                  </a:moveTo>
                  <a:cubicBezTo>
                    <a:pt x="7077" y="1"/>
                    <a:pt x="1931" y="1448"/>
                    <a:pt x="965" y="3700"/>
                  </a:cubicBezTo>
                  <a:cubicBezTo>
                    <a:pt x="1" y="5949"/>
                    <a:pt x="162" y="9329"/>
                    <a:pt x="2092" y="11257"/>
                  </a:cubicBezTo>
                  <a:cubicBezTo>
                    <a:pt x="3430" y="12596"/>
                    <a:pt x="4227" y="13239"/>
                    <a:pt x="5287" y="13239"/>
                  </a:cubicBezTo>
                  <a:cubicBezTo>
                    <a:pt x="5755" y="13239"/>
                    <a:pt x="6275" y="13113"/>
                    <a:pt x="6916" y="12866"/>
                  </a:cubicBezTo>
                  <a:cubicBezTo>
                    <a:pt x="9006" y="12062"/>
                    <a:pt x="9490" y="10775"/>
                    <a:pt x="9650" y="9488"/>
                  </a:cubicBezTo>
                  <a:cubicBezTo>
                    <a:pt x="9811" y="8202"/>
                    <a:pt x="10936" y="3861"/>
                    <a:pt x="70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8022417" y="3252748"/>
              <a:ext cx="197804" cy="244497"/>
            </a:xfrm>
            <a:custGeom>
              <a:avLst/>
              <a:gdLst/>
              <a:ahLst/>
              <a:cxnLst/>
              <a:rect l="l" t="t" r="r" b="b"/>
              <a:pathLst>
                <a:path w="11188" h="13829" extrusionOk="0">
                  <a:moveTo>
                    <a:pt x="7272" y="631"/>
                  </a:moveTo>
                  <a:cubicBezTo>
                    <a:pt x="10543" y="4008"/>
                    <a:pt x="9955" y="7726"/>
                    <a:pt x="9700" y="9325"/>
                  </a:cubicBezTo>
                  <a:cubicBezTo>
                    <a:pt x="9675" y="9490"/>
                    <a:pt x="9652" y="9632"/>
                    <a:pt x="9637" y="9749"/>
                  </a:cubicBezTo>
                  <a:cubicBezTo>
                    <a:pt x="9490" y="10927"/>
                    <a:pt x="9080" y="12122"/>
                    <a:pt x="7090" y="12888"/>
                  </a:cubicBezTo>
                  <a:cubicBezTo>
                    <a:pt x="6489" y="13119"/>
                    <a:pt x="6008" y="13240"/>
                    <a:pt x="5574" y="13240"/>
                  </a:cubicBezTo>
                  <a:cubicBezTo>
                    <a:pt x="4613" y="13240"/>
                    <a:pt x="3881" y="12647"/>
                    <a:pt x="2580" y="11347"/>
                  </a:cubicBezTo>
                  <a:cubicBezTo>
                    <a:pt x="688" y="9453"/>
                    <a:pt x="620" y="6207"/>
                    <a:pt x="1518" y="4114"/>
                  </a:cubicBezTo>
                  <a:cubicBezTo>
                    <a:pt x="2322" y="2236"/>
                    <a:pt x="6394" y="901"/>
                    <a:pt x="7272" y="631"/>
                  </a:cubicBezTo>
                  <a:close/>
                  <a:moveTo>
                    <a:pt x="7357" y="1"/>
                  </a:moveTo>
                  <a:cubicBezTo>
                    <a:pt x="7330" y="1"/>
                    <a:pt x="7303" y="4"/>
                    <a:pt x="7277" y="12"/>
                  </a:cubicBezTo>
                  <a:cubicBezTo>
                    <a:pt x="7061" y="73"/>
                    <a:pt x="1984" y="1525"/>
                    <a:pt x="974" y="3879"/>
                  </a:cubicBezTo>
                  <a:cubicBezTo>
                    <a:pt x="1" y="6152"/>
                    <a:pt x="85" y="9689"/>
                    <a:pt x="2162" y="11765"/>
                  </a:cubicBezTo>
                  <a:cubicBezTo>
                    <a:pt x="3510" y="13111"/>
                    <a:pt x="4373" y="13828"/>
                    <a:pt x="5564" y="13828"/>
                  </a:cubicBezTo>
                  <a:cubicBezTo>
                    <a:pt x="6065" y="13828"/>
                    <a:pt x="6626" y="13700"/>
                    <a:pt x="7303" y="13439"/>
                  </a:cubicBezTo>
                  <a:cubicBezTo>
                    <a:pt x="9588" y="12560"/>
                    <a:pt x="10062" y="11118"/>
                    <a:pt x="10224" y="9822"/>
                  </a:cubicBezTo>
                  <a:cubicBezTo>
                    <a:pt x="10238" y="9710"/>
                    <a:pt x="10259" y="9574"/>
                    <a:pt x="10284" y="9417"/>
                  </a:cubicBezTo>
                  <a:cubicBezTo>
                    <a:pt x="10555" y="7708"/>
                    <a:pt x="11187" y="3709"/>
                    <a:pt x="7566" y="89"/>
                  </a:cubicBezTo>
                  <a:cubicBezTo>
                    <a:pt x="7510" y="31"/>
                    <a:pt x="7434" y="1"/>
                    <a:pt x="73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7973355" y="4437609"/>
              <a:ext cx="264457" cy="218949"/>
            </a:xfrm>
            <a:custGeom>
              <a:avLst/>
              <a:gdLst/>
              <a:ahLst/>
              <a:cxnLst/>
              <a:rect l="l" t="t" r="r" b="b"/>
              <a:pathLst>
                <a:path w="14958" h="12384" extrusionOk="0">
                  <a:moveTo>
                    <a:pt x="2809" y="1"/>
                  </a:moveTo>
                  <a:cubicBezTo>
                    <a:pt x="2412" y="1"/>
                    <a:pt x="2055" y="55"/>
                    <a:pt x="1770" y="185"/>
                  </a:cubicBezTo>
                  <a:cubicBezTo>
                    <a:pt x="1" y="989"/>
                    <a:pt x="1" y="1794"/>
                    <a:pt x="2252" y="5332"/>
                  </a:cubicBezTo>
                  <a:cubicBezTo>
                    <a:pt x="4288" y="8529"/>
                    <a:pt x="9607" y="12384"/>
                    <a:pt x="12155" y="12384"/>
                  </a:cubicBezTo>
                  <a:cubicBezTo>
                    <a:pt x="12426" y="12384"/>
                    <a:pt x="12666" y="12340"/>
                    <a:pt x="12867" y="12248"/>
                  </a:cubicBezTo>
                  <a:cubicBezTo>
                    <a:pt x="14958" y="11282"/>
                    <a:pt x="13028" y="4848"/>
                    <a:pt x="13028" y="4848"/>
                  </a:cubicBezTo>
                  <a:lnTo>
                    <a:pt x="8042" y="1472"/>
                  </a:lnTo>
                  <a:cubicBezTo>
                    <a:pt x="8042" y="1472"/>
                    <a:pt x="4875" y="1"/>
                    <a:pt x="28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7973744" y="4432464"/>
              <a:ext cx="269249" cy="229221"/>
            </a:xfrm>
            <a:custGeom>
              <a:avLst/>
              <a:gdLst/>
              <a:ahLst/>
              <a:cxnLst/>
              <a:rect l="l" t="t" r="r" b="b"/>
              <a:pathLst>
                <a:path w="15229" h="12965" extrusionOk="0">
                  <a:moveTo>
                    <a:pt x="2779" y="588"/>
                  </a:moveTo>
                  <a:cubicBezTo>
                    <a:pt x="4380" y="588"/>
                    <a:pt x="6861" y="1554"/>
                    <a:pt x="7873" y="2021"/>
                  </a:cubicBezTo>
                  <a:lnTo>
                    <a:pt x="12752" y="5326"/>
                  </a:lnTo>
                  <a:cubicBezTo>
                    <a:pt x="13275" y="7120"/>
                    <a:pt x="14216" y="11580"/>
                    <a:pt x="12720" y="12270"/>
                  </a:cubicBezTo>
                  <a:cubicBezTo>
                    <a:pt x="12554" y="12347"/>
                    <a:pt x="12353" y="12383"/>
                    <a:pt x="12122" y="12383"/>
                  </a:cubicBezTo>
                  <a:cubicBezTo>
                    <a:pt x="9808" y="12383"/>
                    <a:pt x="4553" y="8722"/>
                    <a:pt x="2479" y="5464"/>
                  </a:cubicBezTo>
                  <a:cubicBezTo>
                    <a:pt x="1296" y="3605"/>
                    <a:pt x="603" y="2313"/>
                    <a:pt x="807" y="1627"/>
                  </a:cubicBezTo>
                  <a:cubicBezTo>
                    <a:pt x="904" y="1299"/>
                    <a:pt x="1213" y="1044"/>
                    <a:pt x="1870" y="745"/>
                  </a:cubicBezTo>
                  <a:cubicBezTo>
                    <a:pt x="2113" y="634"/>
                    <a:pt x="2424" y="588"/>
                    <a:pt x="2779" y="588"/>
                  </a:cubicBezTo>
                  <a:close/>
                  <a:moveTo>
                    <a:pt x="2779" y="0"/>
                  </a:moveTo>
                  <a:cubicBezTo>
                    <a:pt x="2342" y="0"/>
                    <a:pt x="1946" y="61"/>
                    <a:pt x="1626" y="206"/>
                  </a:cubicBezTo>
                  <a:cubicBezTo>
                    <a:pt x="1016" y="483"/>
                    <a:pt x="428" y="826"/>
                    <a:pt x="241" y="1458"/>
                  </a:cubicBezTo>
                  <a:cubicBezTo>
                    <a:pt x="0" y="2269"/>
                    <a:pt x="438" y="3359"/>
                    <a:pt x="1981" y="5781"/>
                  </a:cubicBezTo>
                  <a:cubicBezTo>
                    <a:pt x="4044" y="9023"/>
                    <a:pt x="9425" y="12964"/>
                    <a:pt x="12155" y="12964"/>
                  </a:cubicBezTo>
                  <a:cubicBezTo>
                    <a:pt x="12462" y="12964"/>
                    <a:pt x="12736" y="12914"/>
                    <a:pt x="12969" y="12807"/>
                  </a:cubicBezTo>
                  <a:cubicBezTo>
                    <a:pt x="15228" y="11764"/>
                    <a:pt x="13494" y="5739"/>
                    <a:pt x="13289" y="5055"/>
                  </a:cubicBezTo>
                  <a:cubicBezTo>
                    <a:pt x="13270" y="4989"/>
                    <a:pt x="13229" y="4934"/>
                    <a:pt x="13172" y="4895"/>
                  </a:cubicBezTo>
                  <a:lnTo>
                    <a:pt x="8186" y="1518"/>
                  </a:lnTo>
                  <a:cubicBezTo>
                    <a:pt x="8173" y="1509"/>
                    <a:pt x="8159" y="1502"/>
                    <a:pt x="8145" y="1496"/>
                  </a:cubicBezTo>
                  <a:cubicBezTo>
                    <a:pt x="7987" y="1423"/>
                    <a:pt x="4897" y="0"/>
                    <a:pt x="27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7975035" y="4449843"/>
              <a:ext cx="241951" cy="206715"/>
            </a:xfrm>
            <a:custGeom>
              <a:avLst/>
              <a:gdLst/>
              <a:ahLst/>
              <a:cxnLst/>
              <a:rect l="l" t="t" r="r" b="b"/>
              <a:pathLst>
                <a:path w="13685" h="11692" extrusionOk="0">
                  <a:moveTo>
                    <a:pt x="831" y="0"/>
                  </a:moveTo>
                  <a:lnTo>
                    <a:pt x="831" y="0"/>
                  </a:lnTo>
                  <a:cubicBezTo>
                    <a:pt x="0" y="732"/>
                    <a:pt x="359" y="1812"/>
                    <a:pt x="2157" y="4640"/>
                  </a:cubicBezTo>
                  <a:cubicBezTo>
                    <a:pt x="4193" y="7837"/>
                    <a:pt x="9512" y="11692"/>
                    <a:pt x="12060" y="11692"/>
                  </a:cubicBezTo>
                  <a:cubicBezTo>
                    <a:pt x="12331" y="11692"/>
                    <a:pt x="12571" y="11648"/>
                    <a:pt x="12772" y="11556"/>
                  </a:cubicBezTo>
                  <a:cubicBezTo>
                    <a:pt x="13303" y="11310"/>
                    <a:pt x="13575" y="10711"/>
                    <a:pt x="13685" y="9954"/>
                  </a:cubicBezTo>
                  <a:lnTo>
                    <a:pt x="13685" y="9954"/>
                  </a:lnTo>
                  <a:cubicBezTo>
                    <a:pt x="13113" y="10196"/>
                    <a:pt x="12537" y="10308"/>
                    <a:pt x="11957" y="10308"/>
                  </a:cubicBezTo>
                  <a:cubicBezTo>
                    <a:pt x="9551" y="10308"/>
                    <a:pt x="7092" y="8376"/>
                    <a:pt x="4730" y="5765"/>
                  </a:cubicBezTo>
                  <a:cubicBezTo>
                    <a:pt x="2685" y="3504"/>
                    <a:pt x="1436" y="1249"/>
                    <a:pt x="8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7967627" y="4444610"/>
              <a:ext cx="254999" cy="217075"/>
            </a:xfrm>
            <a:custGeom>
              <a:avLst/>
              <a:gdLst/>
              <a:ahLst/>
              <a:cxnLst/>
              <a:rect l="l" t="t" r="r" b="b"/>
              <a:pathLst>
                <a:path w="14423" h="12278" extrusionOk="0">
                  <a:moveTo>
                    <a:pt x="1192" y="843"/>
                  </a:moveTo>
                  <a:lnTo>
                    <a:pt x="1192" y="843"/>
                  </a:lnTo>
                  <a:cubicBezTo>
                    <a:pt x="1841" y="2108"/>
                    <a:pt x="3058" y="4190"/>
                    <a:pt x="4930" y="6260"/>
                  </a:cubicBezTo>
                  <a:cubicBezTo>
                    <a:pt x="7761" y="9388"/>
                    <a:pt x="10168" y="10908"/>
                    <a:pt x="12354" y="10908"/>
                  </a:cubicBezTo>
                  <a:cubicBezTo>
                    <a:pt x="12813" y="10908"/>
                    <a:pt x="13262" y="10841"/>
                    <a:pt x="13703" y="10708"/>
                  </a:cubicBezTo>
                  <a:lnTo>
                    <a:pt x="13703" y="10708"/>
                  </a:lnTo>
                  <a:cubicBezTo>
                    <a:pt x="13570" y="11157"/>
                    <a:pt x="13357" y="11450"/>
                    <a:pt x="13066" y="11583"/>
                  </a:cubicBezTo>
                  <a:cubicBezTo>
                    <a:pt x="12900" y="11660"/>
                    <a:pt x="12699" y="11696"/>
                    <a:pt x="12469" y="11696"/>
                  </a:cubicBezTo>
                  <a:cubicBezTo>
                    <a:pt x="10154" y="11696"/>
                    <a:pt x="4899" y="8035"/>
                    <a:pt x="2825" y="4777"/>
                  </a:cubicBezTo>
                  <a:cubicBezTo>
                    <a:pt x="1270" y="2332"/>
                    <a:pt x="942" y="1389"/>
                    <a:pt x="1192" y="843"/>
                  </a:cubicBezTo>
                  <a:close/>
                  <a:moveTo>
                    <a:pt x="1249" y="1"/>
                  </a:moveTo>
                  <a:cubicBezTo>
                    <a:pt x="1177" y="1"/>
                    <a:pt x="1108" y="26"/>
                    <a:pt x="1054" y="75"/>
                  </a:cubicBezTo>
                  <a:cubicBezTo>
                    <a:pt x="0" y="1003"/>
                    <a:pt x="596" y="2374"/>
                    <a:pt x="2327" y="5094"/>
                  </a:cubicBezTo>
                  <a:cubicBezTo>
                    <a:pt x="4390" y="8336"/>
                    <a:pt x="9770" y="12277"/>
                    <a:pt x="12501" y="12277"/>
                  </a:cubicBezTo>
                  <a:cubicBezTo>
                    <a:pt x="12808" y="12276"/>
                    <a:pt x="13082" y="12227"/>
                    <a:pt x="13314" y="12118"/>
                  </a:cubicBezTo>
                  <a:cubicBezTo>
                    <a:pt x="13895" y="11852"/>
                    <a:pt x="14258" y="11237"/>
                    <a:pt x="14396" y="10290"/>
                  </a:cubicBezTo>
                  <a:cubicBezTo>
                    <a:pt x="14422" y="10104"/>
                    <a:pt x="14274" y="9952"/>
                    <a:pt x="14103" y="9952"/>
                  </a:cubicBezTo>
                  <a:cubicBezTo>
                    <a:pt x="14065" y="9952"/>
                    <a:pt x="14026" y="9959"/>
                    <a:pt x="13988" y="9976"/>
                  </a:cubicBezTo>
                  <a:cubicBezTo>
                    <a:pt x="13462" y="10199"/>
                    <a:pt x="12921" y="10311"/>
                    <a:pt x="12360" y="10311"/>
                  </a:cubicBezTo>
                  <a:cubicBezTo>
                    <a:pt x="10346" y="10311"/>
                    <a:pt x="8079" y="8858"/>
                    <a:pt x="5369" y="5862"/>
                  </a:cubicBezTo>
                  <a:cubicBezTo>
                    <a:pt x="3323" y="3601"/>
                    <a:pt x="2076" y="1324"/>
                    <a:pt x="1516" y="168"/>
                  </a:cubicBezTo>
                  <a:cubicBezTo>
                    <a:pt x="1476" y="85"/>
                    <a:pt x="1399" y="26"/>
                    <a:pt x="1308" y="7"/>
                  </a:cubicBezTo>
                  <a:cubicBezTo>
                    <a:pt x="1288" y="3"/>
                    <a:pt x="1268" y="1"/>
                    <a:pt x="12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8089920" y="3466464"/>
              <a:ext cx="1188591" cy="1193365"/>
            </a:xfrm>
            <a:custGeom>
              <a:avLst/>
              <a:gdLst/>
              <a:ahLst/>
              <a:cxnLst/>
              <a:rect l="l" t="t" r="r" b="b"/>
              <a:pathLst>
                <a:path w="67228" h="67498" extrusionOk="0">
                  <a:moveTo>
                    <a:pt x="45468" y="1"/>
                  </a:moveTo>
                  <a:cubicBezTo>
                    <a:pt x="42438" y="1"/>
                    <a:pt x="35390" y="859"/>
                    <a:pt x="24609" y="7187"/>
                  </a:cubicBezTo>
                  <a:lnTo>
                    <a:pt x="24769" y="12013"/>
                  </a:lnTo>
                  <a:cubicBezTo>
                    <a:pt x="24769" y="12013"/>
                    <a:pt x="14958" y="15710"/>
                    <a:pt x="10133" y="19088"/>
                  </a:cubicBezTo>
                  <a:cubicBezTo>
                    <a:pt x="5308" y="22466"/>
                    <a:pt x="2091" y="25040"/>
                    <a:pt x="1609" y="28255"/>
                  </a:cubicBezTo>
                  <a:cubicBezTo>
                    <a:pt x="1127" y="31472"/>
                    <a:pt x="1448" y="56401"/>
                    <a:pt x="1448" y="56401"/>
                  </a:cubicBezTo>
                  <a:cubicBezTo>
                    <a:pt x="1448" y="56401"/>
                    <a:pt x="0" y="56723"/>
                    <a:pt x="484" y="57687"/>
                  </a:cubicBezTo>
                  <a:cubicBezTo>
                    <a:pt x="967" y="58653"/>
                    <a:pt x="1931" y="62191"/>
                    <a:pt x="3218" y="62512"/>
                  </a:cubicBezTo>
                  <a:cubicBezTo>
                    <a:pt x="4048" y="62720"/>
                    <a:pt x="5012" y="63062"/>
                    <a:pt x="5678" y="63062"/>
                  </a:cubicBezTo>
                  <a:cubicBezTo>
                    <a:pt x="6044" y="63062"/>
                    <a:pt x="6320" y="62958"/>
                    <a:pt x="6434" y="62673"/>
                  </a:cubicBezTo>
                  <a:cubicBezTo>
                    <a:pt x="6756" y="61868"/>
                    <a:pt x="7720" y="57044"/>
                    <a:pt x="8364" y="55436"/>
                  </a:cubicBezTo>
                  <a:cubicBezTo>
                    <a:pt x="9007" y="53827"/>
                    <a:pt x="10133" y="46268"/>
                    <a:pt x="11098" y="40961"/>
                  </a:cubicBezTo>
                  <a:cubicBezTo>
                    <a:pt x="12063" y="35653"/>
                    <a:pt x="12063" y="31955"/>
                    <a:pt x="12063" y="31955"/>
                  </a:cubicBezTo>
                  <a:cubicBezTo>
                    <a:pt x="12063" y="31955"/>
                    <a:pt x="16405" y="31472"/>
                    <a:pt x="22034" y="29542"/>
                  </a:cubicBezTo>
                  <a:cubicBezTo>
                    <a:pt x="27663" y="27612"/>
                    <a:pt x="35866" y="24074"/>
                    <a:pt x="35866" y="24074"/>
                  </a:cubicBezTo>
                  <a:cubicBezTo>
                    <a:pt x="35866" y="24074"/>
                    <a:pt x="42459" y="40639"/>
                    <a:pt x="43907" y="43857"/>
                  </a:cubicBezTo>
                  <a:cubicBezTo>
                    <a:pt x="45355" y="47074"/>
                    <a:pt x="50984" y="54311"/>
                    <a:pt x="52110" y="56401"/>
                  </a:cubicBezTo>
                  <a:cubicBezTo>
                    <a:pt x="53235" y="58492"/>
                    <a:pt x="60312" y="67498"/>
                    <a:pt x="60312" y="67498"/>
                  </a:cubicBezTo>
                  <a:cubicBezTo>
                    <a:pt x="60312" y="67498"/>
                    <a:pt x="63047" y="65085"/>
                    <a:pt x="64816" y="65085"/>
                  </a:cubicBezTo>
                  <a:lnTo>
                    <a:pt x="67228" y="65085"/>
                  </a:lnTo>
                  <a:cubicBezTo>
                    <a:pt x="67228" y="65085"/>
                    <a:pt x="64332" y="57043"/>
                    <a:pt x="61921" y="52219"/>
                  </a:cubicBezTo>
                  <a:cubicBezTo>
                    <a:pt x="59509" y="47395"/>
                    <a:pt x="54522" y="39513"/>
                    <a:pt x="54522" y="39513"/>
                  </a:cubicBezTo>
                  <a:cubicBezTo>
                    <a:pt x="54522" y="39513"/>
                    <a:pt x="50021" y="11374"/>
                    <a:pt x="49858" y="9439"/>
                  </a:cubicBezTo>
                  <a:cubicBezTo>
                    <a:pt x="49547" y="5726"/>
                    <a:pt x="47168" y="120"/>
                    <a:pt x="47168" y="120"/>
                  </a:cubicBezTo>
                  <a:cubicBezTo>
                    <a:pt x="47168" y="120"/>
                    <a:pt x="46596" y="1"/>
                    <a:pt x="454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8090291" y="3461072"/>
              <a:ext cx="1194372" cy="1203990"/>
            </a:xfrm>
            <a:custGeom>
              <a:avLst/>
              <a:gdLst/>
              <a:ahLst/>
              <a:cxnLst/>
              <a:rect l="l" t="t" r="r" b="b"/>
              <a:pathLst>
                <a:path w="67555" h="68099" extrusionOk="0">
                  <a:moveTo>
                    <a:pt x="45500" y="609"/>
                  </a:moveTo>
                  <a:cubicBezTo>
                    <a:pt x="46230" y="609"/>
                    <a:pt x="46711" y="659"/>
                    <a:pt x="46938" y="691"/>
                  </a:cubicBezTo>
                  <a:cubicBezTo>
                    <a:pt x="47314" y="1606"/>
                    <a:pt x="49268" y="6482"/>
                    <a:pt x="49543" y="9769"/>
                  </a:cubicBezTo>
                  <a:cubicBezTo>
                    <a:pt x="49704" y="11694"/>
                    <a:pt x="54026" y="38717"/>
                    <a:pt x="54210" y="39865"/>
                  </a:cubicBezTo>
                  <a:cubicBezTo>
                    <a:pt x="54216" y="39905"/>
                    <a:pt x="54230" y="39943"/>
                    <a:pt x="54252" y="39977"/>
                  </a:cubicBezTo>
                  <a:cubicBezTo>
                    <a:pt x="54302" y="40055"/>
                    <a:pt x="59257" y="47900"/>
                    <a:pt x="61636" y="52657"/>
                  </a:cubicBezTo>
                  <a:cubicBezTo>
                    <a:pt x="63708" y="56803"/>
                    <a:pt x="66169" y="63417"/>
                    <a:pt x="66785" y="65094"/>
                  </a:cubicBezTo>
                  <a:lnTo>
                    <a:pt x="64795" y="65094"/>
                  </a:lnTo>
                  <a:cubicBezTo>
                    <a:pt x="63230" y="65094"/>
                    <a:pt x="61055" y="66781"/>
                    <a:pt x="60334" y="67378"/>
                  </a:cubicBezTo>
                  <a:cubicBezTo>
                    <a:pt x="59201" y="65930"/>
                    <a:pt x="53348" y="58420"/>
                    <a:pt x="52349" y="56566"/>
                  </a:cubicBezTo>
                  <a:cubicBezTo>
                    <a:pt x="51897" y="55725"/>
                    <a:pt x="50754" y="54102"/>
                    <a:pt x="49429" y="52222"/>
                  </a:cubicBezTo>
                  <a:cubicBezTo>
                    <a:pt x="47465" y="49432"/>
                    <a:pt x="45022" y="45961"/>
                    <a:pt x="44157" y="44040"/>
                  </a:cubicBezTo>
                  <a:cubicBezTo>
                    <a:pt x="42728" y="40866"/>
                    <a:pt x="36186" y="24434"/>
                    <a:pt x="36119" y="24269"/>
                  </a:cubicBezTo>
                  <a:cubicBezTo>
                    <a:pt x="36075" y="24157"/>
                    <a:pt x="35966" y="24083"/>
                    <a:pt x="35845" y="24083"/>
                  </a:cubicBezTo>
                  <a:cubicBezTo>
                    <a:pt x="35804" y="24083"/>
                    <a:pt x="35765" y="24092"/>
                    <a:pt x="35728" y="24107"/>
                  </a:cubicBezTo>
                  <a:cubicBezTo>
                    <a:pt x="35646" y="24142"/>
                    <a:pt x="27472" y="27662"/>
                    <a:pt x="21919" y="29567"/>
                  </a:cubicBezTo>
                  <a:cubicBezTo>
                    <a:pt x="16388" y="31463"/>
                    <a:pt x="12053" y="31961"/>
                    <a:pt x="12010" y="31966"/>
                  </a:cubicBezTo>
                  <a:cubicBezTo>
                    <a:pt x="11860" y="31982"/>
                    <a:pt x="11747" y="32109"/>
                    <a:pt x="11747" y="32259"/>
                  </a:cubicBezTo>
                  <a:cubicBezTo>
                    <a:pt x="11747" y="32297"/>
                    <a:pt x="11736" y="35997"/>
                    <a:pt x="10788" y="41212"/>
                  </a:cubicBezTo>
                  <a:cubicBezTo>
                    <a:pt x="10502" y="42782"/>
                    <a:pt x="10202" y="44547"/>
                    <a:pt x="9906" y="46298"/>
                  </a:cubicBezTo>
                  <a:cubicBezTo>
                    <a:pt x="9220" y="50344"/>
                    <a:pt x="8510" y="54527"/>
                    <a:pt x="8070" y="55630"/>
                  </a:cubicBezTo>
                  <a:cubicBezTo>
                    <a:pt x="7686" y="56594"/>
                    <a:pt x="7188" y="58680"/>
                    <a:pt x="6789" y="60355"/>
                  </a:cubicBezTo>
                  <a:cubicBezTo>
                    <a:pt x="6520" y="61487"/>
                    <a:pt x="6264" y="62555"/>
                    <a:pt x="6139" y="62868"/>
                  </a:cubicBezTo>
                  <a:cubicBezTo>
                    <a:pt x="6081" y="63015"/>
                    <a:pt x="5904" y="63071"/>
                    <a:pt x="5662" y="63071"/>
                  </a:cubicBezTo>
                  <a:cubicBezTo>
                    <a:pt x="5218" y="63071"/>
                    <a:pt x="4552" y="62884"/>
                    <a:pt x="3976" y="62721"/>
                  </a:cubicBezTo>
                  <a:cubicBezTo>
                    <a:pt x="3736" y="62654"/>
                    <a:pt x="3498" y="62588"/>
                    <a:pt x="3269" y="62530"/>
                  </a:cubicBezTo>
                  <a:cubicBezTo>
                    <a:pt x="2444" y="62323"/>
                    <a:pt x="1647" y="60214"/>
                    <a:pt x="1171" y="58955"/>
                  </a:cubicBezTo>
                  <a:cubicBezTo>
                    <a:pt x="1000" y="58500"/>
                    <a:pt x="852" y="58107"/>
                    <a:pt x="728" y="57860"/>
                  </a:cubicBezTo>
                  <a:cubicBezTo>
                    <a:pt x="629" y="57661"/>
                    <a:pt x="659" y="57547"/>
                    <a:pt x="692" y="57479"/>
                  </a:cubicBezTo>
                  <a:cubicBezTo>
                    <a:pt x="823" y="57202"/>
                    <a:pt x="1326" y="57032"/>
                    <a:pt x="1492" y="56994"/>
                  </a:cubicBezTo>
                  <a:cubicBezTo>
                    <a:pt x="1630" y="56964"/>
                    <a:pt x="1725" y="56842"/>
                    <a:pt x="1724" y="56702"/>
                  </a:cubicBezTo>
                  <a:cubicBezTo>
                    <a:pt x="1720" y="56452"/>
                    <a:pt x="1408" y="31761"/>
                    <a:pt x="1881" y="28604"/>
                  </a:cubicBezTo>
                  <a:cubicBezTo>
                    <a:pt x="2361" y="25408"/>
                    <a:pt x="5816" y="22762"/>
                    <a:pt x="10283" y="19636"/>
                  </a:cubicBezTo>
                  <a:cubicBezTo>
                    <a:pt x="15022" y="16319"/>
                    <a:pt x="24754" y="12631"/>
                    <a:pt x="24852" y="12593"/>
                  </a:cubicBezTo>
                  <a:cubicBezTo>
                    <a:pt x="24971" y="12549"/>
                    <a:pt x="25047" y="12433"/>
                    <a:pt x="25044" y="12307"/>
                  </a:cubicBezTo>
                  <a:lnTo>
                    <a:pt x="24889" y="7659"/>
                  </a:lnTo>
                  <a:cubicBezTo>
                    <a:pt x="35552" y="1431"/>
                    <a:pt x="42553" y="609"/>
                    <a:pt x="45500" y="609"/>
                  </a:cubicBezTo>
                  <a:close/>
                  <a:moveTo>
                    <a:pt x="45389" y="0"/>
                  </a:moveTo>
                  <a:cubicBezTo>
                    <a:pt x="42284" y="0"/>
                    <a:pt x="35248" y="893"/>
                    <a:pt x="24438" y="7237"/>
                  </a:cubicBezTo>
                  <a:cubicBezTo>
                    <a:pt x="24345" y="7293"/>
                    <a:pt x="24288" y="7395"/>
                    <a:pt x="24292" y="7503"/>
                  </a:cubicBezTo>
                  <a:lnTo>
                    <a:pt x="24446" y="12117"/>
                  </a:lnTo>
                  <a:cubicBezTo>
                    <a:pt x="23025" y="12663"/>
                    <a:pt x="14363" y="16057"/>
                    <a:pt x="9943" y="19152"/>
                  </a:cubicBezTo>
                  <a:cubicBezTo>
                    <a:pt x="5359" y="22359"/>
                    <a:pt x="1811" y="25087"/>
                    <a:pt x="1297" y="28517"/>
                  </a:cubicBezTo>
                  <a:cubicBezTo>
                    <a:pt x="835" y="31594"/>
                    <a:pt x="1097" y="53832"/>
                    <a:pt x="1130" y="56485"/>
                  </a:cubicBezTo>
                  <a:cubicBezTo>
                    <a:pt x="835" y="56586"/>
                    <a:pt x="357" y="56808"/>
                    <a:pt x="158" y="57224"/>
                  </a:cubicBezTo>
                  <a:cubicBezTo>
                    <a:pt x="67" y="57416"/>
                    <a:pt x="0" y="57727"/>
                    <a:pt x="198" y="58124"/>
                  </a:cubicBezTo>
                  <a:cubicBezTo>
                    <a:pt x="309" y="58344"/>
                    <a:pt x="452" y="58724"/>
                    <a:pt x="619" y="59164"/>
                  </a:cubicBezTo>
                  <a:cubicBezTo>
                    <a:pt x="1202" y="60709"/>
                    <a:pt x="2000" y="62822"/>
                    <a:pt x="3125" y="63104"/>
                  </a:cubicBezTo>
                  <a:cubicBezTo>
                    <a:pt x="3348" y="63159"/>
                    <a:pt x="3582" y="63225"/>
                    <a:pt x="3815" y="63291"/>
                  </a:cubicBezTo>
                  <a:cubicBezTo>
                    <a:pt x="4469" y="63476"/>
                    <a:pt x="5135" y="63663"/>
                    <a:pt x="5670" y="63663"/>
                  </a:cubicBezTo>
                  <a:cubicBezTo>
                    <a:pt x="6145" y="63663"/>
                    <a:pt x="6517" y="63515"/>
                    <a:pt x="6688" y="63088"/>
                  </a:cubicBezTo>
                  <a:cubicBezTo>
                    <a:pt x="6829" y="62735"/>
                    <a:pt x="7065" y="61745"/>
                    <a:pt x="7363" y="60493"/>
                  </a:cubicBezTo>
                  <a:cubicBezTo>
                    <a:pt x="7759" y="58835"/>
                    <a:pt x="8250" y="56772"/>
                    <a:pt x="8618" y="55851"/>
                  </a:cubicBezTo>
                  <a:cubicBezTo>
                    <a:pt x="9083" y="54687"/>
                    <a:pt x="9765" y="50661"/>
                    <a:pt x="10489" y="46397"/>
                  </a:cubicBezTo>
                  <a:cubicBezTo>
                    <a:pt x="10785" y="44649"/>
                    <a:pt x="11084" y="42885"/>
                    <a:pt x="11368" y="41319"/>
                  </a:cubicBezTo>
                  <a:cubicBezTo>
                    <a:pt x="12183" y="36839"/>
                    <a:pt x="12314" y="33459"/>
                    <a:pt x="12335" y="32521"/>
                  </a:cubicBezTo>
                  <a:cubicBezTo>
                    <a:pt x="13357" y="32383"/>
                    <a:pt x="17288" y="31781"/>
                    <a:pt x="22110" y="30126"/>
                  </a:cubicBezTo>
                  <a:cubicBezTo>
                    <a:pt x="27102" y="28415"/>
                    <a:pt x="34195" y="25406"/>
                    <a:pt x="35682" y="24771"/>
                  </a:cubicBezTo>
                  <a:cubicBezTo>
                    <a:pt x="36560" y="26971"/>
                    <a:pt x="42287" y="41328"/>
                    <a:pt x="43618" y="44283"/>
                  </a:cubicBezTo>
                  <a:cubicBezTo>
                    <a:pt x="44505" y="46257"/>
                    <a:pt x="46865" y="49607"/>
                    <a:pt x="48947" y="52563"/>
                  </a:cubicBezTo>
                  <a:cubicBezTo>
                    <a:pt x="50259" y="54427"/>
                    <a:pt x="51394" y="56037"/>
                    <a:pt x="51829" y="56847"/>
                  </a:cubicBezTo>
                  <a:cubicBezTo>
                    <a:pt x="52953" y="58935"/>
                    <a:pt x="59769" y="67617"/>
                    <a:pt x="60058" y="67985"/>
                  </a:cubicBezTo>
                  <a:cubicBezTo>
                    <a:pt x="60108" y="68049"/>
                    <a:pt x="60183" y="68090"/>
                    <a:pt x="60263" y="68097"/>
                  </a:cubicBezTo>
                  <a:cubicBezTo>
                    <a:pt x="60273" y="68098"/>
                    <a:pt x="60282" y="68098"/>
                    <a:pt x="60291" y="68098"/>
                  </a:cubicBezTo>
                  <a:cubicBezTo>
                    <a:pt x="60363" y="68098"/>
                    <a:pt x="60432" y="68073"/>
                    <a:pt x="60486" y="68025"/>
                  </a:cubicBezTo>
                  <a:cubicBezTo>
                    <a:pt x="60514" y="68001"/>
                    <a:pt x="63158" y="65686"/>
                    <a:pt x="64795" y="65686"/>
                  </a:cubicBezTo>
                  <a:lnTo>
                    <a:pt x="67207" y="65686"/>
                  </a:lnTo>
                  <a:cubicBezTo>
                    <a:pt x="67411" y="65686"/>
                    <a:pt x="67554" y="65483"/>
                    <a:pt x="67485" y="65291"/>
                  </a:cubicBezTo>
                  <a:cubicBezTo>
                    <a:pt x="67456" y="65210"/>
                    <a:pt x="64557" y="57176"/>
                    <a:pt x="62164" y="52392"/>
                  </a:cubicBezTo>
                  <a:cubicBezTo>
                    <a:pt x="59874" y="47813"/>
                    <a:pt x="55220" y="40404"/>
                    <a:pt x="54784" y="39713"/>
                  </a:cubicBezTo>
                  <a:cubicBezTo>
                    <a:pt x="54551" y="38256"/>
                    <a:pt x="50288" y="11581"/>
                    <a:pt x="50132" y="9720"/>
                  </a:cubicBezTo>
                  <a:cubicBezTo>
                    <a:pt x="49821" y="6004"/>
                    <a:pt x="47517" y="541"/>
                    <a:pt x="47419" y="310"/>
                  </a:cubicBezTo>
                  <a:cubicBezTo>
                    <a:pt x="47381" y="221"/>
                    <a:pt x="47302" y="155"/>
                    <a:pt x="47207" y="135"/>
                  </a:cubicBezTo>
                  <a:cubicBezTo>
                    <a:pt x="47122" y="118"/>
                    <a:pt x="46513" y="0"/>
                    <a:pt x="453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9070930" y="4590488"/>
              <a:ext cx="235727" cy="205972"/>
            </a:xfrm>
            <a:custGeom>
              <a:avLst/>
              <a:gdLst/>
              <a:ahLst/>
              <a:cxnLst/>
              <a:rect l="l" t="t" r="r" b="b"/>
              <a:pathLst>
                <a:path w="13333" h="11650" extrusionOk="0">
                  <a:moveTo>
                    <a:pt x="9191" y="1"/>
                  </a:moveTo>
                  <a:cubicBezTo>
                    <a:pt x="8006" y="1"/>
                    <a:pt x="6490" y="869"/>
                    <a:pt x="4825" y="3922"/>
                  </a:cubicBezTo>
                  <a:cubicBezTo>
                    <a:pt x="4825" y="3922"/>
                    <a:pt x="3861" y="5529"/>
                    <a:pt x="3699" y="6013"/>
                  </a:cubicBezTo>
                  <a:cubicBezTo>
                    <a:pt x="3538" y="6495"/>
                    <a:pt x="0" y="6977"/>
                    <a:pt x="483" y="8586"/>
                  </a:cubicBezTo>
                  <a:cubicBezTo>
                    <a:pt x="965" y="10194"/>
                    <a:pt x="4664" y="11481"/>
                    <a:pt x="6434" y="11642"/>
                  </a:cubicBezTo>
                  <a:cubicBezTo>
                    <a:pt x="6491" y="11647"/>
                    <a:pt x="6549" y="11649"/>
                    <a:pt x="6609" y="11649"/>
                  </a:cubicBezTo>
                  <a:cubicBezTo>
                    <a:pt x="8426" y="11649"/>
                    <a:pt x="11761" y="9369"/>
                    <a:pt x="12384" y="8746"/>
                  </a:cubicBezTo>
                  <a:cubicBezTo>
                    <a:pt x="12764" y="8366"/>
                    <a:pt x="13332" y="5869"/>
                    <a:pt x="13028" y="3920"/>
                  </a:cubicBezTo>
                  <a:cubicBezTo>
                    <a:pt x="12817" y="2576"/>
                    <a:pt x="11741" y="1508"/>
                    <a:pt x="11741" y="1508"/>
                  </a:cubicBezTo>
                  <a:cubicBezTo>
                    <a:pt x="11741" y="1508"/>
                    <a:pt x="10753" y="1"/>
                    <a:pt x="91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9067305" y="4585254"/>
              <a:ext cx="244497" cy="216421"/>
            </a:xfrm>
            <a:custGeom>
              <a:avLst/>
              <a:gdLst/>
              <a:ahLst/>
              <a:cxnLst/>
              <a:rect l="l" t="t" r="r" b="b"/>
              <a:pathLst>
                <a:path w="13829" h="12241" extrusionOk="0">
                  <a:moveTo>
                    <a:pt x="9394" y="593"/>
                  </a:moveTo>
                  <a:cubicBezTo>
                    <a:pt x="10775" y="593"/>
                    <a:pt x="11689" y="1954"/>
                    <a:pt x="11699" y="1968"/>
                  </a:cubicBezTo>
                  <a:cubicBezTo>
                    <a:pt x="11710" y="1984"/>
                    <a:pt x="11723" y="2000"/>
                    <a:pt x="11738" y="2014"/>
                  </a:cubicBezTo>
                  <a:cubicBezTo>
                    <a:pt x="11748" y="2024"/>
                    <a:pt x="12748" y="3028"/>
                    <a:pt x="12940" y="4263"/>
                  </a:cubicBezTo>
                  <a:cubicBezTo>
                    <a:pt x="13238" y="6172"/>
                    <a:pt x="12651" y="8564"/>
                    <a:pt x="12380" y="8833"/>
                  </a:cubicBezTo>
                  <a:cubicBezTo>
                    <a:pt x="11788" y="9425"/>
                    <a:pt x="8535" y="11650"/>
                    <a:pt x="6824" y="11650"/>
                  </a:cubicBezTo>
                  <a:cubicBezTo>
                    <a:pt x="6769" y="11650"/>
                    <a:pt x="6717" y="11648"/>
                    <a:pt x="6665" y="11643"/>
                  </a:cubicBezTo>
                  <a:cubicBezTo>
                    <a:pt x="4917" y="11483"/>
                    <a:pt x="1393" y="10203"/>
                    <a:pt x="971" y="8797"/>
                  </a:cubicBezTo>
                  <a:cubicBezTo>
                    <a:pt x="744" y="8040"/>
                    <a:pt x="1814" y="7560"/>
                    <a:pt x="3029" y="7097"/>
                  </a:cubicBezTo>
                  <a:cubicBezTo>
                    <a:pt x="3689" y="6844"/>
                    <a:pt x="4088" y="6693"/>
                    <a:pt x="4185" y="6402"/>
                  </a:cubicBezTo>
                  <a:cubicBezTo>
                    <a:pt x="4307" y="6032"/>
                    <a:pt x="5020" y="4811"/>
                    <a:pt x="5283" y="4370"/>
                  </a:cubicBezTo>
                  <a:cubicBezTo>
                    <a:pt x="5286" y="4366"/>
                    <a:pt x="5287" y="4362"/>
                    <a:pt x="5289" y="4360"/>
                  </a:cubicBezTo>
                  <a:cubicBezTo>
                    <a:pt x="6603" y="1953"/>
                    <a:pt x="7991" y="651"/>
                    <a:pt x="9306" y="595"/>
                  </a:cubicBezTo>
                  <a:cubicBezTo>
                    <a:pt x="9335" y="593"/>
                    <a:pt x="9365" y="593"/>
                    <a:pt x="9394" y="593"/>
                  </a:cubicBezTo>
                  <a:close/>
                  <a:moveTo>
                    <a:pt x="9421" y="0"/>
                  </a:moveTo>
                  <a:cubicBezTo>
                    <a:pt x="9376" y="0"/>
                    <a:pt x="9331" y="1"/>
                    <a:pt x="9285" y="4"/>
                  </a:cubicBezTo>
                  <a:cubicBezTo>
                    <a:pt x="7731" y="67"/>
                    <a:pt x="6212" y="1435"/>
                    <a:pt x="4773" y="4070"/>
                  </a:cubicBezTo>
                  <a:cubicBezTo>
                    <a:pt x="4659" y="4262"/>
                    <a:pt x="3789" y="5721"/>
                    <a:pt x="3646" y="6173"/>
                  </a:cubicBezTo>
                  <a:cubicBezTo>
                    <a:pt x="3567" y="6258"/>
                    <a:pt x="3134" y="6423"/>
                    <a:pt x="2819" y="6544"/>
                  </a:cubicBezTo>
                  <a:cubicBezTo>
                    <a:pt x="1696" y="6972"/>
                    <a:pt x="0" y="7621"/>
                    <a:pt x="404" y="8967"/>
                  </a:cubicBezTo>
                  <a:cubicBezTo>
                    <a:pt x="943" y="10763"/>
                    <a:pt x="4787" y="12066"/>
                    <a:pt x="6611" y="12232"/>
                  </a:cubicBezTo>
                  <a:cubicBezTo>
                    <a:pt x="6673" y="12238"/>
                    <a:pt x="6737" y="12240"/>
                    <a:pt x="6804" y="12240"/>
                  </a:cubicBezTo>
                  <a:cubicBezTo>
                    <a:pt x="8719" y="12240"/>
                    <a:pt x="12126" y="9923"/>
                    <a:pt x="12798" y="9252"/>
                  </a:cubicBezTo>
                  <a:cubicBezTo>
                    <a:pt x="13292" y="8758"/>
                    <a:pt x="13828" y="6114"/>
                    <a:pt x="13525" y="4172"/>
                  </a:cubicBezTo>
                  <a:cubicBezTo>
                    <a:pt x="13316" y="2839"/>
                    <a:pt x="12339" y="1785"/>
                    <a:pt x="12175" y="1618"/>
                  </a:cubicBezTo>
                  <a:cubicBezTo>
                    <a:pt x="12026" y="1401"/>
                    <a:pt x="11011" y="0"/>
                    <a:pt x="94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9078355" y="4620950"/>
              <a:ext cx="228302" cy="175509"/>
            </a:xfrm>
            <a:custGeom>
              <a:avLst/>
              <a:gdLst/>
              <a:ahLst/>
              <a:cxnLst/>
              <a:rect l="l" t="t" r="r" b="b"/>
              <a:pathLst>
                <a:path w="12913" h="9927" extrusionOk="0">
                  <a:moveTo>
                    <a:pt x="11513" y="0"/>
                  </a:moveTo>
                  <a:cubicBezTo>
                    <a:pt x="10297" y="76"/>
                    <a:pt x="8877" y="435"/>
                    <a:pt x="7943" y="1555"/>
                  </a:cubicBezTo>
                  <a:cubicBezTo>
                    <a:pt x="6335" y="3485"/>
                    <a:pt x="7140" y="7828"/>
                    <a:pt x="5210" y="8471"/>
                  </a:cubicBezTo>
                  <a:cubicBezTo>
                    <a:pt x="5042" y="8527"/>
                    <a:pt x="4859" y="8552"/>
                    <a:pt x="4666" y="8552"/>
                  </a:cubicBezTo>
                  <a:cubicBezTo>
                    <a:pt x="3202" y="8552"/>
                    <a:pt x="1121" y="7087"/>
                    <a:pt x="74" y="6270"/>
                  </a:cubicBezTo>
                  <a:cubicBezTo>
                    <a:pt x="6" y="6462"/>
                    <a:pt x="1" y="6669"/>
                    <a:pt x="63" y="6863"/>
                  </a:cubicBezTo>
                  <a:cubicBezTo>
                    <a:pt x="545" y="8471"/>
                    <a:pt x="4244" y="9758"/>
                    <a:pt x="6014" y="9919"/>
                  </a:cubicBezTo>
                  <a:cubicBezTo>
                    <a:pt x="6071" y="9924"/>
                    <a:pt x="6129" y="9926"/>
                    <a:pt x="6189" y="9926"/>
                  </a:cubicBezTo>
                  <a:cubicBezTo>
                    <a:pt x="8006" y="9926"/>
                    <a:pt x="11341" y="7646"/>
                    <a:pt x="11964" y="7023"/>
                  </a:cubicBezTo>
                  <a:cubicBezTo>
                    <a:pt x="12344" y="6643"/>
                    <a:pt x="12912" y="4148"/>
                    <a:pt x="12608" y="2199"/>
                  </a:cubicBezTo>
                  <a:cubicBezTo>
                    <a:pt x="12453" y="1210"/>
                    <a:pt x="11833" y="375"/>
                    <a:pt x="1151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9073069" y="4615717"/>
              <a:ext cx="238733" cy="185958"/>
            </a:xfrm>
            <a:custGeom>
              <a:avLst/>
              <a:gdLst/>
              <a:ahLst/>
              <a:cxnLst/>
              <a:rect l="l" t="t" r="r" b="b"/>
              <a:pathLst>
                <a:path w="13503" h="10518" extrusionOk="0">
                  <a:moveTo>
                    <a:pt x="11683" y="602"/>
                  </a:moveTo>
                  <a:cubicBezTo>
                    <a:pt x="12011" y="1010"/>
                    <a:pt x="12486" y="1722"/>
                    <a:pt x="12614" y="2540"/>
                  </a:cubicBezTo>
                  <a:cubicBezTo>
                    <a:pt x="12912" y="4449"/>
                    <a:pt x="12325" y="6841"/>
                    <a:pt x="12054" y="7110"/>
                  </a:cubicBezTo>
                  <a:cubicBezTo>
                    <a:pt x="11462" y="7702"/>
                    <a:pt x="8209" y="9927"/>
                    <a:pt x="6498" y="9927"/>
                  </a:cubicBezTo>
                  <a:cubicBezTo>
                    <a:pt x="6443" y="9927"/>
                    <a:pt x="6391" y="9925"/>
                    <a:pt x="6339" y="9920"/>
                  </a:cubicBezTo>
                  <a:cubicBezTo>
                    <a:pt x="4631" y="9764"/>
                    <a:pt x="1225" y="8537"/>
                    <a:pt x="678" y="7169"/>
                  </a:cubicBezTo>
                  <a:lnTo>
                    <a:pt x="678" y="7169"/>
                  </a:lnTo>
                  <a:cubicBezTo>
                    <a:pt x="1890" y="8061"/>
                    <a:pt x="3638" y="9142"/>
                    <a:pt x="4977" y="9142"/>
                  </a:cubicBezTo>
                  <a:cubicBezTo>
                    <a:pt x="5198" y="9142"/>
                    <a:pt x="5407" y="9112"/>
                    <a:pt x="5602" y="9048"/>
                  </a:cubicBezTo>
                  <a:cubicBezTo>
                    <a:pt x="6819" y="8641"/>
                    <a:pt x="7077" y="7100"/>
                    <a:pt x="7350" y="5470"/>
                  </a:cubicBezTo>
                  <a:cubicBezTo>
                    <a:pt x="7565" y="4187"/>
                    <a:pt x="7786" y="2860"/>
                    <a:pt x="8470" y="2040"/>
                  </a:cubicBezTo>
                  <a:cubicBezTo>
                    <a:pt x="9170" y="1200"/>
                    <a:pt x="10250" y="717"/>
                    <a:pt x="11683" y="602"/>
                  </a:cubicBezTo>
                  <a:close/>
                  <a:moveTo>
                    <a:pt x="11822" y="0"/>
                  </a:moveTo>
                  <a:cubicBezTo>
                    <a:pt x="11814" y="0"/>
                    <a:pt x="11805" y="1"/>
                    <a:pt x="11796" y="2"/>
                  </a:cubicBezTo>
                  <a:cubicBezTo>
                    <a:pt x="10120" y="105"/>
                    <a:pt x="8849" y="663"/>
                    <a:pt x="8016" y="1662"/>
                  </a:cubicBezTo>
                  <a:cubicBezTo>
                    <a:pt x="7231" y="2604"/>
                    <a:pt x="6995" y="4012"/>
                    <a:pt x="6768" y="5373"/>
                  </a:cubicBezTo>
                  <a:cubicBezTo>
                    <a:pt x="6525" y="6823"/>
                    <a:pt x="6295" y="8193"/>
                    <a:pt x="5415" y="8486"/>
                  </a:cubicBezTo>
                  <a:cubicBezTo>
                    <a:pt x="5281" y="8531"/>
                    <a:pt x="5129" y="8553"/>
                    <a:pt x="4961" y="8553"/>
                  </a:cubicBezTo>
                  <a:cubicBezTo>
                    <a:pt x="3963" y="8553"/>
                    <a:pt x="2399" y="7772"/>
                    <a:pt x="556" y="6333"/>
                  </a:cubicBezTo>
                  <a:cubicBezTo>
                    <a:pt x="501" y="6291"/>
                    <a:pt x="437" y="6271"/>
                    <a:pt x="374" y="6271"/>
                  </a:cubicBezTo>
                  <a:cubicBezTo>
                    <a:pt x="254" y="6271"/>
                    <a:pt x="139" y="6343"/>
                    <a:pt x="95" y="6468"/>
                  </a:cubicBezTo>
                  <a:cubicBezTo>
                    <a:pt x="5" y="6719"/>
                    <a:pt x="0" y="6991"/>
                    <a:pt x="78" y="7244"/>
                  </a:cubicBezTo>
                  <a:cubicBezTo>
                    <a:pt x="617" y="9040"/>
                    <a:pt x="4461" y="10343"/>
                    <a:pt x="6285" y="10509"/>
                  </a:cubicBezTo>
                  <a:cubicBezTo>
                    <a:pt x="6347" y="10515"/>
                    <a:pt x="6411" y="10517"/>
                    <a:pt x="6478" y="10517"/>
                  </a:cubicBezTo>
                  <a:cubicBezTo>
                    <a:pt x="8393" y="10517"/>
                    <a:pt x="11800" y="8200"/>
                    <a:pt x="12472" y="7529"/>
                  </a:cubicBezTo>
                  <a:cubicBezTo>
                    <a:pt x="12967" y="7035"/>
                    <a:pt x="13502" y="4391"/>
                    <a:pt x="13199" y="2449"/>
                  </a:cubicBezTo>
                  <a:cubicBezTo>
                    <a:pt x="13036" y="1404"/>
                    <a:pt x="12402" y="533"/>
                    <a:pt x="12039" y="105"/>
                  </a:cubicBezTo>
                  <a:cubicBezTo>
                    <a:pt x="11984" y="42"/>
                    <a:pt x="11905" y="0"/>
                    <a:pt x="11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9184647" y="4638825"/>
              <a:ext cx="121974" cy="157635"/>
            </a:xfrm>
            <a:custGeom>
              <a:avLst/>
              <a:gdLst/>
              <a:ahLst/>
              <a:cxnLst/>
              <a:rect l="l" t="t" r="r" b="b"/>
              <a:pathLst>
                <a:path w="6899" h="8916" extrusionOk="0">
                  <a:moveTo>
                    <a:pt x="5281" y="0"/>
                  </a:moveTo>
                  <a:cubicBezTo>
                    <a:pt x="4386" y="0"/>
                    <a:pt x="2860" y="308"/>
                    <a:pt x="2414" y="2313"/>
                  </a:cubicBezTo>
                  <a:cubicBezTo>
                    <a:pt x="1771" y="5209"/>
                    <a:pt x="2574" y="7139"/>
                    <a:pt x="1" y="8908"/>
                  </a:cubicBezTo>
                  <a:cubicBezTo>
                    <a:pt x="58" y="8913"/>
                    <a:pt x="117" y="8916"/>
                    <a:pt x="177" y="8916"/>
                  </a:cubicBezTo>
                  <a:cubicBezTo>
                    <a:pt x="1996" y="8916"/>
                    <a:pt x="5330" y="6636"/>
                    <a:pt x="5952" y="6012"/>
                  </a:cubicBezTo>
                  <a:cubicBezTo>
                    <a:pt x="6332" y="5632"/>
                    <a:pt x="6899" y="3135"/>
                    <a:pt x="6596" y="1188"/>
                  </a:cubicBezTo>
                  <a:cubicBezTo>
                    <a:pt x="6530" y="766"/>
                    <a:pt x="6376" y="378"/>
                    <a:pt x="6200" y="36"/>
                  </a:cubicBezTo>
                  <a:lnTo>
                    <a:pt x="5952" y="61"/>
                  </a:lnTo>
                  <a:cubicBezTo>
                    <a:pt x="5952" y="61"/>
                    <a:pt x="5679" y="0"/>
                    <a:pt x="5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9177664" y="4633609"/>
              <a:ext cx="134138" cy="168066"/>
            </a:xfrm>
            <a:custGeom>
              <a:avLst/>
              <a:gdLst/>
              <a:ahLst/>
              <a:cxnLst/>
              <a:rect l="l" t="t" r="r" b="b"/>
              <a:pathLst>
                <a:path w="7587" h="9506" extrusionOk="0">
                  <a:moveTo>
                    <a:pt x="5664" y="589"/>
                  </a:moveTo>
                  <a:cubicBezTo>
                    <a:pt x="6007" y="589"/>
                    <a:pt x="6251" y="639"/>
                    <a:pt x="6283" y="647"/>
                  </a:cubicBezTo>
                  <a:cubicBezTo>
                    <a:pt x="6303" y="651"/>
                    <a:pt x="6325" y="653"/>
                    <a:pt x="6347" y="653"/>
                  </a:cubicBezTo>
                  <a:cubicBezTo>
                    <a:pt x="6357" y="653"/>
                    <a:pt x="6367" y="653"/>
                    <a:pt x="6377" y="652"/>
                  </a:cubicBezTo>
                  <a:lnTo>
                    <a:pt x="6420" y="648"/>
                  </a:lnTo>
                  <a:cubicBezTo>
                    <a:pt x="6562" y="955"/>
                    <a:pt x="6654" y="1246"/>
                    <a:pt x="6698" y="1529"/>
                  </a:cubicBezTo>
                  <a:cubicBezTo>
                    <a:pt x="6996" y="3437"/>
                    <a:pt x="6409" y="5829"/>
                    <a:pt x="6138" y="6099"/>
                  </a:cubicBezTo>
                  <a:cubicBezTo>
                    <a:pt x="5628" y="6609"/>
                    <a:pt x="3125" y="8328"/>
                    <a:pt x="1363" y="8796"/>
                  </a:cubicBezTo>
                  <a:cubicBezTo>
                    <a:pt x="2556" y="7628"/>
                    <a:pt x="2667" y="6350"/>
                    <a:pt x="2793" y="4906"/>
                  </a:cubicBezTo>
                  <a:cubicBezTo>
                    <a:pt x="2855" y="4207"/>
                    <a:pt x="2918" y="3484"/>
                    <a:pt x="3098" y="2672"/>
                  </a:cubicBezTo>
                  <a:lnTo>
                    <a:pt x="3098" y="2672"/>
                  </a:lnTo>
                  <a:lnTo>
                    <a:pt x="3096" y="2674"/>
                  </a:lnTo>
                  <a:cubicBezTo>
                    <a:pt x="3497" y="871"/>
                    <a:pt x="4855" y="589"/>
                    <a:pt x="5664" y="589"/>
                  </a:cubicBezTo>
                  <a:close/>
                  <a:moveTo>
                    <a:pt x="5671" y="0"/>
                  </a:moveTo>
                  <a:cubicBezTo>
                    <a:pt x="5402" y="0"/>
                    <a:pt x="5082" y="26"/>
                    <a:pt x="4747" y="110"/>
                  </a:cubicBezTo>
                  <a:cubicBezTo>
                    <a:pt x="3932" y="314"/>
                    <a:pt x="2885" y="902"/>
                    <a:pt x="2520" y="2545"/>
                  </a:cubicBezTo>
                  <a:cubicBezTo>
                    <a:pt x="2331" y="3394"/>
                    <a:pt x="2263" y="4169"/>
                    <a:pt x="2204" y="4854"/>
                  </a:cubicBezTo>
                  <a:cubicBezTo>
                    <a:pt x="2055" y="6551"/>
                    <a:pt x="1949" y="7776"/>
                    <a:pt x="228" y="8959"/>
                  </a:cubicBezTo>
                  <a:cubicBezTo>
                    <a:pt x="0" y="9116"/>
                    <a:pt x="94" y="9472"/>
                    <a:pt x="369" y="9497"/>
                  </a:cubicBezTo>
                  <a:cubicBezTo>
                    <a:pt x="431" y="9503"/>
                    <a:pt x="495" y="9505"/>
                    <a:pt x="562" y="9505"/>
                  </a:cubicBezTo>
                  <a:cubicBezTo>
                    <a:pt x="2477" y="9505"/>
                    <a:pt x="5884" y="7188"/>
                    <a:pt x="6556" y="6517"/>
                  </a:cubicBezTo>
                  <a:cubicBezTo>
                    <a:pt x="7051" y="6023"/>
                    <a:pt x="7586" y="3379"/>
                    <a:pt x="7283" y="1437"/>
                  </a:cubicBezTo>
                  <a:cubicBezTo>
                    <a:pt x="7220" y="1036"/>
                    <a:pt x="7081" y="630"/>
                    <a:pt x="6857" y="197"/>
                  </a:cubicBezTo>
                  <a:cubicBezTo>
                    <a:pt x="6807" y="99"/>
                    <a:pt x="6706" y="37"/>
                    <a:pt x="6598" y="37"/>
                  </a:cubicBezTo>
                  <a:cubicBezTo>
                    <a:pt x="6587" y="37"/>
                    <a:pt x="6576" y="37"/>
                    <a:pt x="6565" y="38"/>
                  </a:cubicBezTo>
                  <a:lnTo>
                    <a:pt x="6360" y="59"/>
                  </a:lnTo>
                  <a:cubicBezTo>
                    <a:pt x="6256" y="40"/>
                    <a:pt x="6003" y="0"/>
                    <a:pt x="56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8746838" y="3798671"/>
              <a:ext cx="179487" cy="92979"/>
            </a:xfrm>
            <a:custGeom>
              <a:avLst/>
              <a:gdLst/>
              <a:ahLst/>
              <a:cxnLst/>
              <a:rect l="l" t="t" r="r" b="b"/>
              <a:pathLst>
                <a:path w="10152" h="5259" extrusionOk="0">
                  <a:moveTo>
                    <a:pt x="9814" y="0"/>
                  </a:moveTo>
                  <a:cubicBezTo>
                    <a:pt x="9768" y="0"/>
                    <a:pt x="9721" y="11"/>
                    <a:pt x="9677" y="34"/>
                  </a:cubicBezTo>
                  <a:lnTo>
                    <a:pt x="188" y="4697"/>
                  </a:lnTo>
                  <a:cubicBezTo>
                    <a:pt x="64" y="4759"/>
                    <a:pt x="0" y="4896"/>
                    <a:pt x="30" y="5030"/>
                  </a:cubicBezTo>
                  <a:cubicBezTo>
                    <a:pt x="62" y="5163"/>
                    <a:pt x="181" y="5258"/>
                    <a:pt x="319" y="5259"/>
                  </a:cubicBezTo>
                  <a:cubicBezTo>
                    <a:pt x="364" y="5259"/>
                    <a:pt x="408" y="5247"/>
                    <a:pt x="448" y="5227"/>
                  </a:cubicBezTo>
                  <a:lnTo>
                    <a:pt x="9938" y="564"/>
                  </a:lnTo>
                  <a:cubicBezTo>
                    <a:pt x="10087" y="493"/>
                    <a:pt x="10152" y="315"/>
                    <a:pt x="10079" y="165"/>
                  </a:cubicBezTo>
                  <a:cubicBezTo>
                    <a:pt x="10026" y="60"/>
                    <a:pt x="9922" y="0"/>
                    <a:pt x="98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8823852" y="3824325"/>
              <a:ext cx="155991" cy="30357"/>
            </a:xfrm>
            <a:custGeom>
              <a:avLst/>
              <a:gdLst/>
              <a:ahLst/>
              <a:cxnLst/>
              <a:rect l="l" t="t" r="r" b="b"/>
              <a:pathLst>
                <a:path w="8823" h="1717" extrusionOk="0">
                  <a:moveTo>
                    <a:pt x="8505" y="0"/>
                  </a:moveTo>
                  <a:cubicBezTo>
                    <a:pt x="8492" y="0"/>
                    <a:pt x="8479" y="1"/>
                    <a:pt x="8466" y="3"/>
                  </a:cubicBezTo>
                  <a:lnTo>
                    <a:pt x="265" y="1127"/>
                  </a:lnTo>
                  <a:cubicBezTo>
                    <a:pt x="111" y="1149"/>
                    <a:pt x="0" y="1286"/>
                    <a:pt x="10" y="1441"/>
                  </a:cubicBezTo>
                  <a:cubicBezTo>
                    <a:pt x="21" y="1596"/>
                    <a:pt x="149" y="1715"/>
                    <a:pt x="304" y="1717"/>
                  </a:cubicBezTo>
                  <a:cubicBezTo>
                    <a:pt x="318" y="1715"/>
                    <a:pt x="332" y="1714"/>
                    <a:pt x="345" y="1713"/>
                  </a:cubicBezTo>
                  <a:lnTo>
                    <a:pt x="8548" y="587"/>
                  </a:lnTo>
                  <a:cubicBezTo>
                    <a:pt x="8709" y="566"/>
                    <a:pt x="8822" y="416"/>
                    <a:pt x="8800" y="255"/>
                  </a:cubicBezTo>
                  <a:cubicBezTo>
                    <a:pt x="8778" y="107"/>
                    <a:pt x="8651" y="0"/>
                    <a:pt x="85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8058661" y="2663173"/>
              <a:ext cx="943670" cy="967644"/>
            </a:xfrm>
            <a:custGeom>
              <a:avLst/>
              <a:gdLst/>
              <a:ahLst/>
              <a:cxnLst/>
              <a:rect l="l" t="t" r="r" b="b"/>
              <a:pathLst>
                <a:path w="53375" h="54731" extrusionOk="0">
                  <a:moveTo>
                    <a:pt x="47339" y="1"/>
                  </a:moveTo>
                  <a:cubicBezTo>
                    <a:pt x="47156" y="1"/>
                    <a:pt x="46977" y="11"/>
                    <a:pt x="46802" y="31"/>
                  </a:cubicBezTo>
                  <a:cubicBezTo>
                    <a:pt x="44067" y="354"/>
                    <a:pt x="36992" y="5178"/>
                    <a:pt x="36509" y="5660"/>
                  </a:cubicBezTo>
                  <a:cubicBezTo>
                    <a:pt x="36027" y="6144"/>
                    <a:pt x="34097" y="7269"/>
                    <a:pt x="33293" y="7913"/>
                  </a:cubicBezTo>
                  <a:cubicBezTo>
                    <a:pt x="33293" y="7913"/>
                    <a:pt x="16728" y="18205"/>
                    <a:pt x="15280" y="19170"/>
                  </a:cubicBezTo>
                  <a:cubicBezTo>
                    <a:pt x="13832" y="20135"/>
                    <a:pt x="10938" y="22065"/>
                    <a:pt x="11099" y="22709"/>
                  </a:cubicBezTo>
                  <a:cubicBezTo>
                    <a:pt x="11259" y="23352"/>
                    <a:pt x="2574" y="37505"/>
                    <a:pt x="2574" y="37505"/>
                  </a:cubicBezTo>
                  <a:cubicBezTo>
                    <a:pt x="2574" y="37505"/>
                    <a:pt x="0" y="40881"/>
                    <a:pt x="2414" y="43937"/>
                  </a:cubicBezTo>
                  <a:cubicBezTo>
                    <a:pt x="3376" y="45156"/>
                    <a:pt x="4312" y="45556"/>
                    <a:pt x="5162" y="45556"/>
                  </a:cubicBezTo>
                  <a:cubicBezTo>
                    <a:pt x="6443" y="45556"/>
                    <a:pt x="7526" y="44646"/>
                    <a:pt x="8203" y="44259"/>
                  </a:cubicBezTo>
                  <a:cubicBezTo>
                    <a:pt x="9328" y="43616"/>
                    <a:pt x="18174" y="35252"/>
                    <a:pt x="18174" y="35252"/>
                  </a:cubicBezTo>
                  <a:lnTo>
                    <a:pt x="26337" y="54731"/>
                  </a:lnTo>
                  <a:cubicBezTo>
                    <a:pt x="26337" y="54731"/>
                    <a:pt x="36949" y="47614"/>
                    <a:pt x="48583" y="47614"/>
                  </a:cubicBezTo>
                  <a:cubicBezTo>
                    <a:pt x="48953" y="47614"/>
                    <a:pt x="49324" y="47621"/>
                    <a:pt x="49696" y="47636"/>
                  </a:cubicBezTo>
                  <a:lnTo>
                    <a:pt x="41655" y="16114"/>
                  </a:lnTo>
                  <a:cubicBezTo>
                    <a:pt x="41655" y="16114"/>
                    <a:pt x="52752" y="7750"/>
                    <a:pt x="53073" y="4856"/>
                  </a:cubicBezTo>
                  <a:cubicBezTo>
                    <a:pt x="53375" y="2146"/>
                    <a:pt x="50012" y="1"/>
                    <a:pt x="47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8052579" y="2657975"/>
              <a:ext cx="951874" cy="978075"/>
            </a:xfrm>
            <a:custGeom>
              <a:avLst/>
              <a:gdLst/>
              <a:ahLst/>
              <a:cxnLst/>
              <a:rect l="l" t="t" r="r" b="b"/>
              <a:pathLst>
                <a:path w="53839" h="55321" extrusionOk="0">
                  <a:moveTo>
                    <a:pt x="47695" y="590"/>
                  </a:moveTo>
                  <a:cubicBezTo>
                    <a:pt x="49186" y="590"/>
                    <a:pt x="50898" y="1292"/>
                    <a:pt x="52011" y="2399"/>
                  </a:cubicBezTo>
                  <a:cubicBezTo>
                    <a:pt x="52592" y="2977"/>
                    <a:pt x="53257" y="3917"/>
                    <a:pt x="53124" y="5118"/>
                  </a:cubicBezTo>
                  <a:cubicBezTo>
                    <a:pt x="52872" y="7388"/>
                    <a:pt x="44880" y="13868"/>
                    <a:pt x="41821" y="16172"/>
                  </a:cubicBezTo>
                  <a:cubicBezTo>
                    <a:pt x="41726" y="16244"/>
                    <a:pt x="41683" y="16366"/>
                    <a:pt x="41713" y="16482"/>
                  </a:cubicBezTo>
                  <a:lnTo>
                    <a:pt x="49656" y="47623"/>
                  </a:lnTo>
                  <a:cubicBezTo>
                    <a:pt x="49418" y="47617"/>
                    <a:pt x="49179" y="47614"/>
                    <a:pt x="48941" y="47614"/>
                  </a:cubicBezTo>
                  <a:cubicBezTo>
                    <a:pt x="38425" y="47614"/>
                    <a:pt x="28637" y="53441"/>
                    <a:pt x="26817" y="54585"/>
                  </a:cubicBezTo>
                  <a:lnTo>
                    <a:pt x="18790" y="35433"/>
                  </a:lnTo>
                  <a:cubicBezTo>
                    <a:pt x="18753" y="35344"/>
                    <a:pt x="18674" y="35278"/>
                    <a:pt x="18579" y="35258"/>
                  </a:cubicBezTo>
                  <a:cubicBezTo>
                    <a:pt x="18562" y="35254"/>
                    <a:pt x="18545" y="35251"/>
                    <a:pt x="18529" y="35251"/>
                  </a:cubicBezTo>
                  <a:cubicBezTo>
                    <a:pt x="18525" y="35251"/>
                    <a:pt x="18522" y="35251"/>
                    <a:pt x="18518" y="35252"/>
                  </a:cubicBezTo>
                  <a:cubicBezTo>
                    <a:pt x="18443" y="35252"/>
                    <a:pt x="18370" y="35281"/>
                    <a:pt x="18314" y="35332"/>
                  </a:cubicBezTo>
                  <a:cubicBezTo>
                    <a:pt x="15264" y="38217"/>
                    <a:pt x="9266" y="43802"/>
                    <a:pt x="8400" y="44296"/>
                  </a:cubicBezTo>
                  <a:cubicBezTo>
                    <a:pt x="8260" y="44377"/>
                    <a:pt x="8104" y="44478"/>
                    <a:pt x="7933" y="44590"/>
                  </a:cubicBezTo>
                  <a:cubicBezTo>
                    <a:pt x="7249" y="45032"/>
                    <a:pt x="6429" y="45563"/>
                    <a:pt x="5510" y="45563"/>
                  </a:cubicBezTo>
                  <a:cubicBezTo>
                    <a:pt x="4733" y="45563"/>
                    <a:pt x="3885" y="45183"/>
                    <a:pt x="2990" y="44048"/>
                  </a:cubicBezTo>
                  <a:cubicBezTo>
                    <a:pt x="750" y="41213"/>
                    <a:pt x="3054" y="38108"/>
                    <a:pt x="3170" y="37954"/>
                  </a:cubicBezTo>
                  <a:cubicBezTo>
                    <a:pt x="7161" y="31448"/>
                    <a:pt x="11886" y="23562"/>
                    <a:pt x="11731" y="22950"/>
                  </a:cubicBezTo>
                  <a:cubicBezTo>
                    <a:pt x="11762" y="22573"/>
                    <a:pt x="13127" y="21484"/>
                    <a:pt x="15788" y="19710"/>
                  </a:cubicBezTo>
                  <a:cubicBezTo>
                    <a:pt x="17214" y="18759"/>
                    <a:pt x="33625" y="8560"/>
                    <a:pt x="33820" y="8437"/>
                  </a:cubicBezTo>
                  <a:cubicBezTo>
                    <a:pt x="34175" y="8153"/>
                    <a:pt x="34775" y="7761"/>
                    <a:pt x="35354" y="7381"/>
                  </a:cubicBezTo>
                  <a:cubicBezTo>
                    <a:pt x="36085" y="6901"/>
                    <a:pt x="36778" y="6448"/>
                    <a:pt x="37061" y="6165"/>
                  </a:cubicBezTo>
                  <a:cubicBezTo>
                    <a:pt x="37445" y="5781"/>
                    <a:pt x="44533" y="931"/>
                    <a:pt x="47180" y="620"/>
                  </a:cubicBezTo>
                  <a:cubicBezTo>
                    <a:pt x="47348" y="600"/>
                    <a:pt x="47520" y="590"/>
                    <a:pt x="47695" y="590"/>
                  </a:cubicBezTo>
                  <a:close/>
                  <a:moveTo>
                    <a:pt x="47681" y="1"/>
                  </a:moveTo>
                  <a:cubicBezTo>
                    <a:pt x="47488" y="1"/>
                    <a:pt x="47297" y="11"/>
                    <a:pt x="47112" y="33"/>
                  </a:cubicBezTo>
                  <a:cubicBezTo>
                    <a:pt x="44277" y="365"/>
                    <a:pt x="37183" y="5206"/>
                    <a:pt x="36644" y="5745"/>
                  </a:cubicBezTo>
                  <a:cubicBezTo>
                    <a:pt x="36403" y="5987"/>
                    <a:pt x="35705" y="6444"/>
                    <a:pt x="35030" y="6886"/>
                  </a:cubicBezTo>
                  <a:cubicBezTo>
                    <a:pt x="34440" y="7274"/>
                    <a:pt x="33829" y="7674"/>
                    <a:pt x="33480" y="7955"/>
                  </a:cubicBezTo>
                  <a:cubicBezTo>
                    <a:pt x="33316" y="8058"/>
                    <a:pt x="16895" y="18262"/>
                    <a:pt x="15459" y="19219"/>
                  </a:cubicBezTo>
                  <a:cubicBezTo>
                    <a:pt x="12164" y="21416"/>
                    <a:pt x="11050" y="22395"/>
                    <a:pt x="11147" y="23028"/>
                  </a:cubicBezTo>
                  <a:cubicBezTo>
                    <a:pt x="10965" y="23902"/>
                    <a:pt x="5865" y="32430"/>
                    <a:pt x="2682" y="37619"/>
                  </a:cubicBezTo>
                  <a:cubicBezTo>
                    <a:pt x="2656" y="37655"/>
                    <a:pt x="1" y="41216"/>
                    <a:pt x="2525" y="44415"/>
                  </a:cubicBezTo>
                  <a:cubicBezTo>
                    <a:pt x="3556" y="45721"/>
                    <a:pt x="4576" y="46145"/>
                    <a:pt x="5496" y="46145"/>
                  </a:cubicBezTo>
                  <a:cubicBezTo>
                    <a:pt x="6619" y="46145"/>
                    <a:pt x="7593" y="45513"/>
                    <a:pt x="8254" y="45085"/>
                  </a:cubicBezTo>
                  <a:cubicBezTo>
                    <a:pt x="8415" y="44980"/>
                    <a:pt x="8562" y="44884"/>
                    <a:pt x="8693" y="44810"/>
                  </a:cubicBezTo>
                  <a:cubicBezTo>
                    <a:pt x="9728" y="44218"/>
                    <a:pt x="16807" y="37567"/>
                    <a:pt x="18411" y="36055"/>
                  </a:cubicBezTo>
                  <a:lnTo>
                    <a:pt x="26407" y="55139"/>
                  </a:lnTo>
                  <a:cubicBezTo>
                    <a:pt x="26441" y="55220"/>
                    <a:pt x="26511" y="55281"/>
                    <a:pt x="26595" y="55308"/>
                  </a:cubicBezTo>
                  <a:cubicBezTo>
                    <a:pt x="26623" y="55315"/>
                    <a:pt x="26652" y="55320"/>
                    <a:pt x="26681" y="55320"/>
                  </a:cubicBezTo>
                  <a:cubicBezTo>
                    <a:pt x="26738" y="55320"/>
                    <a:pt x="26795" y="55303"/>
                    <a:pt x="26844" y="55271"/>
                  </a:cubicBezTo>
                  <a:cubicBezTo>
                    <a:pt x="26954" y="55198"/>
                    <a:pt x="37514" y="48204"/>
                    <a:pt x="48915" y="48204"/>
                  </a:cubicBezTo>
                  <a:cubicBezTo>
                    <a:pt x="49285" y="48204"/>
                    <a:pt x="49657" y="48212"/>
                    <a:pt x="50029" y="48227"/>
                  </a:cubicBezTo>
                  <a:cubicBezTo>
                    <a:pt x="50030" y="48227"/>
                    <a:pt x="50032" y="48227"/>
                    <a:pt x="50033" y="48227"/>
                  </a:cubicBezTo>
                  <a:cubicBezTo>
                    <a:pt x="50125" y="48227"/>
                    <a:pt x="50211" y="48187"/>
                    <a:pt x="50271" y="48118"/>
                  </a:cubicBezTo>
                  <a:cubicBezTo>
                    <a:pt x="50329" y="48045"/>
                    <a:pt x="50350" y="47949"/>
                    <a:pt x="50327" y="47858"/>
                  </a:cubicBezTo>
                  <a:lnTo>
                    <a:pt x="42334" y="16526"/>
                  </a:lnTo>
                  <a:cubicBezTo>
                    <a:pt x="43748" y="15451"/>
                    <a:pt x="53398" y="8013"/>
                    <a:pt x="53713" y="5184"/>
                  </a:cubicBezTo>
                  <a:cubicBezTo>
                    <a:pt x="53839" y="4048"/>
                    <a:pt x="53394" y="2940"/>
                    <a:pt x="52427" y="1981"/>
                  </a:cubicBezTo>
                  <a:cubicBezTo>
                    <a:pt x="51208" y="768"/>
                    <a:pt x="49328" y="1"/>
                    <a:pt x="476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solidFill>
              <a:srgbClr val="C6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3"/>
            <p:cNvSpPr/>
            <p:nvPr/>
          </p:nvSpPr>
          <p:spPr>
            <a:xfrm>
              <a:off x="8087869" y="2663173"/>
              <a:ext cx="914445" cy="967644"/>
            </a:xfrm>
            <a:custGeom>
              <a:avLst/>
              <a:gdLst/>
              <a:ahLst/>
              <a:cxnLst/>
              <a:rect l="l" t="t" r="r" b="b"/>
              <a:pathLst>
                <a:path w="51722" h="54731" extrusionOk="0">
                  <a:moveTo>
                    <a:pt x="45687" y="1"/>
                  </a:moveTo>
                  <a:cubicBezTo>
                    <a:pt x="45504" y="1"/>
                    <a:pt x="45325" y="11"/>
                    <a:pt x="45150" y="31"/>
                  </a:cubicBezTo>
                  <a:cubicBezTo>
                    <a:pt x="44055" y="161"/>
                    <a:pt x="42262" y="1012"/>
                    <a:pt x="40475" y="2018"/>
                  </a:cubicBezTo>
                  <a:cubicBezTo>
                    <a:pt x="40602" y="1995"/>
                    <a:pt x="40739" y="1980"/>
                    <a:pt x="40882" y="1980"/>
                  </a:cubicBezTo>
                  <a:cubicBezTo>
                    <a:pt x="41425" y="1980"/>
                    <a:pt x="42063" y="2189"/>
                    <a:pt x="42632" y="2919"/>
                  </a:cubicBezTo>
                  <a:cubicBezTo>
                    <a:pt x="43960" y="4627"/>
                    <a:pt x="41113" y="10129"/>
                    <a:pt x="41113" y="10129"/>
                  </a:cubicBezTo>
                  <a:cubicBezTo>
                    <a:pt x="41113" y="10129"/>
                    <a:pt x="40233" y="4386"/>
                    <a:pt x="40021" y="4386"/>
                  </a:cubicBezTo>
                  <a:cubicBezTo>
                    <a:pt x="39989" y="4386"/>
                    <a:pt x="39972" y="4517"/>
                    <a:pt x="39975" y="4817"/>
                  </a:cubicBezTo>
                  <a:cubicBezTo>
                    <a:pt x="40003" y="7108"/>
                    <a:pt x="39406" y="14113"/>
                    <a:pt x="39406" y="14113"/>
                  </a:cubicBezTo>
                  <a:cubicBezTo>
                    <a:pt x="39406" y="14113"/>
                    <a:pt x="36408" y="10515"/>
                    <a:pt x="35876" y="10515"/>
                  </a:cubicBezTo>
                  <a:cubicBezTo>
                    <a:pt x="35810" y="10515"/>
                    <a:pt x="35782" y="10571"/>
                    <a:pt x="35803" y="10698"/>
                  </a:cubicBezTo>
                  <a:cubicBezTo>
                    <a:pt x="35993" y="11836"/>
                    <a:pt x="38458" y="22461"/>
                    <a:pt x="39977" y="26444"/>
                  </a:cubicBezTo>
                  <a:cubicBezTo>
                    <a:pt x="41494" y="30428"/>
                    <a:pt x="38837" y="41622"/>
                    <a:pt x="37320" y="44847"/>
                  </a:cubicBezTo>
                  <a:cubicBezTo>
                    <a:pt x="37186" y="45131"/>
                    <a:pt x="37072" y="45259"/>
                    <a:pt x="36973" y="45259"/>
                  </a:cubicBezTo>
                  <a:cubicBezTo>
                    <a:pt x="36073" y="45259"/>
                    <a:pt x="36466" y="34693"/>
                    <a:pt x="35522" y="34693"/>
                  </a:cubicBezTo>
                  <a:cubicBezTo>
                    <a:pt x="35391" y="34693"/>
                    <a:pt x="35234" y="34897"/>
                    <a:pt x="35044" y="35361"/>
                  </a:cubicBezTo>
                  <a:cubicBezTo>
                    <a:pt x="33335" y="39534"/>
                    <a:pt x="27644" y="51107"/>
                    <a:pt x="26316" y="52245"/>
                  </a:cubicBezTo>
                  <a:cubicBezTo>
                    <a:pt x="26276" y="52280"/>
                    <a:pt x="26238" y="52297"/>
                    <a:pt x="26203" y="52297"/>
                  </a:cubicBezTo>
                  <a:cubicBezTo>
                    <a:pt x="25149" y="52297"/>
                    <a:pt x="26753" y="36708"/>
                    <a:pt x="27211" y="34614"/>
                  </a:cubicBezTo>
                  <a:lnTo>
                    <a:pt x="27211" y="34614"/>
                  </a:lnTo>
                  <a:cubicBezTo>
                    <a:pt x="26633" y="36419"/>
                    <a:pt x="22712" y="47883"/>
                    <a:pt x="22712" y="47883"/>
                  </a:cubicBezTo>
                  <a:lnTo>
                    <a:pt x="17400" y="34222"/>
                  </a:lnTo>
                  <a:cubicBezTo>
                    <a:pt x="17400" y="34222"/>
                    <a:pt x="9732" y="27992"/>
                    <a:pt x="9201" y="27992"/>
                  </a:cubicBezTo>
                  <a:cubicBezTo>
                    <a:pt x="9153" y="27992"/>
                    <a:pt x="9163" y="28042"/>
                    <a:pt x="9241" y="28151"/>
                  </a:cubicBezTo>
                  <a:cubicBezTo>
                    <a:pt x="10191" y="29478"/>
                    <a:pt x="12467" y="33653"/>
                    <a:pt x="12467" y="33653"/>
                  </a:cubicBezTo>
                  <a:cubicBezTo>
                    <a:pt x="12467" y="33653"/>
                    <a:pt x="8426" y="32816"/>
                    <a:pt x="7867" y="32816"/>
                  </a:cubicBezTo>
                  <a:cubicBezTo>
                    <a:pt x="7774" y="32816"/>
                    <a:pt x="7778" y="32840"/>
                    <a:pt x="7913" y="32894"/>
                  </a:cubicBezTo>
                  <a:cubicBezTo>
                    <a:pt x="8862" y="33273"/>
                    <a:pt x="13036" y="35362"/>
                    <a:pt x="13036" y="35362"/>
                  </a:cubicBezTo>
                  <a:cubicBezTo>
                    <a:pt x="13036" y="35362"/>
                    <a:pt x="4499" y="41433"/>
                    <a:pt x="2032" y="42192"/>
                  </a:cubicBezTo>
                  <a:cubicBezTo>
                    <a:pt x="1363" y="42397"/>
                    <a:pt x="665" y="42504"/>
                    <a:pt x="0" y="42563"/>
                  </a:cubicBezTo>
                  <a:cubicBezTo>
                    <a:pt x="177" y="43061"/>
                    <a:pt x="433" y="43525"/>
                    <a:pt x="761" y="43938"/>
                  </a:cubicBezTo>
                  <a:cubicBezTo>
                    <a:pt x="1722" y="45156"/>
                    <a:pt x="2659" y="45557"/>
                    <a:pt x="3508" y="45557"/>
                  </a:cubicBezTo>
                  <a:cubicBezTo>
                    <a:pt x="4790" y="45557"/>
                    <a:pt x="5874" y="44646"/>
                    <a:pt x="6551" y="44259"/>
                  </a:cubicBezTo>
                  <a:cubicBezTo>
                    <a:pt x="7676" y="43616"/>
                    <a:pt x="16522" y="35254"/>
                    <a:pt x="16522" y="35254"/>
                  </a:cubicBezTo>
                  <a:lnTo>
                    <a:pt x="24685" y="54731"/>
                  </a:lnTo>
                  <a:cubicBezTo>
                    <a:pt x="24685" y="54731"/>
                    <a:pt x="35295" y="47615"/>
                    <a:pt x="46928" y="47615"/>
                  </a:cubicBezTo>
                  <a:cubicBezTo>
                    <a:pt x="47299" y="47615"/>
                    <a:pt x="47671" y="47622"/>
                    <a:pt x="48044" y="47637"/>
                  </a:cubicBezTo>
                  <a:lnTo>
                    <a:pt x="40003" y="16114"/>
                  </a:lnTo>
                  <a:cubicBezTo>
                    <a:pt x="40003" y="16114"/>
                    <a:pt x="51100" y="7752"/>
                    <a:pt x="51421" y="4856"/>
                  </a:cubicBezTo>
                  <a:cubicBezTo>
                    <a:pt x="51722" y="2146"/>
                    <a:pt x="48360" y="1"/>
                    <a:pt x="4568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3"/>
            <p:cNvSpPr/>
            <p:nvPr/>
          </p:nvSpPr>
          <p:spPr>
            <a:xfrm>
              <a:off x="8509254" y="3396469"/>
              <a:ext cx="27068" cy="234348"/>
            </a:xfrm>
            <a:custGeom>
              <a:avLst/>
              <a:gdLst/>
              <a:ahLst/>
              <a:cxnLst/>
              <a:rect l="l" t="t" r="r" b="b"/>
              <a:pathLst>
                <a:path w="1531" h="13255" extrusionOk="0">
                  <a:moveTo>
                    <a:pt x="1530" y="1"/>
                  </a:moveTo>
                  <a:lnTo>
                    <a:pt x="1530" y="1"/>
                  </a:lnTo>
                  <a:cubicBezTo>
                    <a:pt x="1" y="7647"/>
                    <a:pt x="851" y="13255"/>
                    <a:pt x="851" y="13255"/>
                  </a:cubicBezTo>
                  <a:lnTo>
                    <a:pt x="153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3"/>
            <p:cNvSpPr/>
            <p:nvPr/>
          </p:nvSpPr>
          <p:spPr>
            <a:xfrm>
              <a:off x="8504250" y="3391236"/>
              <a:ext cx="37747" cy="244815"/>
            </a:xfrm>
            <a:custGeom>
              <a:avLst/>
              <a:gdLst/>
              <a:ahLst/>
              <a:cxnLst/>
              <a:rect l="l" t="t" r="r" b="b"/>
              <a:pathLst>
                <a:path w="2135" h="13847" extrusionOk="0">
                  <a:moveTo>
                    <a:pt x="1814" y="1"/>
                  </a:moveTo>
                  <a:cubicBezTo>
                    <a:pt x="1676" y="1"/>
                    <a:pt x="1551" y="98"/>
                    <a:pt x="1523" y="238"/>
                  </a:cubicBezTo>
                  <a:cubicBezTo>
                    <a:pt x="0" y="7847"/>
                    <a:pt x="833" y="13538"/>
                    <a:pt x="840" y="13595"/>
                  </a:cubicBezTo>
                  <a:cubicBezTo>
                    <a:pt x="863" y="13738"/>
                    <a:pt x="986" y="13845"/>
                    <a:pt x="1132" y="13846"/>
                  </a:cubicBezTo>
                  <a:cubicBezTo>
                    <a:pt x="1147" y="13845"/>
                    <a:pt x="1162" y="13844"/>
                    <a:pt x="1178" y="13841"/>
                  </a:cubicBezTo>
                  <a:cubicBezTo>
                    <a:pt x="1339" y="13817"/>
                    <a:pt x="1450" y="13666"/>
                    <a:pt x="1426" y="13505"/>
                  </a:cubicBezTo>
                  <a:cubicBezTo>
                    <a:pt x="1417" y="13450"/>
                    <a:pt x="602" y="7855"/>
                    <a:pt x="2102" y="354"/>
                  </a:cubicBezTo>
                  <a:cubicBezTo>
                    <a:pt x="2134" y="194"/>
                    <a:pt x="2030" y="38"/>
                    <a:pt x="1870" y="6"/>
                  </a:cubicBezTo>
                  <a:cubicBezTo>
                    <a:pt x="1851" y="3"/>
                    <a:pt x="1833" y="1"/>
                    <a:pt x="18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3"/>
            <p:cNvSpPr/>
            <p:nvPr/>
          </p:nvSpPr>
          <p:spPr>
            <a:xfrm>
              <a:off x="8497231" y="3258264"/>
              <a:ext cx="54083" cy="198299"/>
            </a:xfrm>
            <a:custGeom>
              <a:avLst/>
              <a:gdLst/>
              <a:ahLst/>
              <a:cxnLst/>
              <a:rect l="l" t="t" r="r" b="b"/>
              <a:pathLst>
                <a:path w="3059" h="11216" extrusionOk="0">
                  <a:moveTo>
                    <a:pt x="3059" y="1"/>
                  </a:moveTo>
                  <a:lnTo>
                    <a:pt x="3059" y="1"/>
                  </a:lnTo>
                  <a:cubicBezTo>
                    <a:pt x="1" y="8496"/>
                    <a:pt x="1" y="11216"/>
                    <a:pt x="1" y="11216"/>
                  </a:cubicBezTo>
                  <a:lnTo>
                    <a:pt x="305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3"/>
            <p:cNvSpPr/>
            <p:nvPr/>
          </p:nvSpPr>
          <p:spPr>
            <a:xfrm>
              <a:off x="8492033" y="3253137"/>
              <a:ext cx="65151" cy="208642"/>
            </a:xfrm>
            <a:custGeom>
              <a:avLst/>
              <a:gdLst/>
              <a:ahLst/>
              <a:cxnLst/>
              <a:rect l="l" t="t" r="r" b="b"/>
              <a:pathLst>
                <a:path w="3685" h="11801" extrusionOk="0">
                  <a:moveTo>
                    <a:pt x="3352" y="1"/>
                  </a:moveTo>
                  <a:cubicBezTo>
                    <a:pt x="3233" y="1"/>
                    <a:pt x="3121" y="73"/>
                    <a:pt x="3076" y="191"/>
                  </a:cubicBezTo>
                  <a:cubicBezTo>
                    <a:pt x="35" y="8638"/>
                    <a:pt x="0" y="11393"/>
                    <a:pt x="0" y="11506"/>
                  </a:cubicBezTo>
                  <a:cubicBezTo>
                    <a:pt x="0" y="11668"/>
                    <a:pt x="132" y="11801"/>
                    <a:pt x="295" y="11801"/>
                  </a:cubicBezTo>
                  <a:cubicBezTo>
                    <a:pt x="457" y="11801"/>
                    <a:pt x="589" y="11670"/>
                    <a:pt x="591" y="11507"/>
                  </a:cubicBezTo>
                  <a:cubicBezTo>
                    <a:pt x="591" y="11480"/>
                    <a:pt x="641" y="8701"/>
                    <a:pt x="3632" y="391"/>
                  </a:cubicBezTo>
                  <a:cubicBezTo>
                    <a:pt x="3684" y="238"/>
                    <a:pt x="3604" y="73"/>
                    <a:pt x="3452" y="19"/>
                  </a:cubicBezTo>
                  <a:cubicBezTo>
                    <a:pt x="3419" y="6"/>
                    <a:pt x="3385" y="1"/>
                    <a:pt x="33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3"/>
            <p:cNvSpPr/>
            <p:nvPr/>
          </p:nvSpPr>
          <p:spPr>
            <a:xfrm>
              <a:off x="8266225" y="3161325"/>
              <a:ext cx="113771" cy="125121"/>
            </a:xfrm>
            <a:custGeom>
              <a:avLst/>
              <a:gdLst/>
              <a:ahLst/>
              <a:cxnLst/>
              <a:rect l="l" t="t" r="r" b="b"/>
              <a:pathLst>
                <a:path w="6435" h="7077" extrusionOk="0">
                  <a:moveTo>
                    <a:pt x="162" y="1"/>
                  </a:moveTo>
                  <a:lnTo>
                    <a:pt x="1" y="2413"/>
                  </a:lnTo>
                  <a:lnTo>
                    <a:pt x="6434" y="7076"/>
                  </a:lnTo>
                  <a:lnTo>
                    <a:pt x="1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3"/>
            <p:cNvSpPr/>
            <p:nvPr/>
          </p:nvSpPr>
          <p:spPr>
            <a:xfrm>
              <a:off x="8260302" y="3155950"/>
              <a:ext cx="126571" cy="135729"/>
            </a:xfrm>
            <a:custGeom>
              <a:avLst/>
              <a:gdLst/>
              <a:ahLst/>
              <a:cxnLst/>
              <a:rect l="l" t="t" r="r" b="b"/>
              <a:pathLst>
                <a:path w="7159" h="7677" extrusionOk="0">
                  <a:moveTo>
                    <a:pt x="489" y="0"/>
                  </a:moveTo>
                  <a:cubicBezTo>
                    <a:pt x="419" y="0"/>
                    <a:pt x="349" y="25"/>
                    <a:pt x="293" y="75"/>
                  </a:cubicBezTo>
                  <a:cubicBezTo>
                    <a:pt x="167" y="188"/>
                    <a:pt x="160" y="380"/>
                    <a:pt x="277" y="501"/>
                  </a:cubicBezTo>
                  <a:lnTo>
                    <a:pt x="4759" y="5558"/>
                  </a:lnTo>
                  <a:lnTo>
                    <a:pt x="510" y="2478"/>
                  </a:lnTo>
                  <a:cubicBezTo>
                    <a:pt x="457" y="2440"/>
                    <a:pt x="396" y="2421"/>
                    <a:pt x="336" y="2421"/>
                  </a:cubicBezTo>
                  <a:cubicBezTo>
                    <a:pt x="244" y="2421"/>
                    <a:pt x="154" y="2463"/>
                    <a:pt x="97" y="2543"/>
                  </a:cubicBezTo>
                  <a:cubicBezTo>
                    <a:pt x="1" y="2675"/>
                    <a:pt x="30" y="2860"/>
                    <a:pt x="162" y="2957"/>
                  </a:cubicBezTo>
                  <a:lnTo>
                    <a:pt x="6596" y="7620"/>
                  </a:lnTo>
                  <a:cubicBezTo>
                    <a:pt x="6646" y="7656"/>
                    <a:pt x="6706" y="7676"/>
                    <a:pt x="6769" y="7676"/>
                  </a:cubicBezTo>
                  <a:cubicBezTo>
                    <a:pt x="7024" y="7676"/>
                    <a:pt x="7158" y="7375"/>
                    <a:pt x="6990" y="7185"/>
                  </a:cubicBezTo>
                  <a:lnTo>
                    <a:pt x="717" y="108"/>
                  </a:lnTo>
                  <a:cubicBezTo>
                    <a:pt x="658" y="37"/>
                    <a:pt x="574"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3"/>
            <p:cNvSpPr/>
            <p:nvPr/>
          </p:nvSpPr>
          <p:spPr>
            <a:xfrm>
              <a:off x="8795104" y="2743334"/>
              <a:ext cx="37004" cy="204734"/>
            </a:xfrm>
            <a:custGeom>
              <a:avLst/>
              <a:gdLst/>
              <a:ahLst/>
              <a:cxnLst/>
              <a:rect l="l" t="t" r="r" b="b"/>
              <a:pathLst>
                <a:path w="2093" h="11580" extrusionOk="0">
                  <a:moveTo>
                    <a:pt x="2092" y="1"/>
                  </a:moveTo>
                  <a:lnTo>
                    <a:pt x="1" y="2574"/>
                  </a:lnTo>
                  <a:lnTo>
                    <a:pt x="1" y="11580"/>
                  </a:lnTo>
                  <a:lnTo>
                    <a:pt x="20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3"/>
            <p:cNvSpPr/>
            <p:nvPr/>
          </p:nvSpPr>
          <p:spPr>
            <a:xfrm>
              <a:off x="8789888" y="2738119"/>
              <a:ext cx="47860" cy="215183"/>
            </a:xfrm>
            <a:custGeom>
              <a:avLst/>
              <a:gdLst/>
              <a:ahLst/>
              <a:cxnLst/>
              <a:rect l="l" t="t" r="r" b="b"/>
              <a:pathLst>
                <a:path w="2707" h="12171" extrusionOk="0">
                  <a:moveTo>
                    <a:pt x="2386" y="0"/>
                  </a:moveTo>
                  <a:cubicBezTo>
                    <a:pt x="2246" y="0"/>
                    <a:pt x="2122" y="100"/>
                    <a:pt x="2095" y="243"/>
                  </a:cubicBezTo>
                  <a:lnTo>
                    <a:pt x="592" y="8574"/>
                  </a:lnTo>
                  <a:lnTo>
                    <a:pt x="592" y="2869"/>
                  </a:lnTo>
                  <a:cubicBezTo>
                    <a:pt x="592" y="2705"/>
                    <a:pt x="460" y="2573"/>
                    <a:pt x="296" y="2573"/>
                  </a:cubicBezTo>
                  <a:cubicBezTo>
                    <a:pt x="132" y="2573"/>
                    <a:pt x="0" y="2705"/>
                    <a:pt x="0" y="2869"/>
                  </a:cubicBezTo>
                  <a:lnTo>
                    <a:pt x="0" y="11875"/>
                  </a:lnTo>
                  <a:cubicBezTo>
                    <a:pt x="0" y="12029"/>
                    <a:pt x="117" y="12156"/>
                    <a:pt x="270" y="12170"/>
                  </a:cubicBezTo>
                  <a:cubicBezTo>
                    <a:pt x="278" y="12171"/>
                    <a:pt x="287" y="12171"/>
                    <a:pt x="296" y="12171"/>
                  </a:cubicBezTo>
                  <a:cubicBezTo>
                    <a:pt x="440" y="12171"/>
                    <a:pt x="562" y="12069"/>
                    <a:pt x="587" y="11928"/>
                  </a:cubicBezTo>
                  <a:lnTo>
                    <a:pt x="2678" y="349"/>
                  </a:lnTo>
                  <a:cubicBezTo>
                    <a:pt x="2707" y="187"/>
                    <a:pt x="2600" y="34"/>
                    <a:pt x="2439" y="5"/>
                  </a:cubicBezTo>
                  <a:cubicBezTo>
                    <a:pt x="2421" y="2"/>
                    <a:pt x="2403" y="0"/>
                    <a:pt x="23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88724461"/>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2"/>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is Reconnaissance?</a:t>
            </a:r>
          </a:p>
        </p:txBody>
      </p:sp>
      <p:sp>
        <p:nvSpPr>
          <p:cNvPr id="329" name="Google Shape;329;p32"/>
          <p:cNvSpPr txBox="1">
            <a:spLocks noGrp="1"/>
          </p:cNvSpPr>
          <p:nvPr>
            <p:ph type="body" idx="1"/>
          </p:nvPr>
        </p:nvSpPr>
        <p:spPr>
          <a:xfrm>
            <a:off x="659931" y="822747"/>
            <a:ext cx="3470394" cy="3179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lang="en-US"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a:p>
            <a:pPr marL="0" indent="0">
              <a:spcBef>
                <a:spcPts val="1600"/>
              </a:spcBef>
              <a:spcAft>
                <a:spcPts val="1600"/>
              </a:spcAft>
              <a:buNone/>
            </a:pPr>
            <a:r>
              <a:rPr lang="en-US" sz="18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Reconnaissance</a:t>
            </a:r>
            <a:r>
              <a:rPr lang="en-US" sz="1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rPr>
              <a:t> is the act of gathering information about a place, enemy, or situation, usually before taking action. It’s like scouting or checking out something to understand it better, often used in military, security, or even business contexts to plan ahead.</a:t>
            </a:r>
            <a:endParaRPr lang="en-PK" sz="1800"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a:p>
            <a:pPr marL="0" lvl="0" indent="0" algn="l" rtl="0">
              <a:spcBef>
                <a:spcPts val="1600"/>
              </a:spcBef>
              <a:spcAft>
                <a:spcPts val="1600"/>
              </a:spcAft>
              <a:buNone/>
            </a:pPr>
            <a:endParaRPr lang="en-US" dirty="0">
              <a:solidFill>
                <a:srgbClr val="00206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330" name="Google Shape;330;p32"/>
          <p:cNvSpPr/>
          <p:nvPr/>
        </p:nvSpPr>
        <p:spPr>
          <a:xfrm>
            <a:off x="3650822" y="2633495"/>
            <a:ext cx="12710" cy="35957"/>
          </a:xfrm>
          <a:custGeom>
            <a:avLst/>
            <a:gdLst/>
            <a:ahLst/>
            <a:cxnLst/>
            <a:rect l="l" t="t" r="r" b="b"/>
            <a:pathLst>
              <a:path w="667" h="1887" extrusionOk="0">
                <a:moveTo>
                  <a:pt x="506" y="0"/>
                </a:moveTo>
                <a:cubicBezTo>
                  <a:pt x="453" y="0"/>
                  <a:pt x="402" y="30"/>
                  <a:pt x="378" y="81"/>
                </a:cubicBezTo>
                <a:cubicBezTo>
                  <a:pt x="123" y="591"/>
                  <a:pt x="0" y="1135"/>
                  <a:pt x="0" y="1746"/>
                </a:cubicBezTo>
                <a:cubicBezTo>
                  <a:pt x="0" y="1824"/>
                  <a:pt x="63" y="1886"/>
                  <a:pt x="140" y="1886"/>
                </a:cubicBezTo>
                <a:cubicBezTo>
                  <a:pt x="218" y="1886"/>
                  <a:pt x="280" y="1824"/>
                  <a:pt x="280" y="1746"/>
                </a:cubicBezTo>
                <a:cubicBezTo>
                  <a:pt x="280" y="1181"/>
                  <a:pt x="394" y="677"/>
                  <a:pt x="630" y="206"/>
                </a:cubicBezTo>
                <a:cubicBezTo>
                  <a:pt x="667" y="136"/>
                  <a:pt x="639" y="50"/>
                  <a:pt x="569" y="15"/>
                </a:cubicBezTo>
                <a:cubicBezTo>
                  <a:pt x="549" y="5"/>
                  <a:pt x="527" y="0"/>
                  <a:pt x="50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a:off x="4476760" y="734371"/>
            <a:ext cx="4039167" cy="3891256"/>
          </a:xfrm>
          <a:custGeom>
            <a:avLst/>
            <a:gdLst/>
            <a:ahLst/>
            <a:cxnLst/>
            <a:rect l="l" t="t" r="r" b="b"/>
            <a:pathLst>
              <a:path w="205138" h="197626" extrusionOk="0">
                <a:moveTo>
                  <a:pt x="118317" y="1"/>
                </a:moveTo>
                <a:cubicBezTo>
                  <a:pt x="118225" y="1"/>
                  <a:pt x="118134" y="2"/>
                  <a:pt x="118043" y="3"/>
                </a:cubicBezTo>
                <a:cubicBezTo>
                  <a:pt x="89747" y="445"/>
                  <a:pt x="90632" y="18129"/>
                  <a:pt x="82233" y="42446"/>
                </a:cubicBezTo>
                <a:cubicBezTo>
                  <a:pt x="73832" y="66761"/>
                  <a:pt x="45537" y="55707"/>
                  <a:pt x="26527" y="64550"/>
                </a:cubicBezTo>
                <a:cubicBezTo>
                  <a:pt x="7517" y="73393"/>
                  <a:pt x="13706" y="109645"/>
                  <a:pt x="14590" y="117603"/>
                </a:cubicBezTo>
                <a:cubicBezTo>
                  <a:pt x="15475" y="125561"/>
                  <a:pt x="6190" y="119371"/>
                  <a:pt x="3095" y="125119"/>
                </a:cubicBezTo>
                <a:cubicBezTo>
                  <a:pt x="1" y="130866"/>
                  <a:pt x="2158" y="141743"/>
                  <a:pt x="2158" y="141743"/>
                </a:cubicBezTo>
                <a:lnTo>
                  <a:pt x="178611" y="197625"/>
                </a:lnTo>
                <a:cubicBezTo>
                  <a:pt x="178611" y="197625"/>
                  <a:pt x="179937" y="195414"/>
                  <a:pt x="185684" y="186131"/>
                </a:cubicBezTo>
                <a:cubicBezTo>
                  <a:pt x="191432" y="176846"/>
                  <a:pt x="172864" y="151204"/>
                  <a:pt x="173684" y="140144"/>
                </a:cubicBezTo>
                <a:cubicBezTo>
                  <a:pt x="174505" y="129084"/>
                  <a:pt x="205137" y="110530"/>
                  <a:pt x="202043" y="89309"/>
                </a:cubicBezTo>
                <a:cubicBezTo>
                  <a:pt x="198958" y="68156"/>
                  <a:pt x="146675" y="1"/>
                  <a:pt x="118317"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32"/>
          <p:cNvGrpSpPr/>
          <p:nvPr/>
        </p:nvGrpSpPr>
        <p:grpSpPr>
          <a:xfrm>
            <a:off x="4749388" y="610304"/>
            <a:ext cx="3694120" cy="4125705"/>
            <a:chOff x="4749388" y="610304"/>
            <a:chExt cx="3694120" cy="4125705"/>
          </a:xfrm>
        </p:grpSpPr>
        <p:grpSp>
          <p:nvGrpSpPr>
            <p:cNvPr id="333" name="Google Shape;333;p32"/>
            <p:cNvGrpSpPr/>
            <p:nvPr/>
          </p:nvGrpSpPr>
          <p:grpSpPr>
            <a:xfrm>
              <a:off x="4749388" y="610304"/>
              <a:ext cx="3414364" cy="4125705"/>
              <a:chOff x="4749388" y="610304"/>
              <a:chExt cx="3414364" cy="4125705"/>
            </a:xfrm>
          </p:grpSpPr>
          <p:sp>
            <p:nvSpPr>
              <p:cNvPr id="334" name="Google Shape;334;p32"/>
              <p:cNvSpPr/>
              <p:nvPr/>
            </p:nvSpPr>
            <p:spPr>
              <a:xfrm>
                <a:off x="7913197" y="4599163"/>
                <a:ext cx="177072" cy="63421"/>
              </a:xfrm>
              <a:custGeom>
                <a:avLst/>
                <a:gdLst/>
                <a:ahLst/>
                <a:cxnLst/>
                <a:rect l="l" t="t" r="r" b="b"/>
                <a:pathLst>
                  <a:path w="8993" h="3221" extrusionOk="0">
                    <a:moveTo>
                      <a:pt x="337" y="0"/>
                    </a:moveTo>
                    <a:cubicBezTo>
                      <a:pt x="209" y="0"/>
                      <a:pt x="90" y="82"/>
                      <a:pt x="50" y="211"/>
                    </a:cubicBezTo>
                    <a:cubicBezTo>
                      <a:pt x="0" y="369"/>
                      <a:pt x="89" y="537"/>
                      <a:pt x="247" y="587"/>
                    </a:cubicBezTo>
                    <a:lnTo>
                      <a:pt x="8583" y="3205"/>
                    </a:lnTo>
                    <a:cubicBezTo>
                      <a:pt x="8612" y="3214"/>
                      <a:pt x="8643" y="3219"/>
                      <a:pt x="8673" y="3220"/>
                    </a:cubicBezTo>
                    <a:cubicBezTo>
                      <a:pt x="8822" y="3219"/>
                      <a:pt x="8947" y="3111"/>
                      <a:pt x="8970" y="2964"/>
                    </a:cubicBezTo>
                    <a:cubicBezTo>
                      <a:pt x="8992" y="2818"/>
                      <a:pt x="8905" y="2677"/>
                      <a:pt x="8763" y="2633"/>
                    </a:cubicBezTo>
                    <a:lnTo>
                      <a:pt x="427" y="14"/>
                    </a:lnTo>
                    <a:cubicBezTo>
                      <a:pt x="397" y="5"/>
                      <a:pt x="367" y="0"/>
                      <a:pt x="33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2"/>
              <p:cNvSpPr/>
              <p:nvPr/>
            </p:nvSpPr>
            <p:spPr>
              <a:xfrm>
                <a:off x="4749388" y="3605665"/>
                <a:ext cx="3058015" cy="968079"/>
              </a:xfrm>
              <a:custGeom>
                <a:avLst/>
                <a:gdLst/>
                <a:ahLst/>
                <a:cxnLst/>
                <a:rect l="l" t="t" r="r" b="b"/>
                <a:pathLst>
                  <a:path w="155308" h="49166" extrusionOk="0">
                    <a:moveTo>
                      <a:pt x="335" y="1"/>
                    </a:moveTo>
                    <a:cubicBezTo>
                      <a:pt x="207" y="1"/>
                      <a:pt x="89" y="84"/>
                      <a:pt x="51" y="213"/>
                    </a:cubicBezTo>
                    <a:cubicBezTo>
                      <a:pt x="1" y="370"/>
                      <a:pt x="89" y="539"/>
                      <a:pt x="247" y="589"/>
                    </a:cubicBezTo>
                    <a:lnTo>
                      <a:pt x="154899" y="49152"/>
                    </a:lnTo>
                    <a:cubicBezTo>
                      <a:pt x="154929" y="49161"/>
                      <a:pt x="154958" y="49166"/>
                      <a:pt x="154989" y="49166"/>
                    </a:cubicBezTo>
                    <a:cubicBezTo>
                      <a:pt x="155137" y="49165"/>
                      <a:pt x="155263" y="49057"/>
                      <a:pt x="155285" y="48911"/>
                    </a:cubicBezTo>
                    <a:cubicBezTo>
                      <a:pt x="155308" y="48764"/>
                      <a:pt x="155220" y="48623"/>
                      <a:pt x="155079" y="48579"/>
                    </a:cubicBezTo>
                    <a:lnTo>
                      <a:pt x="428" y="16"/>
                    </a:lnTo>
                    <a:cubicBezTo>
                      <a:pt x="397" y="6"/>
                      <a:pt x="366" y="1"/>
                      <a:pt x="33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2"/>
              <p:cNvSpPr/>
              <p:nvPr/>
            </p:nvSpPr>
            <p:spPr>
              <a:xfrm>
                <a:off x="5144546" y="3926553"/>
                <a:ext cx="1499787" cy="803529"/>
              </a:xfrm>
              <a:custGeom>
                <a:avLst/>
                <a:gdLst/>
                <a:ahLst/>
                <a:cxnLst/>
                <a:rect l="l" t="t" r="r" b="b"/>
                <a:pathLst>
                  <a:path w="76170" h="40809" extrusionOk="0">
                    <a:moveTo>
                      <a:pt x="16891" y="0"/>
                    </a:moveTo>
                    <a:lnTo>
                      <a:pt x="0" y="20778"/>
                    </a:lnTo>
                    <a:lnTo>
                      <a:pt x="57401" y="40808"/>
                    </a:lnTo>
                    <a:lnTo>
                      <a:pt x="76170" y="20029"/>
                    </a:lnTo>
                    <a:lnTo>
                      <a:pt x="16891" y="0"/>
                    </a:ln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32"/>
              <p:cNvSpPr/>
              <p:nvPr/>
            </p:nvSpPr>
            <p:spPr>
              <a:xfrm>
                <a:off x="5137379" y="3920626"/>
                <a:ext cx="1514200" cy="815383"/>
              </a:xfrm>
              <a:custGeom>
                <a:avLst/>
                <a:gdLst/>
                <a:ahLst/>
                <a:cxnLst/>
                <a:rect l="l" t="t" r="r" b="b"/>
                <a:pathLst>
                  <a:path w="76902" h="41411" extrusionOk="0">
                    <a:moveTo>
                      <a:pt x="17357" y="653"/>
                    </a:moveTo>
                    <a:lnTo>
                      <a:pt x="76004" y="20468"/>
                    </a:lnTo>
                    <a:lnTo>
                      <a:pt x="57675" y="40760"/>
                    </a:lnTo>
                    <a:lnTo>
                      <a:pt x="867" y="20936"/>
                    </a:lnTo>
                    <a:lnTo>
                      <a:pt x="17357" y="653"/>
                    </a:lnTo>
                    <a:close/>
                    <a:moveTo>
                      <a:pt x="17258" y="0"/>
                    </a:moveTo>
                    <a:cubicBezTo>
                      <a:pt x="17168" y="0"/>
                      <a:pt x="17081" y="40"/>
                      <a:pt x="17023" y="112"/>
                    </a:cubicBezTo>
                    <a:lnTo>
                      <a:pt x="131" y="20890"/>
                    </a:lnTo>
                    <a:cubicBezTo>
                      <a:pt x="0" y="21051"/>
                      <a:pt x="69" y="21294"/>
                      <a:pt x="266" y="21362"/>
                    </a:cubicBezTo>
                    <a:lnTo>
                      <a:pt x="57665" y="41394"/>
                    </a:lnTo>
                    <a:cubicBezTo>
                      <a:pt x="57697" y="41404"/>
                      <a:pt x="57731" y="41410"/>
                      <a:pt x="57765" y="41410"/>
                    </a:cubicBezTo>
                    <a:cubicBezTo>
                      <a:pt x="57850" y="41410"/>
                      <a:pt x="57931" y="41373"/>
                      <a:pt x="57988" y="41309"/>
                    </a:cubicBezTo>
                    <a:lnTo>
                      <a:pt x="76757" y="20531"/>
                    </a:lnTo>
                    <a:cubicBezTo>
                      <a:pt x="76901" y="20371"/>
                      <a:pt x="76835" y="20115"/>
                      <a:pt x="76630" y="20045"/>
                    </a:cubicBezTo>
                    <a:lnTo>
                      <a:pt x="17352" y="16"/>
                    </a:lnTo>
                    <a:cubicBezTo>
                      <a:pt x="17321" y="5"/>
                      <a:pt x="17289" y="0"/>
                      <a:pt x="1725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2"/>
              <p:cNvSpPr/>
              <p:nvPr/>
            </p:nvSpPr>
            <p:spPr>
              <a:xfrm>
                <a:off x="5351606" y="4040164"/>
                <a:ext cx="1136034" cy="581091"/>
              </a:xfrm>
              <a:custGeom>
                <a:avLst/>
                <a:gdLst/>
                <a:ahLst/>
                <a:cxnLst/>
                <a:rect l="l" t="t" r="r" b="b"/>
                <a:pathLst>
                  <a:path w="57696" h="29512" extrusionOk="0">
                    <a:moveTo>
                      <a:pt x="12601" y="1"/>
                    </a:moveTo>
                    <a:lnTo>
                      <a:pt x="1" y="14591"/>
                    </a:lnTo>
                    <a:lnTo>
                      <a:pt x="45096" y="29512"/>
                    </a:lnTo>
                    <a:lnTo>
                      <a:pt x="57696" y="15917"/>
                    </a:lnTo>
                    <a:lnTo>
                      <a:pt x="126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2"/>
              <p:cNvSpPr/>
              <p:nvPr/>
            </p:nvSpPr>
            <p:spPr>
              <a:xfrm>
                <a:off x="5344380" y="4034257"/>
                <a:ext cx="1150506" cy="592925"/>
              </a:xfrm>
              <a:custGeom>
                <a:avLst/>
                <a:gdLst/>
                <a:ahLst/>
                <a:cxnLst/>
                <a:rect l="l" t="t" r="r" b="b"/>
                <a:pathLst>
                  <a:path w="58431" h="30113" extrusionOk="0">
                    <a:moveTo>
                      <a:pt x="13063" y="653"/>
                    </a:moveTo>
                    <a:lnTo>
                      <a:pt x="57533" y="16349"/>
                    </a:lnTo>
                    <a:lnTo>
                      <a:pt x="45374" y="29466"/>
                    </a:lnTo>
                    <a:lnTo>
                      <a:pt x="891" y="14747"/>
                    </a:lnTo>
                    <a:lnTo>
                      <a:pt x="13063" y="653"/>
                    </a:lnTo>
                    <a:close/>
                    <a:moveTo>
                      <a:pt x="12969" y="1"/>
                    </a:moveTo>
                    <a:cubicBezTo>
                      <a:pt x="12883" y="1"/>
                      <a:pt x="12799" y="37"/>
                      <a:pt x="12740" y="104"/>
                    </a:cubicBezTo>
                    <a:lnTo>
                      <a:pt x="140" y="14695"/>
                    </a:lnTo>
                    <a:cubicBezTo>
                      <a:pt x="0" y="14856"/>
                      <a:pt x="70" y="15108"/>
                      <a:pt x="274" y="15176"/>
                    </a:cubicBezTo>
                    <a:lnTo>
                      <a:pt x="45368" y="30097"/>
                    </a:lnTo>
                    <a:cubicBezTo>
                      <a:pt x="45399" y="30108"/>
                      <a:pt x="45431" y="30113"/>
                      <a:pt x="45463" y="30113"/>
                    </a:cubicBezTo>
                    <a:cubicBezTo>
                      <a:pt x="45546" y="30113"/>
                      <a:pt x="45625" y="30077"/>
                      <a:pt x="45682" y="30016"/>
                    </a:cubicBezTo>
                    <a:lnTo>
                      <a:pt x="58283" y="16421"/>
                    </a:lnTo>
                    <a:cubicBezTo>
                      <a:pt x="58430" y="16263"/>
                      <a:pt x="58366" y="16006"/>
                      <a:pt x="58162" y="15934"/>
                    </a:cubicBezTo>
                    <a:lnTo>
                      <a:pt x="13067" y="17"/>
                    </a:lnTo>
                    <a:cubicBezTo>
                      <a:pt x="13035" y="6"/>
                      <a:pt x="13002" y="1"/>
                      <a:pt x="129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2"/>
              <p:cNvSpPr/>
              <p:nvPr/>
            </p:nvSpPr>
            <p:spPr>
              <a:xfrm>
                <a:off x="5327762" y="1230441"/>
                <a:ext cx="2829965" cy="2851368"/>
              </a:xfrm>
              <a:custGeom>
                <a:avLst/>
                <a:gdLst/>
                <a:ahLst/>
                <a:cxnLst/>
                <a:rect l="l" t="t" r="r" b="b"/>
                <a:pathLst>
                  <a:path w="143726" h="144813" extrusionOk="0">
                    <a:moveTo>
                      <a:pt x="90746" y="0"/>
                    </a:moveTo>
                    <a:cubicBezTo>
                      <a:pt x="89662" y="0"/>
                      <a:pt x="88308" y="521"/>
                      <a:pt x="86998" y="974"/>
                    </a:cubicBezTo>
                    <a:cubicBezTo>
                      <a:pt x="84084" y="1983"/>
                      <a:pt x="76236" y="9607"/>
                      <a:pt x="74442" y="14428"/>
                    </a:cubicBezTo>
                    <a:cubicBezTo>
                      <a:pt x="72648" y="19249"/>
                      <a:pt x="74218" y="20818"/>
                      <a:pt x="77357" y="23733"/>
                    </a:cubicBezTo>
                    <a:cubicBezTo>
                      <a:pt x="80496" y="26647"/>
                      <a:pt x="84308" y="32590"/>
                      <a:pt x="86326" y="38195"/>
                    </a:cubicBezTo>
                    <a:cubicBezTo>
                      <a:pt x="88344" y="43801"/>
                      <a:pt x="90922" y="49182"/>
                      <a:pt x="95070" y="50640"/>
                    </a:cubicBezTo>
                    <a:cubicBezTo>
                      <a:pt x="95070" y="50640"/>
                      <a:pt x="88456" y="53778"/>
                      <a:pt x="84083" y="56918"/>
                    </a:cubicBezTo>
                    <a:cubicBezTo>
                      <a:pt x="79711" y="60056"/>
                      <a:pt x="77581" y="61515"/>
                      <a:pt x="77581" y="61515"/>
                    </a:cubicBezTo>
                    <a:cubicBezTo>
                      <a:pt x="77581" y="61515"/>
                      <a:pt x="71638" y="63196"/>
                      <a:pt x="69396" y="66110"/>
                    </a:cubicBezTo>
                    <a:cubicBezTo>
                      <a:pt x="67154" y="69026"/>
                      <a:pt x="66258" y="70931"/>
                      <a:pt x="66258" y="70931"/>
                    </a:cubicBezTo>
                    <a:cubicBezTo>
                      <a:pt x="66258" y="70931"/>
                      <a:pt x="45965" y="74408"/>
                      <a:pt x="39687" y="79788"/>
                    </a:cubicBezTo>
                    <a:cubicBezTo>
                      <a:pt x="39687" y="79788"/>
                      <a:pt x="30382" y="82255"/>
                      <a:pt x="26458" y="85955"/>
                    </a:cubicBezTo>
                    <a:cubicBezTo>
                      <a:pt x="22535" y="89654"/>
                      <a:pt x="20741" y="96493"/>
                      <a:pt x="20741" y="96493"/>
                    </a:cubicBezTo>
                    <a:cubicBezTo>
                      <a:pt x="20741" y="96493"/>
                      <a:pt x="15472" y="100978"/>
                      <a:pt x="13004" y="102323"/>
                    </a:cubicBezTo>
                    <a:cubicBezTo>
                      <a:pt x="10537" y="103668"/>
                      <a:pt x="6502" y="106247"/>
                      <a:pt x="4484" y="112301"/>
                    </a:cubicBezTo>
                    <a:cubicBezTo>
                      <a:pt x="2466" y="118355"/>
                      <a:pt x="0" y="132033"/>
                      <a:pt x="0" y="132033"/>
                    </a:cubicBezTo>
                    <a:lnTo>
                      <a:pt x="6278" y="134947"/>
                    </a:lnTo>
                    <a:cubicBezTo>
                      <a:pt x="6278" y="134947"/>
                      <a:pt x="6391" y="131359"/>
                      <a:pt x="11997" y="125866"/>
                    </a:cubicBezTo>
                    <a:cubicBezTo>
                      <a:pt x="17602" y="120373"/>
                      <a:pt x="21077" y="111068"/>
                      <a:pt x="21526" y="110844"/>
                    </a:cubicBezTo>
                    <a:cubicBezTo>
                      <a:pt x="21975" y="110619"/>
                      <a:pt x="31840" y="104116"/>
                      <a:pt x="31840" y="104116"/>
                    </a:cubicBezTo>
                    <a:cubicBezTo>
                      <a:pt x="31840" y="104116"/>
                      <a:pt x="39463" y="109386"/>
                      <a:pt x="48096" y="110843"/>
                    </a:cubicBezTo>
                    <a:cubicBezTo>
                      <a:pt x="50834" y="111305"/>
                      <a:pt x="53662" y="111463"/>
                      <a:pt x="56248" y="111463"/>
                    </a:cubicBezTo>
                    <a:cubicBezTo>
                      <a:pt x="61815" y="111463"/>
                      <a:pt x="66258" y="110731"/>
                      <a:pt x="66258" y="110731"/>
                    </a:cubicBezTo>
                    <a:lnTo>
                      <a:pt x="66258" y="110731"/>
                    </a:lnTo>
                    <a:lnTo>
                      <a:pt x="63568" y="119027"/>
                    </a:lnTo>
                    <a:cubicBezTo>
                      <a:pt x="63568" y="119027"/>
                      <a:pt x="57401" y="121718"/>
                      <a:pt x="55831" y="124969"/>
                    </a:cubicBezTo>
                    <a:cubicBezTo>
                      <a:pt x="54261" y="128220"/>
                      <a:pt x="46863" y="140553"/>
                      <a:pt x="46863" y="140553"/>
                    </a:cubicBezTo>
                    <a:lnTo>
                      <a:pt x="52132" y="144813"/>
                    </a:lnTo>
                    <a:cubicBezTo>
                      <a:pt x="52132" y="144813"/>
                      <a:pt x="57625" y="140553"/>
                      <a:pt x="65361" y="136629"/>
                    </a:cubicBezTo>
                    <a:cubicBezTo>
                      <a:pt x="73097" y="132705"/>
                      <a:pt x="75003" y="129902"/>
                      <a:pt x="77245" y="125306"/>
                    </a:cubicBezTo>
                    <a:cubicBezTo>
                      <a:pt x="79487" y="120710"/>
                      <a:pt x="82290" y="111964"/>
                      <a:pt x="82403" y="111179"/>
                    </a:cubicBezTo>
                    <a:cubicBezTo>
                      <a:pt x="82515" y="110395"/>
                      <a:pt x="84756" y="108378"/>
                      <a:pt x="85093" y="103557"/>
                    </a:cubicBezTo>
                    <a:lnTo>
                      <a:pt x="85430" y="98736"/>
                    </a:lnTo>
                    <a:lnTo>
                      <a:pt x="97200" y="88197"/>
                    </a:lnTo>
                    <a:cubicBezTo>
                      <a:pt x="97200" y="88197"/>
                      <a:pt x="106506" y="84497"/>
                      <a:pt x="114241" y="75976"/>
                    </a:cubicBezTo>
                    <a:cubicBezTo>
                      <a:pt x="121976" y="67456"/>
                      <a:pt x="123211" y="63309"/>
                      <a:pt x="123994" y="55685"/>
                    </a:cubicBezTo>
                    <a:cubicBezTo>
                      <a:pt x="124779" y="48061"/>
                      <a:pt x="127919" y="17903"/>
                      <a:pt x="128030" y="17455"/>
                    </a:cubicBezTo>
                    <a:cubicBezTo>
                      <a:pt x="128143" y="17007"/>
                      <a:pt x="129152" y="14764"/>
                      <a:pt x="130498" y="14540"/>
                    </a:cubicBezTo>
                    <a:cubicBezTo>
                      <a:pt x="130520" y="14537"/>
                      <a:pt x="130545" y="14535"/>
                      <a:pt x="130571" y="14535"/>
                    </a:cubicBezTo>
                    <a:cubicBezTo>
                      <a:pt x="132093" y="14535"/>
                      <a:pt x="139259" y="20830"/>
                      <a:pt x="140251" y="21491"/>
                    </a:cubicBezTo>
                    <a:cubicBezTo>
                      <a:pt x="140681" y="21777"/>
                      <a:pt x="141293" y="22002"/>
                      <a:pt x="141873" y="22002"/>
                    </a:cubicBezTo>
                    <a:cubicBezTo>
                      <a:pt x="142653" y="22002"/>
                      <a:pt x="143373" y="21592"/>
                      <a:pt x="143502" y="20369"/>
                    </a:cubicBezTo>
                    <a:cubicBezTo>
                      <a:pt x="143726" y="18240"/>
                      <a:pt x="141933" y="12971"/>
                      <a:pt x="136215" y="7252"/>
                    </a:cubicBezTo>
                    <a:cubicBezTo>
                      <a:pt x="132047" y="3084"/>
                      <a:pt x="128712" y="1478"/>
                      <a:pt x="126690" y="1478"/>
                    </a:cubicBezTo>
                    <a:cubicBezTo>
                      <a:pt x="125938" y="1478"/>
                      <a:pt x="125368" y="1700"/>
                      <a:pt x="125003" y="2095"/>
                    </a:cubicBezTo>
                    <a:cubicBezTo>
                      <a:pt x="123659" y="3552"/>
                      <a:pt x="124555" y="6691"/>
                      <a:pt x="123659" y="11288"/>
                    </a:cubicBezTo>
                    <a:cubicBezTo>
                      <a:pt x="122761" y="15885"/>
                      <a:pt x="117157" y="32478"/>
                      <a:pt x="114354" y="40326"/>
                    </a:cubicBezTo>
                    <a:cubicBezTo>
                      <a:pt x="111550" y="48174"/>
                      <a:pt x="112447" y="58825"/>
                      <a:pt x="112447" y="58825"/>
                    </a:cubicBezTo>
                    <a:cubicBezTo>
                      <a:pt x="112447" y="58825"/>
                      <a:pt x="108635" y="60169"/>
                      <a:pt x="105945" y="62187"/>
                    </a:cubicBezTo>
                    <a:cubicBezTo>
                      <a:pt x="103254" y="64204"/>
                      <a:pt x="99106" y="67008"/>
                      <a:pt x="99106" y="67008"/>
                    </a:cubicBezTo>
                    <a:lnTo>
                      <a:pt x="97985" y="66447"/>
                    </a:lnTo>
                    <a:cubicBezTo>
                      <a:pt x="97985" y="66447"/>
                      <a:pt x="104263" y="60169"/>
                      <a:pt x="106169" y="56581"/>
                    </a:cubicBezTo>
                    <a:cubicBezTo>
                      <a:pt x="108075" y="52993"/>
                      <a:pt x="108635" y="52769"/>
                      <a:pt x="107626" y="50640"/>
                    </a:cubicBezTo>
                    <a:cubicBezTo>
                      <a:pt x="106617" y="48509"/>
                      <a:pt x="98433" y="38195"/>
                      <a:pt x="94845" y="33599"/>
                    </a:cubicBezTo>
                    <a:cubicBezTo>
                      <a:pt x="91258" y="29002"/>
                      <a:pt x="86886" y="21267"/>
                      <a:pt x="85989" y="19025"/>
                    </a:cubicBezTo>
                    <a:cubicBezTo>
                      <a:pt x="85093" y="16782"/>
                      <a:pt x="85205" y="14540"/>
                      <a:pt x="85878" y="12971"/>
                    </a:cubicBezTo>
                    <a:cubicBezTo>
                      <a:pt x="86550" y="11401"/>
                      <a:pt x="92828" y="8261"/>
                      <a:pt x="92941" y="3440"/>
                    </a:cubicBezTo>
                    <a:cubicBezTo>
                      <a:pt x="93002" y="784"/>
                      <a:pt x="92077" y="0"/>
                      <a:pt x="907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5321461" y="1224534"/>
                <a:ext cx="2842291" cy="2863221"/>
              </a:xfrm>
              <a:custGeom>
                <a:avLst/>
                <a:gdLst/>
                <a:ahLst/>
                <a:cxnLst/>
                <a:rect l="l" t="t" r="r" b="b"/>
                <a:pathLst>
                  <a:path w="144352" h="145415" extrusionOk="0">
                    <a:moveTo>
                      <a:pt x="91065" y="603"/>
                    </a:moveTo>
                    <a:cubicBezTo>
                      <a:pt x="91483" y="603"/>
                      <a:pt x="91848" y="687"/>
                      <a:pt x="92136" y="896"/>
                    </a:cubicBezTo>
                    <a:cubicBezTo>
                      <a:pt x="92717" y="1318"/>
                      <a:pt x="92993" y="2272"/>
                      <a:pt x="92959" y="3734"/>
                    </a:cubicBezTo>
                    <a:cubicBezTo>
                      <a:pt x="92886" y="6901"/>
                      <a:pt x="90026" y="9320"/>
                      <a:pt x="87940" y="11087"/>
                    </a:cubicBezTo>
                    <a:cubicBezTo>
                      <a:pt x="86946" y="11928"/>
                      <a:pt x="86160" y="12592"/>
                      <a:pt x="85921" y="13152"/>
                    </a:cubicBezTo>
                    <a:cubicBezTo>
                      <a:pt x="85142" y="14970"/>
                      <a:pt x="85182" y="17318"/>
                      <a:pt x="86030" y="19436"/>
                    </a:cubicBezTo>
                    <a:cubicBezTo>
                      <a:pt x="86941" y="21716"/>
                      <a:pt x="91326" y="29468"/>
                      <a:pt x="94929" y="34085"/>
                    </a:cubicBezTo>
                    <a:lnTo>
                      <a:pt x="96559" y="36168"/>
                    </a:lnTo>
                    <a:cubicBezTo>
                      <a:pt x="100394" y="41060"/>
                      <a:pt x="106812" y="49249"/>
                      <a:pt x="107674" y="51069"/>
                    </a:cubicBezTo>
                    <a:cubicBezTo>
                      <a:pt x="108449" y="52705"/>
                      <a:pt x="108264" y="53039"/>
                      <a:pt x="107063" y="55204"/>
                    </a:cubicBezTo>
                    <a:cubicBezTo>
                      <a:pt x="106820" y="55639"/>
                      <a:pt x="106540" y="56144"/>
                      <a:pt x="106222" y="56741"/>
                    </a:cubicBezTo>
                    <a:cubicBezTo>
                      <a:pt x="104361" y="60247"/>
                      <a:pt x="98154" y="66473"/>
                      <a:pt x="98091" y="66536"/>
                    </a:cubicBezTo>
                    <a:cubicBezTo>
                      <a:pt x="97947" y="66681"/>
                      <a:pt x="97987" y="66925"/>
                      <a:pt x="98169" y="67016"/>
                    </a:cubicBezTo>
                    <a:lnTo>
                      <a:pt x="99291" y="67577"/>
                    </a:lnTo>
                    <a:cubicBezTo>
                      <a:pt x="99334" y="67598"/>
                      <a:pt x="99380" y="67609"/>
                      <a:pt x="99426" y="67609"/>
                    </a:cubicBezTo>
                    <a:cubicBezTo>
                      <a:pt x="99484" y="67609"/>
                      <a:pt x="99543" y="67592"/>
                      <a:pt x="99593" y="67557"/>
                    </a:cubicBezTo>
                    <a:cubicBezTo>
                      <a:pt x="99635" y="67530"/>
                      <a:pt x="103779" y="64728"/>
                      <a:pt x="106444" y="62728"/>
                    </a:cubicBezTo>
                    <a:cubicBezTo>
                      <a:pt x="109066" y="60762"/>
                      <a:pt x="112829" y="59421"/>
                      <a:pt x="112866" y="59408"/>
                    </a:cubicBezTo>
                    <a:cubicBezTo>
                      <a:pt x="112995" y="59363"/>
                      <a:pt x="113077" y="59236"/>
                      <a:pt x="113066" y="59100"/>
                    </a:cubicBezTo>
                    <a:cubicBezTo>
                      <a:pt x="113057" y="58994"/>
                      <a:pt x="112206" y="48425"/>
                      <a:pt x="114955" y="40727"/>
                    </a:cubicBezTo>
                    <a:cubicBezTo>
                      <a:pt x="117754" y="32890"/>
                      <a:pt x="123361" y="16314"/>
                      <a:pt x="124273" y="11647"/>
                    </a:cubicBezTo>
                    <a:cubicBezTo>
                      <a:pt x="124665" y="9634"/>
                      <a:pt x="124720" y="7878"/>
                      <a:pt x="124762" y="6468"/>
                    </a:cubicBezTo>
                    <a:cubicBezTo>
                      <a:pt x="124818" y="4654"/>
                      <a:pt x="124857" y="3344"/>
                      <a:pt x="125544" y="2600"/>
                    </a:cubicBezTo>
                    <a:cubicBezTo>
                      <a:pt x="125846" y="2272"/>
                      <a:pt x="126330" y="2092"/>
                      <a:pt x="126942" y="2080"/>
                    </a:cubicBezTo>
                    <a:cubicBezTo>
                      <a:pt x="126966" y="2080"/>
                      <a:pt x="126991" y="2080"/>
                      <a:pt x="127015" y="2080"/>
                    </a:cubicBezTo>
                    <a:cubicBezTo>
                      <a:pt x="129303" y="2080"/>
                      <a:pt x="132754" y="4198"/>
                      <a:pt x="136321" y="7766"/>
                    </a:cubicBezTo>
                    <a:cubicBezTo>
                      <a:pt x="142001" y="13445"/>
                      <a:pt x="143740" y="18576"/>
                      <a:pt x="143522" y="20638"/>
                    </a:cubicBezTo>
                    <a:cubicBezTo>
                      <a:pt x="143457" y="21270"/>
                      <a:pt x="143216" y="21688"/>
                      <a:pt x="142808" y="21878"/>
                    </a:cubicBezTo>
                    <a:cubicBezTo>
                      <a:pt x="142624" y="21965"/>
                      <a:pt x="142412" y="22003"/>
                      <a:pt x="142191" y="22003"/>
                    </a:cubicBezTo>
                    <a:cubicBezTo>
                      <a:pt x="141688" y="22003"/>
                      <a:pt x="141134" y="21807"/>
                      <a:pt x="140737" y="21542"/>
                    </a:cubicBezTo>
                    <a:cubicBezTo>
                      <a:pt x="140494" y="21379"/>
                      <a:pt x="139819" y="20828"/>
                      <a:pt x="138967" y="20130"/>
                    </a:cubicBezTo>
                    <a:cubicBezTo>
                      <a:pt x="134653" y="16602"/>
                      <a:pt x="131916" y="14535"/>
                      <a:pt x="130876" y="14535"/>
                    </a:cubicBezTo>
                    <a:cubicBezTo>
                      <a:pt x="130837" y="14535"/>
                      <a:pt x="130801" y="14538"/>
                      <a:pt x="130767" y="14544"/>
                    </a:cubicBezTo>
                    <a:cubicBezTo>
                      <a:pt x="129283" y="14792"/>
                      <a:pt x="128201" y="17112"/>
                      <a:pt x="128059" y="17682"/>
                    </a:cubicBezTo>
                    <a:cubicBezTo>
                      <a:pt x="127933" y="18184"/>
                      <a:pt x="124567" y="50600"/>
                      <a:pt x="124015" y="55954"/>
                    </a:cubicBezTo>
                    <a:cubicBezTo>
                      <a:pt x="123251" y="63375"/>
                      <a:pt x="122104" y="67520"/>
                      <a:pt x="114337" y="76076"/>
                    </a:cubicBezTo>
                    <a:cubicBezTo>
                      <a:pt x="106742" y="84442"/>
                      <a:pt x="97501" y="88181"/>
                      <a:pt x="97408" y="88218"/>
                    </a:cubicBezTo>
                    <a:cubicBezTo>
                      <a:pt x="97375" y="88231"/>
                      <a:pt x="97345" y="88250"/>
                      <a:pt x="97319" y="88274"/>
                    </a:cubicBezTo>
                    <a:lnTo>
                      <a:pt x="85547" y="98812"/>
                    </a:lnTo>
                    <a:cubicBezTo>
                      <a:pt x="85489" y="98864"/>
                      <a:pt x="85453" y="98936"/>
                      <a:pt x="85447" y="99013"/>
                    </a:cubicBezTo>
                    <a:lnTo>
                      <a:pt x="85112" y="103836"/>
                    </a:lnTo>
                    <a:cubicBezTo>
                      <a:pt x="84872" y="107266"/>
                      <a:pt x="83670" y="109209"/>
                      <a:pt x="82952" y="110371"/>
                    </a:cubicBezTo>
                    <a:cubicBezTo>
                      <a:pt x="82658" y="110847"/>
                      <a:pt x="82463" y="111162"/>
                      <a:pt x="82424" y="111438"/>
                    </a:cubicBezTo>
                    <a:cubicBezTo>
                      <a:pt x="82326" y="112124"/>
                      <a:pt x="79536" y="120879"/>
                      <a:pt x="77294" y="125475"/>
                    </a:cubicBezTo>
                    <a:cubicBezTo>
                      <a:pt x="74991" y="130196"/>
                      <a:pt x="73081" y="132838"/>
                      <a:pt x="65544" y="136662"/>
                    </a:cubicBezTo>
                    <a:cubicBezTo>
                      <a:pt x="58667" y="140150"/>
                      <a:pt x="53494" y="143952"/>
                      <a:pt x="52458" y="144732"/>
                    </a:cubicBezTo>
                    <a:lnTo>
                      <a:pt x="47574" y="140784"/>
                    </a:lnTo>
                    <a:cubicBezTo>
                      <a:pt x="48586" y="139094"/>
                      <a:pt x="54981" y="128383"/>
                      <a:pt x="56422" y="125400"/>
                    </a:cubicBezTo>
                    <a:cubicBezTo>
                      <a:pt x="57925" y="122287"/>
                      <a:pt x="63947" y="119628"/>
                      <a:pt x="64007" y="119602"/>
                    </a:cubicBezTo>
                    <a:cubicBezTo>
                      <a:pt x="64086" y="119568"/>
                      <a:pt x="64146" y="119502"/>
                      <a:pt x="64173" y="119420"/>
                    </a:cubicBezTo>
                    <a:lnTo>
                      <a:pt x="66864" y="111124"/>
                    </a:lnTo>
                    <a:cubicBezTo>
                      <a:pt x="66928" y="110926"/>
                      <a:pt x="66778" y="110731"/>
                      <a:pt x="66580" y="110731"/>
                    </a:cubicBezTo>
                    <a:cubicBezTo>
                      <a:pt x="66563" y="110731"/>
                      <a:pt x="66546" y="110732"/>
                      <a:pt x="66529" y="110735"/>
                    </a:cubicBezTo>
                    <a:cubicBezTo>
                      <a:pt x="66465" y="110745"/>
                      <a:pt x="62037" y="111458"/>
                      <a:pt x="56539" y="111458"/>
                    </a:cubicBezTo>
                    <a:cubicBezTo>
                      <a:pt x="53970" y="111458"/>
                      <a:pt x="51167" y="111302"/>
                      <a:pt x="48466" y="110846"/>
                    </a:cubicBezTo>
                    <a:cubicBezTo>
                      <a:pt x="40002" y="109419"/>
                      <a:pt x="32407" y="104222"/>
                      <a:pt x="32332" y="104169"/>
                    </a:cubicBezTo>
                    <a:cubicBezTo>
                      <a:pt x="32280" y="104133"/>
                      <a:pt x="32221" y="104115"/>
                      <a:pt x="32161" y="104115"/>
                    </a:cubicBezTo>
                    <a:cubicBezTo>
                      <a:pt x="32103" y="104115"/>
                      <a:pt x="32045" y="104132"/>
                      <a:pt x="31995" y="104165"/>
                    </a:cubicBezTo>
                    <a:cubicBezTo>
                      <a:pt x="28042" y="106771"/>
                      <a:pt x="22041" y="110708"/>
                      <a:pt x="21712" y="110874"/>
                    </a:cubicBezTo>
                    <a:cubicBezTo>
                      <a:pt x="21521" y="110970"/>
                      <a:pt x="21390" y="111219"/>
                      <a:pt x="20667" y="112721"/>
                    </a:cubicBezTo>
                    <a:cubicBezTo>
                      <a:pt x="19235" y="115696"/>
                      <a:pt x="16255" y="121886"/>
                      <a:pt x="12107" y="125952"/>
                    </a:cubicBezTo>
                    <a:cubicBezTo>
                      <a:pt x="7529" y="130438"/>
                      <a:pt x="6559" y="133671"/>
                      <a:pt x="6354" y="134801"/>
                    </a:cubicBezTo>
                    <a:lnTo>
                      <a:pt x="659" y="132157"/>
                    </a:lnTo>
                    <a:cubicBezTo>
                      <a:pt x="991" y="130343"/>
                      <a:pt x="3245" y="118233"/>
                      <a:pt x="5090" y="112695"/>
                    </a:cubicBezTo>
                    <a:cubicBezTo>
                      <a:pt x="7004" y="106956"/>
                      <a:pt x="10788" y="104349"/>
                      <a:pt x="13469" y="102886"/>
                    </a:cubicBezTo>
                    <a:cubicBezTo>
                      <a:pt x="15935" y="101541"/>
                      <a:pt x="21041" y="97205"/>
                      <a:pt x="21256" y="97022"/>
                    </a:cubicBezTo>
                    <a:cubicBezTo>
                      <a:pt x="21303" y="96981"/>
                      <a:pt x="21336" y="96928"/>
                      <a:pt x="21352" y="96869"/>
                    </a:cubicBezTo>
                    <a:cubicBezTo>
                      <a:pt x="21370" y="96801"/>
                      <a:pt x="23168" y="90071"/>
                      <a:pt x="26985" y="86473"/>
                    </a:cubicBezTo>
                    <a:cubicBezTo>
                      <a:pt x="30807" y="82868"/>
                      <a:pt x="39993" y="80403"/>
                      <a:pt x="40084" y="80379"/>
                    </a:cubicBezTo>
                    <a:cubicBezTo>
                      <a:pt x="40128" y="80367"/>
                      <a:pt x="40169" y="80345"/>
                      <a:pt x="40203" y="80317"/>
                    </a:cubicBezTo>
                    <a:cubicBezTo>
                      <a:pt x="46347" y="75051"/>
                      <a:pt x="66427" y="71562"/>
                      <a:pt x="66629" y="71528"/>
                    </a:cubicBezTo>
                    <a:cubicBezTo>
                      <a:pt x="66726" y="71511"/>
                      <a:pt x="66808" y="71448"/>
                      <a:pt x="66851" y="71359"/>
                    </a:cubicBezTo>
                    <a:cubicBezTo>
                      <a:pt x="66859" y="71341"/>
                      <a:pt x="67763" y="69444"/>
                      <a:pt x="69956" y="66594"/>
                    </a:cubicBezTo>
                    <a:cubicBezTo>
                      <a:pt x="72110" y="63792"/>
                      <a:pt x="77925" y="62121"/>
                      <a:pt x="77983" y="62104"/>
                    </a:cubicBezTo>
                    <a:cubicBezTo>
                      <a:pt x="78013" y="62095"/>
                      <a:pt x="78044" y="62082"/>
                      <a:pt x="78070" y="62063"/>
                    </a:cubicBezTo>
                    <a:cubicBezTo>
                      <a:pt x="78092" y="62048"/>
                      <a:pt x="80253" y="60567"/>
                      <a:pt x="84580" y="57462"/>
                    </a:cubicBezTo>
                    <a:cubicBezTo>
                      <a:pt x="88879" y="54375"/>
                      <a:pt x="95453" y="51242"/>
                      <a:pt x="95520" y="51211"/>
                    </a:cubicBezTo>
                    <a:cubicBezTo>
                      <a:pt x="95761" y="51095"/>
                      <a:pt x="95742" y="50746"/>
                      <a:pt x="95490" y="50657"/>
                    </a:cubicBezTo>
                    <a:cubicBezTo>
                      <a:pt x="91282" y="49178"/>
                      <a:pt x="88704" y="43326"/>
                      <a:pt x="86928" y="38393"/>
                    </a:cubicBezTo>
                    <a:cubicBezTo>
                      <a:pt x="84991" y="33014"/>
                      <a:pt x="81187" y="26882"/>
                      <a:pt x="77881" y="23813"/>
                    </a:cubicBezTo>
                    <a:cubicBezTo>
                      <a:pt x="74824" y="20974"/>
                      <a:pt x="73289" y="19549"/>
                      <a:pt x="75043" y="14833"/>
                    </a:cubicBezTo>
                    <a:cubicBezTo>
                      <a:pt x="76810" y="10084"/>
                      <a:pt x="84523" y="2561"/>
                      <a:pt x="87416" y="1559"/>
                    </a:cubicBezTo>
                    <a:lnTo>
                      <a:pt x="87845" y="1409"/>
                    </a:lnTo>
                    <a:cubicBezTo>
                      <a:pt x="88984" y="1010"/>
                      <a:pt x="90150" y="603"/>
                      <a:pt x="91065" y="603"/>
                    </a:cubicBezTo>
                    <a:close/>
                    <a:moveTo>
                      <a:pt x="91069" y="1"/>
                    </a:moveTo>
                    <a:cubicBezTo>
                      <a:pt x="90044" y="1"/>
                      <a:pt x="88832" y="425"/>
                      <a:pt x="87647" y="840"/>
                    </a:cubicBezTo>
                    <a:lnTo>
                      <a:pt x="87220" y="990"/>
                    </a:lnTo>
                    <a:cubicBezTo>
                      <a:pt x="84236" y="2022"/>
                      <a:pt x="76293" y="9750"/>
                      <a:pt x="74480" y="14622"/>
                    </a:cubicBezTo>
                    <a:cubicBezTo>
                      <a:pt x="72586" y="19715"/>
                      <a:pt x="74426" y="21422"/>
                      <a:pt x="77473" y="24252"/>
                    </a:cubicBezTo>
                    <a:cubicBezTo>
                      <a:pt x="80716" y="27264"/>
                      <a:pt x="84455" y="33296"/>
                      <a:pt x="86363" y="38596"/>
                    </a:cubicBezTo>
                    <a:cubicBezTo>
                      <a:pt x="88202" y="43704"/>
                      <a:pt x="90619" y="49109"/>
                      <a:pt x="94652" y="50964"/>
                    </a:cubicBezTo>
                    <a:cubicBezTo>
                      <a:pt x="92909" y="51822"/>
                      <a:pt x="87799" y="54409"/>
                      <a:pt x="84227" y="56973"/>
                    </a:cubicBezTo>
                    <a:cubicBezTo>
                      <a:pt x="80229" y="59844"/>
                      <a:pt x="78083" y="61323"/>
                      <a:pt x="77770" y="61539"/>
                    </a:cubicBezTo>
                    <a:cubicBezTo>
                      <a:pt x="77157" y="61716"/>
                      <a:pt x="71673" y="63374"/>
                      <a:pt x="69478" y="66227"/>
                    </a:cubicBezTo>
                    <a:cubicBezTo>
                      <a:pt x="67562" y="68720"/>
                      <a:pt x="66626" y="70464"/>
                      <a:pt x="66376" y="70961"/>
                    </a:cubicBezTo>
                    <a:cubicBezTo>
                      <a:pt x="64367" y="71313"/>
                      <a:pt x="45970" y="74652"/>
                      <a:pt x="39864" y="79814"/>
                    </a:cubicBezTo>
                    <a:cubicBezTo>
                      <a:pt x="38952" y="80061"/>
                      <a:pt x="30375" y="82449"/>
                      <a:pt x="26572" y="86035"/>
                    </a:cubicBezTo>
                    <a:cubicBezTo>
                      <a:pt x="22832" y="89560"/>
                      <a:pt x="21032" y="95756"/>
                      <a:pt x="20795" y="96623"/>
                    </a:cubicBezTo>
                    <a:cubicBezTo>
                      <a:pt x="20158" y="97161"/>
                      <a:pt x="15438" y="101127"/>
                      <a:pt x="13181" y="102359"/>
                    </a:cubicBezTo>
                    <a:cubicBezTo>
                      <a:pt x="10411" y="103870"/>
                      <a:pt x="6500" y="106565"/>
                      <a:pt x="4520" y="112505"/>
                    </a:cubicBezTo>
                    <a:cubicBezTo>
                      <a:pt x="2518" y="118510"/>
                      <a:pt x="49" y="132142"/>
                      <a:pt x="24" y="132278"/>
                    </a:cubicBezTo>
                    <a:cubicBezTo>
                      <a:pt x="0" y="132413"/>
                      <a:pt x="70" y="132547"/>
                      <a:pt x="193" y="132604"/>
                    </a:cubicBezTo>
                    <a:lnTo>
                      <a:pt x="6471" y="135520"/>
                    </a:lnTo>
                    <a:cubicBezTo>
                      <a:pt x="6513" y="135539"/>
                      <a:pt x="6556" y="135548"/>
                      <a:pt x="6598" y="135548"/>
                    </a:cubicBezTo>
                    <a:cubicBezTo>
                      <a:pt x="6753" y="135548"/>
                      <a:pt x="6893" y="135427"/>
                      <a:pt x="6898" y="135258"/>
                    </a:cubicBezTo>
                    <a:cubicBezTo>
                      <a:pt x="6901" y="135222"/>
                      <a:pt x="7099" y="131700"/>
                      <a:pt x="12526" y="126381"/>
                    </a:cubicBezTo>
                    <a:cubicBezTo>
                      <a:pt x="16750" y="122242"/>
                      <a:pt x="19761" y="115987"/>
                      <a:pt x="21208" y="112982"/>
                    </a:cubicBezTo>
                    <a:cubicBezTo>
                      <a:pt x="21565" y="112241"/>
                      <a:pt x="21901" y="111540"/>
                      <a:pt x="22019" y="111390"/>
                    </a:cubicBezTo>
                    <a:cubicBezTo>
                      <a:pt x="22763" y="110965"/>
                      <a:pt x="30619" y="105791"/>
                      <a:pt x="32158" y="104778"/>
                    </a:cubicBezTo>
                    <a:cubicBezTo>
                      <a:pt x="33336" y="105556"/>
                      <a:pt x="40472" y="110108"/>
                      <a:pt x="48366" y="111440"/>
                    </a:cubicBezTo>
                    <a:cubicBezTo>
                      <a:pt x="51101" y="111902"/>
                      <a:pt x="53937" y="112060"/>
                      <a:pt x="56536" y="112060"/>
                    </a:cubicBezTo>
                    <a:cubicBezTo>
                      <a:pt x="61045" y="112060"/>
                      <a:pt x="64838" y="111585"/>
                      <a:pt x="66143" y="111400"/>
                    </a:cubicBezTo>
                    <a:lnTo>
                      <a:pt x="66143" y="111400"/>
                    </a:lnTo>
                    <a:lnTo>
                      <a:pt x="63642" y="119107"/>
                    </a:lnTo>
                    <a:cubicBezTo>
                      <a:pt x="62729" y="119519"/>
                      <a:pt x="57374" y="122046"/>
                      <a:pt x="55881" y="125138"/>
                    </a:cubicBezTo>
                    <a:cubicBezTo>
                      <a:pt x="54335" y="128341"/>
                      <a:pt x="46999" y="140575"/>
                      <a:pt x="46925" y="140699"/>
                    </a:cubicBezTo>
                    <a:cubicBezTo>
                      <a:pt x="46847" y="140827"/>
                      <a:pt x="46877" y="140993"/>
                      <a:pt x="46993" y="141086"/>
                    </a:cubicBezTo>
                    <a:lnTo>
                      <a:pt x="52262" y="145346"/>
                    </a:lnTo>
                    <a:cubicBezTo>
                      <a:pt x="52316" y="145390"/>
                      <a:pt x="52383" y="145414"/>
                      <a:pt x="52452" y="145414"/>
                    </a:cubicBezTo>
                    <a:cubicBezTo>
                      <a:pt x="52518" y="145414"/>
                      <a:pt x="52582" y="145391"/>
                      <a:pt x="52636" y="145351"/>
                    </a:cubicBezTo>
                    <a:cubicBezTo>
                      <a:pt x="52690" y="145308"/>
                      <a:pt x="58194" y="141063"/>
                      <a:pt x="65817" y="137197"/>
                    </a:cubicBezTo>
                    <a:cubicBezTo>
                      <a:pt x="73783" y="133156"/>
                      <a:pt x="75672" y="130172"/>
                      <a:pt x="77834" y="125738"/>
                    </a:cubicBezTo>
                    <a:cubicBezTo>
                      <a:pt x="80067" y="121160"/>
                      <a:pt x="82892" y="112403"/>
                      <a:pt x="83019" y="111522"/>
                    </a:cubicBezTo>
                    <a:cubicBezTo>
                      <a:pt x="83041" y="111369"/>
                      <a:pt x="83236" y="111054"/>
                      <a:pt x="83464" y="110687"/>
                    </a:cubicBezTo>
                    <a:cubicBezTo>
                      <a:pt x="84162" y="109557"/>
                      <a:pt x="85462" y="107455"/>
                      <a:pt x="85712" y="103877"/>
                    </a:cubicBezTo>
                    <a:lnTo>
                      <a:pt x="86039" y="99178"/>
                    </a:lnTo>
                    <a:lnTo>
                      <a:pt x="97682" y="88755"/>
                    </a:lnTo>
                    <a:cubicBezTo>
                      <a:pt x="98439" y="88443"/>
                      <a:pt x="107384" y="84629"/>
                      <a:pt x="114785" y="76479"/>
                    </a:cubicBezTo>
                    <a:cubicBezTo>
                      <a:pt x="122672" y="67792"/>
                      <a:pt x="123838" y="63573"/>
                      <a:pt x="124615" y="56016"/>
                    </a:cubicBezTo>
                    <a:cubicBezTo>
                      <a:pt x="125434" y="48068"/>
                      <a:pt x="128513" y="18505"/>
                      <a:pt x="128644" y="17828"/>
                    </a:cubicBezTo>
                    <a:cubicBezTo>
                      <a:pt x="128768" y="17331"/>
                      <a:pt x="129750" y="15323"/>
                      <a:pt x="130867" y="15137"/>
                    </a:cubicBezTo>
                    <a:cubicBezTo>
                      <a:pt x="130883" y="15134"/>
                      <a:pt x="130899" y="15133"/>
                      <a:pt x="130917" y="15133"/>
                    </a:cubicBezTo>
                    <a:cubicBezTo>
                      <a:pt x="131917" y="15133"/>
                      <a:pt x="136575" y="18947"/>
                      <a:pt x="138588" y="20594"/>
                    </a:cubicBezTo>
                    <a:cubicBezTo>
                      <a:pt x="139488" y="21331"/>
                      <a:pt x="140138" y="21863"/>
                      <a:pt x="140406" y="22041"/>
                    </a:cubicBezTo>
                    <a:cubicBezTo>
                      <a:pt x="140877" y="22355"/>
                      <a:pt x="141550" y="22602"/>
                      <a:pt x="142198" y="22602"/>
                    </a:cubicBezTo>
                    <a:cubicBezTo>
                      <a:pt x="142500" y="22602"/>
                      <a:pt x="142797" y="22548"/>
                      <a:pt x="143065" y="22421"/>
                    </a:cubicBezTo>
                    <a:cubicBezTo>
                      <a:pt x="143485" y="22225"/>
                      <a:pt x="144010" y="21766"/>
                      <a:pt x="144122" y="20701"/>
                    </a:cubicBezTo>
                    <a:cubicBezTo>
                      <a:pt x="144352" y="18524"/>
                      <a:pt x="142577" y="13169"/>
                      <a:pt x="136748" y="7340"/>
                    </a:cubicBezTo>
                    <a:cubicBezTo>
                      <a:pt x="133014" y="3607"/>
                      <a:pt x="129473" y="1479"/>
                      <a:pt x="127011" y="1479"/>
                    </a:cubicBezTo>
                    <a:cubicBezTo>
                      <a:pt x="126985" y="1479"/>
                      <a:pt x="126958" y="1479"/>
                      <a:pt x="126932" y="1479"/>
                    </a:cubicBezTo>
                    <a:cubicBezTo>
                      <a:pt x="126152" y="1495"/>
                      <a:pt x="125521" y="1741"/>
                      <a:pt x="125105" y="2192"/>
                    </a:cubicBezTo>
                    <a:cubicBezTo>
                      <a:pt x="124266" y="3101"/>
                      <a:pt x="124223" y="4506"/>
                      <a:pt x="124164" y="6449"/>
                    </a:cubicBezTo>
                    <a:cubicBezTo>
                      <a:pt x="124121" y="7838"/>
                      <a:pt x="124069" y="9567"/>
                      <a:pt x="123685" y="11531"/>
                    </a:cubicBezTo>
                    <a:cubicBezTo>
                      <a:pt x="122791" y="16110"/>
                      <a:pt x="117098" y="32946"/>
                      <a:pt x="114392" y="40525"/>
                    </a:cubicBezTo>
                    <a:cubicBezTo>
                      <a:pt x="111827" y="47707"/>
                      <a:pt x="112344" y="57319"/>
                      <a:pt x="112452" y="58919"/>
                    </a:cubicBezTo>
                    <a:cubicBezTo>
                      <a:pt x="111598" y="59238"/>
                      <a:pt x="108447" y="60476"/>
                      <a:pt x="106086" y="62248"/>
                    </a:cubicBezTo>
                    <a:cubicBezTo>
                      <a:pt x="103715" y="64026"/>
                      <a:pt x="100163" y="66445"/>
                      <a:pt x="99405" y="66961"/>
                    </a:cubicBezTo>
                    <a:lnTo>
                      <a:pt x="98812" y="66664"/>
                    </a:lnTo>
                    <a:cubicBezTo>
                      <a:pt x="100088" y="65365"/>
                      <a:pt x="105065" y="60206"/>
                      <a:pt x="106756" y="57022"/>
                    </a:cubicBezTo>
                    <a:cubicBezTo>
                      <a:pt x="107071" y="56428"/>
                      <a:pt x="107350" y="55927"/>
                      <a:pt x="107589" y="55494"/>
                    </a:cubicBezTo>
                    <a:cubicBezTo>
                      <a:pt x="108801" y="53312"/>
                      <a:pt x="109127" y="52727"/>
                      <a:pt x="108219" y="50811"/>
                    </a:cubicBezTo>
                    <a:cubicBezTo>
                      <a:pt x="107329" y="48930"/>
                      <a:pt x="101134" y="41026"/>
                      <a:pt x="97035" y="35796"/>
                    </a:cubicBezTo>
                    <a:lnTo>
                      <a:pt x="95405" y="33714"/>
                    </a:lnTo>
                    <a:cubicBezTo>
                      <a:pt x="91831" y="29137"/>
                      <a:pt x="87489" y="21465"/>
                      <a:pt x="86588" y="19212"/>
                    </a:cubicBezTo>
                    <a:cubicBezTo>
                      <a:pt x="85800" y="17239"/>
                      <a:pt x="85757" y="15061"/>
                      <a:pt x="86474" y="13388"/>
                    </a:cubicBezTo>
                    <a:cubicBezTo>
                      <a:pt x="86658" y="12959"/>
                      <a:pt x="87432" y="12303"/>
                      <a:pt x="88329" y="11544"/>
                    </a:cubicBezTo>
                    <a:cubicBezTo>
                      <a:pt x="90380" y="9808"/>
                      <a:pt x="93480" y="7183"/>
                      <a:pt x="93561" y="3747"/>
                    </a:cubicBezTo>
                    <a:cubicBezTo>
                      <a:pt x="93600" y="2053"/>
                      <a:pt x="93249" y="961"/>
                      <a:pt x="92490" y="409"/>
                    </a:cubicBezTo>
                    <a:cubicBezTo>
                      <a:pt x="92087" y="116"/>
                      <a:pt x="91603" y="1"/>
                      <a:pt x="910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2"/>
              <p:cNvSpPr/>
              <p:nvPr/>
            </p:nvSpPr>
            <p:spPr>
              <a:xfrm>
                <a:off x="5632504" y="2549808"/>
                <a:ext cx="1576815" cy="967015"/>
              </a:xfrm>
              <a:custGeom>
                <a:avLst/>
                <a:gdLst/>
                <a:ahLst/>
                <a:cxnLst/>
                <a:rect l="l" t="t" r="r" b="b"/>
                <a:pathLst>
                  <a:path w="80082" h="49112" extrusionOk="0">
                    <a:moveTo>
                      <a:pt x="57844" y="1"/>
                    </a:moveTo>
                    <a:cubicBezTo>
                      <a:pt x="56428" y="1"/>
                      <a:pt x="54679" y="131"/>
                      <a:pt x="53034" y="301"/>
                    </a:cubicBezTo>
                    <a:cubicBezTo>
                      <a:pt x="51444" y="2525"/>
                      <a:pt x="50781" y="3924"/>
                      <a:pt x="50781" y="3924"/>
                    </a:cubicBezTo>
                    <a:cubicBezTo>
                      <a:pt x="50781" y="3924"/>
                      <a:pt x="30488" y="7401"/>
                      <a:pt x="24210" y="12781"/>
                    </a:cubicBezTo>
                    <a:cubicBezTo>
                      <a:pt x="24210" y="12781"/>
                      <a:pt x="14905" y="15248"/>
                      <a:pt x="10982" y="18948"/>
                    </a:cubicBezTo>
                    <a:cubicBezTo>
                      <a:pt x="7058" y="22647"/>
                      <a:pt x="5264" y="29486"/>
                      <a:pt x="5264" y="29486"/>
                    </a:cubicBezTo>
                    <a:cubicBezTo>
                      <a:pt x="5264" y="29486"/>
                      <a:pt x="2472" y="31861"/>
                      <a:pt x="1" y="33673"/>
                    </a:cubicBezTo>
                    <a:cubicBezTo>
                      <a:pt x="373" y="33647"/>
                      <a:pt x="794" y="33628"/>
                      <a:pt x="1242" y="33628"/>
                    </a:cubicBezTo>
                    <a:cubicBezTo>
                      <a:pt x="3138" y="33628"/>
                      <a:pt x="5540" y="33961"/>
                      <a:pt x="6945" y="35428"/>
                    </a:cubicBezTo>
                    <a:cubicBezTo>
                      <a:pt x="8703" y="37262"/>
                      <a:pt x="8585" y="40499"/>
                      <a:pt x="8332" y="42377"/>
                    </a:cubicBezTo>
                    <a:cubicBezTo>
                      <a:pt x="11376" y="40396"/>
                      <a:pt x="16363" y="37109"/>
                      <a:pt x="16363" y="37109"/>
                    </a:cubicBezTo>
                    <a:cubicBezTo>
                      <a:pt x="16363" y="37109"/>
                      <a:pt x="23986" y="42379"/>
                      <a:pt x="32619" y="43836"/>
                    </a:cubicBezTo>
                    <a:cubicBezTo>
                      <a:pt x="35357" y="44298"/>
                      <a:pt x="38185" y="44456"/>
                      <a:pt x="40771" y="44456"/>
                    </a:cubicBezTo>
                    <a:cubicBezTo>
                      <a:pt x="46338" y="44456"/>
                      <a:pt x="50781" y="43724"/>
                      <a:pt x="50781" y="43724"/>
                    </a:cubicBezTo>
                    <a:lnTo>
                      <a:pt x="50781" y="43724"/>
                    </a:lnTo>
                    <a:lnTo>
                      <a:pt x="50348" y="45059"/>
                    </a:lnTo>
                    <a:cubicBezTo>
                      <a:pt x="51440" y="44242"/>
                      <a:pt x="53389" y="43169"/>
                      <a:pt x="56103" y="43169"/>
                    </a:cubicBezTo>
                    <a:cubicBezTo>
                      <a:pt x="57407" y="43169"/>
                      <a:pt x="58887" y="43416"/>
                      <a:pt x="60534" y="44060"/>
                    </a:cubicBezTo>
                    <a:cubicBezTo>
                      <a:pt x="63325" y="45151"/>
                      <a:pt x="64722" y="47073"/>
                      <a:pt x="65384" y="49112"/>
                    </a:cubicBezTo>
                    <a:cubicBezTo>
                      <a:pt x="66254" y="46572"/>
                      <a:pt x="66874" y="44533"/>
                      <a:pt x="66926" y="44172"/>
                    </a:cubicBezTo>
                    <a:cubicBezTo>
                      <a:pt x="67038" y="43388"/>
                      <a:pt x="69281" y="41371"/>
                      <a:pt x="69616" y="36550"/>
                    </a:cubicBezTo>
                    <a:lnTo>
                      <a:pt x="69953" y="31729"/>
                    </a:lnTo>
                    <a:lnTo>
                      <a:pt x="79872" y="22850"/>
                    </a:lnTo>
                    <a:cubicBezTo>
                      <a:pt x="80082" y="20694"/>
                      <a:pt x="79809" y="17374"/>
                      <a:pt x="77801" y="12782"/>
                    </a:cubicBezTo>
                    <a:cubicBezTo>
                      <a:pt x="73876" y="3813"/>
                      <a:pt x="61319" y="1"/>
                      <a:pt x="57844"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2"/>
              <p:cNvSpPr/>
              <p:nvPr/>
            </p:nvSpPr>
            <p:spPr>
              <a:xfrm>
                <a:off x="5626046" y="2543901"/>
                <a:ext cx="1588885" cy="978829"/>
              </a:xfrm>
              <a:custGeom>
                <a:avLst/>
                <a:gdLst/>
                <a:ahLst/>
                <a:cxnLst/>
                <a:rect l="l" t="t" r="r" b="b"/>
                <a:pathLst>
                  <a:path w="80695" h="49712" extrusionOk="0">
                    <a:moveTo>
                      <a:pt x="58173" y="601"/>
                    </a:moveTo>
                    <a:cubicBezTo>
                      <a:pt x="61588" y="601"/>
                      <a:pt x="73999" y="4393"/>
                      <a:pt x="77852" y="13202"/>
                    </a:cubicBezTo>
                    <a:cubicBezTo>
                      <a:pt x="79850" y="17768"/>
                      <a:pt x="80081" y="21037"/>
                      <a:pt x="79911" y="23004"/>
                    </a:cubicBezTo>
                    <a:lnTo>
                      <a:pt x="70079" y="31805"/>
                    </a:lnTo>
                    <a:cubicBezTo>
                      <a:pt x="70021" y="31857"/>
                      <a:pt x="69986" y="31929"/>
                      <a:pt x="69980" y="32006"/>
                    </a:cubicBezTo>
                    <a:lnTo>
                      <a:pt x="69643" y="36829"/>
                    </a:lnTo>
                    <a:cubicBezTo>
                      <a:pt x="69405" y="40259"/>
                      <a:pt x="68201" y="42202"/>
                      <a:pt x="67484" y="43364"/>
                    </a:cubicBezTo>
                    <a:cubicBezTo>
                      <a:pt x="67190" y="43839"/>
                      <a:pt x="66994" y="44153"/>
                      <a:pt x="66955" y="44430"/>
                    </a:cubicBezTo>
                    <a:cubicBezTo>
                      <a:pt x="66917" y="44697"/>
                      <a:pt x="66455" y="46264"/>
                      <a:pt x="65697" y="48519"/>
                    </a:cubicBezTo>
                    <a:cubicBezTo>
                      <a:pt x="64805" y="46449"/>
                      <a:pt x="63219" y="44959"/>
                      <a:pt x="60971" y="44081"/>
                    </a:cubicBezTo>
                    <a:cubicBezTo>
                      <a:pt x="59285" y="43422"/>
                      <a:pt x="57767" y="43168"/>
                      <a:pt x="56429" y="43168"/>
                    </a:cubicBezTo>
                    <a:cubicBezTo>
                      <a:pt x="54169" y="43168"/>
                      <a:pt x="52419" y="43893"/>
                      <a:pt x="51232" y="44619"/>
                    </a:cubicBezTo>
                    <a:lnTo>
                      <a:pt x="51395" y="44117"/>
                    </a:lnTo>
                    <a:cubicBezTo>
                      <a:pt x="51459" y="43919"/>
                      <a:pt x="51309" y="43724"/>
                      <a:pt x="51111" y="43724"/>
                    </a:cubicBezTo>
                    <a:cubicBezTo>
                      <a:pt x="51094" y="43724"/>
                      <a:pt x="51077" y="43725"/>
                      <a:pt x="51060" y="43728"/>
                    </a:cubicBezTo>
                    <a:cubicBezTo>
                      <a:pt x="50996" y="43738"/>
                      <a:pt x="46568" y="44451"/>
                      <a:pt x="41070" y="44451"/>
                    </a:cubicBezTo>
                    <a:cubicBezTo>
                      <a:pt x="38501" y="44451"/>
                      <a:pt x="35698" y="44295"/>
                      <a:pt x="32997" y="43839"/>
                    </a:cubicBezTo>
                    <a:cubicBezTo>
                      <a:pt x="24533" y="42412"/>
                      <a:pt x="16938" y="37215"/>
                      <a:pt x="16861" y="37163"/>
                    </a:cubicBezTo>
                    <a:cubicBezTo>
                      <a:pt x="16810" y="37127"/>
                      <a:pt x="16751" y="37109"/>
                      <a:pt x="16691" y="37109"/>
                    </a:cubicBezTo>
                    <a:cubicBezTo>
                      <a:pt x="16633" y="37109"/>
                      <a:pt x="16576" y="37126"/>
                      <a:pt x="16526" y="37159"/>
                    </a:cubicBezTo>
                    <a:cubicBezTo>
                      <a:pt x="16526" y="37159"/>
                      <a:pt x="12089" y="40083"/>
                      <a:pt x="9032" y="42076"/>
                    </a:cubicBezTo>
                    <a:cubicBezTo>
                      <a:pt x="9216" y="40155"/>
                      <a:pt x="9152" y="37254"/>
                      <a:pt x="7491" y="35521"/>
                    </a:cubicBezTo>
                    <a:cubicBezTo>
                      <a:pt x="5997" y="33961"/>
                      <a:pt x="3443" y="33629"/>
                      <a:pt x="1527" y="33629"/>
                    </a:cubicBezTo>
                    <a:cubicBezTo>
                      <a:pt x="1447" y="33629"/>
                      <a:pt x="1368" y="33630"/>
                      <a:pt x="1290" y="33631"/>
                    </a:cubicBezTo>
                    <a:cubicBezTo>
                      <a:pt x="3518" y="31941"/>
                      <a:pt x="5762" y="30036"/>
                      <a:pt x="5787" y="30015"/>
                    </a:cubicBezTo>
                    <a:cubicBezTo>
                      <a:pt x="5834" y="29974"/>
                      <a:pt x="5867" y="29921"/>
                      <a:pt x="5883" y="29862"/>
                    </a:cubicBezTo>
                    <a:cubicBezTo>
                      <a:pt x="5901" y="29794"/>
                      <a:pt x="7699" y="23064"/>
                      <a:pt x="11516" y="19466"/>
                    </a:cubicBezTo>
                    <a:cubicBezTo>
                      <a:pt x="15339" y="15861"/>
                      <a:pt x="24524" y="13396"/>
                      <a:pt x="24617" y="13372"/>
                    </a:cubicBezTo>
                    <a:cubicBezTo>
                      <a:pt x="24659" y="13360"/>
                      <a:pt x="24700" y="13338"/>
                      <a:pt x="24735" y="13310"/>
                    </a:cubicBezTo>
                    <a:cubicBezTo>
                      <a:pt x="30878" y="8044"/>
                      <a:pt x="50958" y="4555"/>
                      <a:pt x="51160" y="4521"/>
                    </a:cubicBezTo>
                    <a:cubicBezTo>
                      <a:pt x="51256" y="4504"/>
                      <a:pt x="51339" y="4442"/>
                      <a:pt x="51382" y="4353"/>
                    </a:cubicBezTo>
                    <a:cubicBezTo>
                      <a:pt x="51387" y="4340"/>
                      <a:pt x="52032" y="2995"/>
                      <a:pt x="53528" y="887"/>
                    </a:cubicBezTo>
                    <a:cubicBezTo>
                      <a:pt x="55394" y="697"/>
                      <a:pt x="56955" y="601"/>
                      <a:pt x="58173" y="601"/>
                    </a:cubicBezTo>
                    <a:close/>
                    <a:moveTo>
                      <a:pt x="58172" y="1"/>
                    </a:moveTo>
                    <a:cubicBezTo>
                      <a:pt x="56905" y="1"/>
                      <a:pt x="55276" y="102"/>
                      <a:pt x="53331" y="303"/>
                    </a:cubicBezTo>
                    <a:cubicBezTo>
                      <a:pt x="53245" y="312"/>
                      <a:pt x="53167" y="357"/>
                      <a:pt x="53117" y="427"/>
                    </a:cubicBezTo>
                    <a:cubicBezTo>
                      <a:pt x="51799" y="2271"/>
                      <a:pt x="51116" y="3544"/>
                      <a:pt x="50907" y="3954"/>
                    </a:cubicBezTo>
                    <a:cubicBezTo>
                      <a:pt x="48902" y="4306"/>
                      <a:pt x="30502" y="7645"/>
                      <a:pt x="24395" y="12808"/>
                    </a:cubicBezTo>
                    <a:cubicBezTo>
                      <a:pt x="23484" y="13055"/>
                      <a:pt x="14906" y="15442"/>
                      <a:pt x="11104" y="19028"/>
                    </a:cubicBezTo>
                    <a:cubicBezTo>
                      <a:pt x="7364" y="22554"/>
                      <a:pt x="5564" y="28751"/>
                      <a:pt x="5326" y="29616"/>
                    </a:cubicBezTo>
                    <a:cubicBezTo>
                      <a:pt x="4876" y="29998"/>
                      <a:pt x="2368" y="32105"/>
                      <a:pt x="151" y="33730"/>
                    </a:cubicBezTo>
                    <a:cubicBezTo>
                      <a:pt x="43" y="33810"/>
                      <a:pt x="0" y="33951"/>
                      <a:pt x="46" y="34077"/>
                    </a:cubicBezTo>
                    <a:cubicBezTo>
                      <a:pt x="90" y="34195"/>
                      <a:pt x="203" y="34273"/>
                      <a:pt x="328" y="34273"/>
                    </a:cubicBezTo>
                    <a:cubicBezTo>
                      <a:pt x="336" y="34273"/>
                      <a:pt x="343" y="34273"/>
                      <a:pt x="350" y="34272"/>
                    </a:cubicBezTo>
                    <a:cubicBezTo>
                      <a:pt x="704" y="34246"/>
                      <a:pt x="1116" y="34227"/>
                      <a:pt x="1561" y="34227"/>
                    </a:cubicBezTo>
                    <a:cubicBezTo>
                      <a:pt x="3362" y="34227"/>
                      <a:pt x="5715" y="34536"/>
                      <a:pt x="7056" y="35936"/>
                    </a:cubicBezTo>
                    <a:cubicBezTo>
                      <a:pt x="8742" y="37695"/>
                      <a:pt x="8599" y="40889"/>
                      <a:pt x="8363" y="42637"/>
                    </a:cubicBezTo>
                    <a:cubicBezTo>
                      <a:pt x="8337" y="42830"/>
                      <a:pt x="8490" y="42978"/>
                      <a:pt x="8660" y="42978"/>
                    </a:cubicBezTo>
                    <a:cubicBezTo>
                      <a:pt x="8715" y="42978"/>
                      <a:pt x="8771" y="42963"/>
                      <a:pt x="8824" y="42929"/>
                    </a:cubicBezTo>
                    <a:cubicBezTo>
                      <a:pt x="11539" y="41162"/>
                      <a:pt x="15798" y="38357"/>
                      <a:pt x="16689" y="37770"/>
                    </a:cubicBezTo>
                    <a:cubicBezTo>
                      <a:pt x="17867" y="38549"/>
                      <a:pt x="25003" y="43101"/>
                      <a:pt x="32897" y="44432"/>
                    </a:cubicBezTo>
                    <a:cubicBezTo>
                      <a:pt x="35633" y="44894"/>
                      <a:pt x="38471" y="45052"/>
                      <a:pt x="41071" y="45052"/>
                    </a:cubicBezTo>
                    <a:cubicBezTo>
                      <a:pt x="45578" y="45052"/>
                      <a:pt x="49369" y="44578"/>
                      <a:pt x="50674" y="44393"/>
                    </a:cubicBezTo>
                    <a:lnTo>
                      <a:pt x="50674" y="44393"/>
                    </a:lnTo>
                    <a:lnTo>
                      <a:pt x="50390" y="45267"/>
                    </a:lnTo>
                    <a:cubicBezTo>
                      <a:pt x="50350" y="45391"/>
                      <a:pt x="50394" y="45528"/>
                      <a:pt x="50501" y="45604"/>
                    </a:cubicBezTo>
                    <a:cubicBezTo>
                      <a:pt x="50553" y="45641"/>
                      <a:pt x="50614" y="45660"/>
                      <a:pt x="50675" y="45660"/>
                    </a:cubicBezTo>
                    <a:cubicBezTo>
                      <a:pt x="50739" y="45660"/>
                      <a:pt x="50803" y="45640"/>
                      <a:pt x="50856" y="45600"/>
                    </a:cubicBezTo>
                    <a:cubicBezTo>
                      <a:pt x="51923" y="44803"/>
                      <a:pt x="53809" y="43771"/>
                      <a:pt x="56432" y="43771"/>
                    </a:cubicBezTo>
                    <a:cubicBezTo>
                      <a:pt x="57703" y="43771"/>
                      <a:pt x="59146" y="44013"/>
                      <a:pt x="60753" y="44641"/>
                    </a:cubicBezTo>
                    <a:cubicBezTo>
                      <a:pt x="63104" y="45560"/>
                      <a:pt x="64676" y="47196"/>
                      <a:pt x="65426" y="49504"/>
                    </a:cubicBezTo>
                    <a:cubicBezTo>
                      <a:pt x="65466" y="49628"/>
                      <a:pt x="65580" y="49711"/>
                      <a:pt x="65709" y="49712"/>
                    </a:cubicBezTo>
                    <a:lnTo>
                      <a:pt x="65711" y="49712"/>
                    </a:lnTo>
                    <a:cubicBezTo>
                      <a:pt x="65839" y="49712"/>
                      <a:pt x="65954" y="49631"/>
                      <a:pt x="65996" y="49509"/>
                    </a:cubicBezTo>
                    <a:cubicBezTo>
                      <a:pt x="66791" y="47188"/>
                      <a:pt x="67489" y="44948"/>
                      <a:pt x="67550" y="44515"/>
                    </a:cubicBezTo>
                    <a:cubicBezTo>
                      <a:pt x="67573" y="44362"/>
                      <a:pt x="67768" y="44047"/>
                      <a:pt x="67995" y="43680"/>
                    </a:cubicBezTo>
                    <a:cubicBezTo>
                      <a:pt x="68693" y="42550"/>
                      <a:pt x="69994" y="40448"/>
                      <a:pt x="70244" y="36870"/>
                    </a:cubicBezTo>
                    <a:lnTo>
                      <a:pt x="70571" y="32170"/>
                    </a:lnTo>
                    <a:lnTo>
                      <a:pt x="80400" y="23373"/>
                    </a:lnTo>
                    <a:cubicBezTo>
                      <a:pt x="80455" y="23322"/>
                      <a:pt x="80489" y="23253"/>
                      <a:pt x="80498" y="23178"/>
                    </a:cubicBezTo>
                    <a:cubicBezTo>
                      <a:pt x="80694" y="21153"/>
                      <a:pt x="80492" y="17737"/>
                      <a:pt x="78403" y="12961"/>
                    </a:cubicBezTo>
                    <a:cubicBezTo>
                      <a:pt x="74439" y="3901"/>
                      <a:pt x="61681" y="1"/>
                      <a:pt x="5817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2"/>
              <p:cNvSpPr/>
              <p:nvPr/>
            </p:nvSpPr>
            <p:spPr>
              <a:xfrm>
                <a:off x="5401225" y="3171855"/>
                <a:ext cx="1242341" cy="715712"/>
              </a:xfrm>
              <a:custGeom>
                <a:avLst/>
                <a:gdLst/>
                <a:ahLst/>
                <a:cxnLst/>
                <a:rect l="l" t="t" r="r" b="b"/>
                <a:pathLst>
                  <a:path w="63095" h="36349" extrusionOk="0">
                    <a:moveTo>
                      <a:pt x="28859" y="1"/>
                    </a:moveTo>
                    <a:cubicBezTo>
                      <a:pt x="28859" y="1"/>
                      <a:pt x="27925" y="2804"/>
                      <a:pt x="25354" y="3739"/>
                    </a:cubicBezTo>
                    <a:cubicBezTo>
                      <a:pt x="22785" y="4673"/>
                      <a:pt x="15777" y="8644"/>
                      <a:pt x="15777" y="8644"/>
                    </a:cubicBezTo>
                    <a:cubicBezTo>
                      <a:pt x="15777" y="8644"/>
                      <a:pt x="15543" y="15185"/>
                      <a:pt x="10872" y="19156"/>
                    </a:cubicBezTo>
                    <a:cubicBezTo>
                      <a:pt x="6199" y="23128"/>
                      <a:pt x="816" y="32397"/>
                      <a:pt x="816" y="32397"/>
                    </a:cubicBezTo>
                    <a:lnTo>
                      <a:pt x="0" y="35165"/>
                    </a:lnTo>
                    <a:lnTo>
                      <a:pt x="2547" y="36348"/>
                    </a:lnTo>
                    <a:cubicBezTo>
                      <a:pt x="2547" y="36348"/>
                      <a:pt x="2660" y="32760"/>
                      <a:pt x="8266" y="27267"/>
                    </a:cubicBezTo>
                    <a:cubicBezTo>
                      <a:pt x="13871" y="21774"/>
                      <a:pt x="17346" y="12468"/>
                      <a:pt x="17795" y="12244"/>
                    </a:cubicBezTo>
                    <a:cubicBezTo>
                      <a:pt x="18244" y="12020"/>
                      <a:pt x="28109" y="5517"/>
                      <a:pt x="28109" y="5517"/>
                    </a:cubicBezTo>
                    <a:cubicBezTo>
                      <a:pt x="28109" y="5517"/>
                      <a:pt x="35732" y="10787"/>
                      <a:pt x="44365" y="12244"/>
                    </a:cubicBezTo>
                    <a:cubicBezTo>
                      <a:pt x="47103" y="12706"/>
                      <a:pt x="49930" y="12864"/>
                      <a:pt x="52516" y="12864"/>
                    </a:cubicBezTo>
                    <a:cubicBezTo>
                      <a:pt x="57320" y="12864"/>
                      <a:pt x="61287" y="12319"/>
                      <a:pt x="62285" y="12170"/>
                    </a:cubicBezTo>
                    <a:cubicBezTo>
                      <a:pt x="62777" y="10883"/>
                      <a:pt x="63095" y="9431"/>
                      <a:pt x="62265" y="8878"/>
                    </a:cubicBezTo>
                    <a:cubicBezTo>
                      <a:pt x="60863" y="7943"/>
                      <a:pt x="61330" y="5374"/>
                      <a:pt x="61331" y="5374"/>
                    </a:cubicBezTo>
                    <a:lnTo>
                      <a:pt x="61331" y="5374"/>
                    </a:lnTo>
                    <a:cubicBezTo>
                      <a:pt x="61330" y="5374"/>
                      <a:pt x="60162" y="7943"/>
                      <a:pt x="50819" y="7943"/>
                    </a:cubicBezTo>
                    <a:cubicBezTo>
                      <a:pt x="41473" y="7943"/>
                      <a:pt x="28859" y="1"/>
                      <a:pt x="288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2"/>
              <p:cNvSpPr/>
              <p:nvPr/>
            </p:nvSpPr>
            <p:spPr>
              <a:xfrm>
                <a:off x="6330180" y="3010870"/>
                <a:ext cx="849171" cy="1070939"/>
              </a:xfrm>
              <a:custGeom>
                <a:avLst/>
                <a:gdLst/>
                <a:ahLst/>
                <a:cxnLst/>
                <a:rect l="l" t="t" r="r" b="b"/>
                <a:pathLst>
                  <a:path w="43127" h="54390" extrusionOk="0">
                    <a:moveTo>
                      <a:pt x="42419" y="0"/>
                    </a:moveTo>
                    <a:lnTo>
                      <a:pt x="32841" y="4439"/>
                    </a:lnTo>
                    <a:cubicBezTo>
                      <a:pt x="32841" y="4439"/>
                      <a:pt x="33308" y="11681"/>
                      <a:pt x="30738" y="15419"/>
                    </a:cubicBezTo>
                    <a:cubicBezTo>
                      <a:pt x="28168" y="19157"/>
                      <a:pt x="27234" y="20325"/>
                      <a:pt x="27234" y="20325"/>
                    </a:cubicBezTo>
                    <a:cubicBezTo>
                      <a:pt x="27234" y="20325"/>
                      <a:pt x="27000" y="25931"/>
                      <a:pt x="25364" y="29435"/>
                    </a:cubicBezTo>
                    <a:cubicBezTo>
                      <a:pt x="23729" y="32939"/>
                      <a:pt x="21160" y="34108"/>
                      <a:pt x="21160" y="34108"/>
                    </a:cubicBezTo>
                    <a:cubicBezTo>
                      <a:pt x="21160" y="34108"/>
                      <a:pt x="21393" y="38080"/>
                      <a:pt x="18122" y="41115"/>
                    </a:cubicBezTo>
                    <a:cubicBezTo>
                      <a:pt x="14852" y="44152"/>
                      <a:pt x="6676" y="49058"/>
                      <a:pt x="1536" y="52329"/>
                    </a:cubicBezTo>
                    <a:cubicBezTo>
                      <a:pt x="999" y="52671"/>
                      <a:pt x="492" y="53033"/>
                      <a:pt x="1" y="53403"/>
                    </a:cubicBezTo>
                    <a:lnTo>
                      <a:pt x="1222" y="54390"/>
                    </a:lnTo>
                    <a:cubicBezTo>
                      <a:pt x="1222" y="54390"/>
                      <a:pt x="6715" y="50130"/>
                      <a:pt x="14450" y="46205"/>
                    </a:cubicBezTo>
                    <a:cubicBezTo>
                      <a:pt x="22187" y="42282"/>
                      <a:pt x="24092" y="39479"/>
                      <a:pt x="26334" y="34882"/>
                    </a:cubicBezTo>
                    <a:cubicBezTo>
                      <a:pt x="28576" y="30287"/>
                      <a:pt x="31379" y="21541"/>
                      <a:pt x="31492" y="20756"/>
                    </a:cubicBezTo>
                    <a:cubicBezTo>
                      <a:pt x="31604" y="19972"/>
                      <a:pt x="33846" y="17954"/>
                      <a:pt x="34183" y="13134"/>
                    </a:cubicBezTo>
                    <a:lnTo>
                      <a:pt x="34519" y="8313"/>
                    </a:lnTo>
                    <a:lnTo>
                      <a:pt x="43126" y="606"/>
                    </a:lnTo>
                    <a:lnTo>
                      <a:pt x="42419"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2"/>
              <p:cNvSpPr/>
              <p:nvPr/>
            </p:nvSpPr>
            <p:spPr>
              <a:xfrm>
                <a:off x="6591033" y="3117885"/>
                <a:ext cx="123043" cy="274498"/>
              </a:xfrm>
              <a:custGeom>
                <a:avLst/>
                <a:gdLst/>
                <a:ahLst/>
                <a:cxnLst/>
                <a:rect l="l" t="t" r="r" b="b"/>
                <a:pathLst>
                  <a:path w="6249" h="13941" extrusionOk="0">
                    <a:moveTo>
                      <a:pt x="5906" y="1"/>
                    </a:moveTo>
                    <a:cubicBezTo>
                      <a:pt x="5856" y="1"/>
                      <a:pt x="5804" y="14"/>
                      <a:pt x="5758" y="41"/>
                    </a:cubicBezTo>
                    <a:cubicBezTo>
                      <a:pt x="5615" y="126"/>
                      <a:pt x="2275" y="2174"/>
                      <a:pt x="1136" y="6614"/>
                    </a:cubicBezTo>
                    <a:cubicBezTo>
                      <a:pt x="0" y="11041"/>
                      <a:pt x="1217" y="13660"/>
                      <a:pt x="1269" y="13769"/>
                    </a:cubicBezTo>
                    <a:cubicBezTo>
                      <a:pt x="1319" y="13874"/>
                      <a:pt x="1424" y="13940"/>
                      <a:pt x="1539" y="13940"/>
                    </a:cubicBezTo>
                    <a:cubicBezTo>
                      <a:pt x="1761" y="13940"/>
                      <a:pt x="1905" y="13710"/>
                      <a:pt x="1811" y="13511"/>
                    </a:cubicBezTo>
                    <a:cubicBezTo>
                      <a:pt x="1799" y="13486"/>
                      <a:pt x="641" y="10963"/>
                      <a:pt x="1718" y="6763"/>
                    </a:cubicBezTo>
                    <a:cubicBezTo>
                      <a:pt x="2793" y="2570"/>
                      <a:pt x="6034" y="575"/>
                      <a:pt x="6066" y="556"/>
                    </a:cubicBezTo>
                    <a:cubicBezTo>
                      <a:pt x="6205" y="470"/>
                      <a:pt x="6248" y="287"/>
                      <a:pt x="6164" y="147"/>
                    </a:cubicBezTo>
                    <a:cubicBezTo>
                      <a:pt x="6108" y="53"/>
                      <a:pt x="6008" y="1"/>
                      <a:pt x="59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2"/>
              <p:cNvSpPr/>
              <p:nvPr/>
            </p:nvSpPr>
            <p:spPr>
              <a:xfrm>
                <a:off x="5854607" y="2454292"/>
                <a:ext cx="782796" cy="448558"/>
              </a:xfrm>
              <a:custGeom>
                <a:avLst/>
                <a:gdLst/>
                <a:ahLst/>
                <a:cxnLst/>
                <a:rect l="l" t="t" r="r" b="b"/>
                <a:pathLst>
                  <a:path w="39756" h="22781" extrusionOk="0">
                    <a:moveTo>
                      <a:pt x="18196" y="0"/>
                    </a:moveTo>
                    <a:cubicBezTo>
                      <a:pt x="13076" y="0"/>
                      <a:pt x="8222" y="1483"/>
                      <a:pt x="6165" y="3092"/>
                    </a:cubicBezTo>
                    <a:cubicBezTo>
                      <a:pt x="3272" y="5357"/>
                      <a:pt x="5914" y="6112"/>
                      <a:pt x="7297" y="6489"/>
                    </a:cubicBezTo>
                    <a:cubicBezTo>
                      <a:pt x="8682" y="6866"/>
                      <a:pt x="4530" y="7118"/>
                      <a:pt x="2391" y="9508"/>
                    </a:cubicBezTo>
                    <a:cubicBezTo>
                      <a:pt x="252" y="11898"/>
                      <a:pt x="1" y="16176"/>
                      <a:pt x="1763" y="17183"/>
                    </a:cubicBezTo>
                    <a:cubicBezTo>
                      <a:pt x="2083" y="17366"/>
                      <a:pt x="2511" y="17441"/>
                      <a:pt x="2998" y="17441"/>
                    </a:cubicBezTo>
                    <a:cubicBezTo>
                      <a:pt x="5187" y="17441"/>
                      <a:pt x="8555" y="15925"/>
                      <a:pt x="8555" y="15925"/>
                    </a:cubicBezTo>
                    <a:lnTo>
                      <a:pt x="9815" y="16804"/>
                    </a:lnTo>
                    <a:lnTo>
                      <a:pt x="22646" y="13534"/>
                    </a:lnTo>
                    <a:lnTo>
                      <a:pt x="22771" y="14415"/>
                    </a:lnTo>
                    <a:cubicBezTo>
                      <a:pt x="22851" y="14975"/>
                      <a:pt x="24812" y="15077"/>
                      <a:pt x="26521" y="15077"/>
                    </a:cubicBezTo>
                    <a:cubicBezTo>
                      <a:pt x="27501" y="15077"/>
                      <a:pt x="28398" y="15044"/>
                      <a:pt x="28811" y="15044"/>
                    </a:cubicBezTo>
                    <a:cubicBezTo>
                      <a:pt x="29942" y="15044"/>
                      <a:pt x="30949" y="20201"/>
                      <a:pt x="32711" y="21711"/>
                    </a:cubicBezTo>
                    <a:cubicBezTo>
                      <a:pt x="33591" y="22466"/>
                      <a:pt x="34408" y="22780"/>
                      <a:pt x="35132" y="22780"/>
                    </a:cubicBezTo>
                    <a:cubicBezTo>
                      <a:pt x="35855" y="22780"/>
                      <a:pt x="36484" y="22466"/>
                      <a:pt x="36987" y="21963"/>
                    </a:cubicBezTo>
                    <a:cubicBezTo>
                      <a:pt x="37995" y="20958"/>
                      <a:pt x="39756" y="18566"/>
                      <a:pt x="39503" y="15925"/>
                    </a:cubicBezTo>
                    <a:cubicBezTo>
                      <a:pt x="39252" y="13282"/>
                      <a:pt x="38120" y="12150"/>
                      <a:pt x="38120" y="12150"/>
                    </a:cubicBezTo>
                    <a:cubicBezTo>
                      <a:pt x="38120" y="12150"/>
                      <a:pt x="38875" y="11521"/>
                      <a:pt x="38372" y="10515"/>
                    </a:cubicBezTo>
                    <a:cubicBezTo>
                      <a:pt x="38228" y="10227"/>
                      <a:pt x="37879" y="10124"/>
                      <a:pt x="37454" y="10124"/>
                    </a:cubicBezTo>
                    <a:cubicBezTo>
                      <a:pt x="36390" y="10124"/>
                      <a:pt x="34850" y="10767"/>
                      <a:pt x="34850" y="10767"/>
                    </a:cubicBezTo>
                    <a:cubicBezTo>
                      <a:pt x="34850" y="10767"/>
                      <a:pt x="34850" y="10138"/>
                      <a:pt x="34346" y="8376"/>
                    </a:cubicBezTo>
                    <a:cubicBezTo>
                      <a:pt x="33843" y="6615"/>
                      <a:pt x="31326" y="2841"/>
                      <a:pt x="24408" y="828"/>
                    </a:cubicBezTo>
                    <a:cubicBezTo>
                      <a:pt x="22406" y="246"/>
                      <a:pt x="20279" y="0"/>
                      <a:pt x="1819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2"/>
              <p:cNvSpPr/>
              <p:nvPr/>
            </p:nvSpPr>
            <p:spPr>
              <a:xfrm>
                <a:off x="5855474" y="2448267"/>
                <a:ext cx="787521" cy="460608"/>
              </a:xfrm>
              <a:custGeom>
                <a:avLst/>
                <a:gdLst/>
                <a:ahLst/>
                <a:cxnLst/>
                <a:rect l="l" t="t" r="r" b="b"/>
                <a:pathLst>
                  <a:path w="39996" h="23393" extrusionOk="0">
                    <a:moveTo>
                      <a:pt x="18192" y="616"/>
                    </a:moveTo>
                    <a:cubicBezTo>
                      <a:pt x="20244" y="616"/>
                      <a:pt x="22331" y="855"/>
                      <a:pt x="24279" y="1422"/>
                    </a:cubicBezTo>
                    <a:cubicBezTo>
                      <a:pt x="30853" y="3334"/>
                      <a:pt x="33491" y="6938"/>
                      <a:pt x="34014" y="8765"/>
                    </a:cubicBezTo>
                    <a:cubicBezTo>
                      <a:pt x="34491" y="10440"/>
                      <a:pt x="34504" y="11067"/>
                      <a:pt x="34504" y="11072"/>
                    </a:cubicBezTo>
                    <a:cubicBezTo>
                      <a:pt x="34504" y="11173"/>
                      <a:pt x="34554" y="11266"/>
                      <a:pt x="34637" y="11322"/>
                    </a:cubicBezTo>
                    <a:cubicBezTo>
                      <a:pt x="34688" y="11356"/>
                      <a:pt x="34746" y="11373"/>
                      <a:pt x="34804" y="11373"/>
                    </a:cubicBezTo>
                    <a:cubicBezTo>
                      <a:pt x="34843" y="11373"/>
                      <a:pt x="34882" y="11365"/>
                      <a:pt x="34919" y="11349"/>
                    </a:cubicBezTo>
                    <a:cubicBezTo>
                      <a:pt x="35705" y="11022"/>
                      <a:pt x="36755" y="10730"/>
                      <a:pt x="37427" y="10730"/>
                    </a:cubicBezTo>
                    <a:cubicBezTo>
                      <a:pt x="37745" y="10730"/>
                      <a:pt x="37978" y="10796"/>
                      <a:pt x="38058" y="10955"/>
                    </a:cubicBezTo>
                    <a:cubicBezTo>
                      <a:pt x="38438" y="11715"/>
                      <a:pt x="37939" y="12177"/>
                      <a:pt x="37882" y="12224"/>
                    </a:cubicBezTo>
                    <a:cubicBezTo>
                      <a:pt x="37747" y="12338"/>
                      <a:pt x="37738" y="12542"/>
                      <a:pt x="37862" y="12668"/>
                    </a:cubicBezTo>
                    <a:cubicBezTo>
                      <a:pt x="37872" y="12678"/>
                      <a:pt x="38922" y="13774"/>
                      <a:pt x="39159" y="16259"/>
                    </a:cubicBezTo>
                    <a:cubicBezTo>
                      <a:pt x="39376" y="18529"/>
                      <a:pt x="37987" y="20800"/>
                      <a:pt x="36731" y="22056"/>
                    </a:cubicBezTo>
                    <a:cubicBezTo>
                      <a:pt x="36243" y="22544"/>
                      <a:pt x="35688" y="22787"/>
                      <a:pt x="35091" y="22787"/>
                    </a:cubicBezTo>
                    <a:cubicBezTo>
                      <a:pt x="34392" y="22787"/>
                      <a:pt x="33635" y="22454"/>
                      <a:pt x="32861" y="21789"/>
                    </a:cubicBezTo>
                    <a:cubicBezTo>
                      <a:pt x="32035" y="21081"/>
                      <a:pt x="31356" y="19444"/>
                      <a:pt x="30757" y="18000"/>
                    </a:cubicBezTo>
                    <a:cubicBezTo>
                      <a:pt x="30046" y="16288"/>
                      <a:pt x="29533" y="15049"/>
                      <a:pt x="28766" y="15049"/>
                    </a:cubicBezTo>
                    <a:lnTo>
                      <a:pt x="28767" y="15050"/>
                    </a:lnTo>
                    <a:cubicBezTo>
                      <a:pt x="28602" y="15050"/>
                      <a:pt x="28364" y="15055"/>
                      <a:pt x="28073" y="15060"/>
                    </a:cubicBezTo>
                    <a:cubicBezTo>
                      <a:pt x="27534" y="15072"/>
                      <a:pt x="27050" y="15078"/>
                      <a:pt x="26616" y="15078"/>
                    </a:cubicBezTo>
                    <a:cubicBezTo>
                      <a:pt x="23890" y="15078"/>
                      <a:pt x="23138" y="14863"/>
                      <a:pt x="23025" y="14679"/>
                    </a:cubicBezTo>
                    <a:lnTo>
                      <a:pt x="22899" y="13798"/>
                    </a:lnTo>
                    <a:cubicBezTo>
                      <a:pt x="22887" y="13714"/>
                      <a:pt x="22840" y="13638"/>
                      <a:pt x="22769" y="13590"/>
                    </a:cubicBezTo>
                    <a:cubicBezTo>
                      <a:pt x="22719" y="13556"/>
                      <a:pt x="22661" y="13539"/>
                      <a:pt x="22603" y="13539"/>
                    </a:cubicBezTo>
                    <a:cubicBezTo>
                      <a:pt x="22577" y="13539"/>
                      <a:pt x="22552" y="13542"/>
                      <a:pt x="22527" y="13549"/>
                    </a:cubicBezTo>
                    <a:lnTo>
                      <a:pt x="9829" y="16786"/>
                    </a:lnTo>
                    <a:lnTo>
                      <a:pt x="8683" y="15984"/>
                    </a:lnTo>
                    <a:cubicBezTo>
                      <a:pt x="8632" y="15948"/>
                      <a:pt x="8572" y="15930"/>
                      <a:pt x="8511" y="15930"/>
                    </a:cubicBezTo>
                    <a:cubicBezTo>
                      <a:pt x="8469" y="15930"/>
                      <a:pt x="8427" y="15938"/>
                      <a:pt x="8388" y="15956"/>
                    </a:cubicBezTo>
                    <a:cubicBezTo>
                      <a:pt x="7303" y="16444"/>
                      <a:pt x="4652" y="17447"/>
                      <a:pt x="2945" y="17447"/>
                    </a:cubicBezTo>
                    <a:cubicBezTo>
                      <a:pt x="2511" y="17447"/>
                      <a:pt x="2138" y="17382"/>
                      <a:pt x="1867" y="17227"/>
                    </a:cubicBezTo>
                    <a:cubicBezTo>
                      <a:pt x="1389" y="16954"/>
                      <a:pt x="1051" y="16347"/>
                      <a:pt x="917" y="15518"/>
                    </a:cubicBezTo>
                    <a:cubicBezTo>
                      <a:pt x="667" y="13980"/>
                      <a:pt x="1156" y="11596"/>
                      <a:pt x="2571" y="10014"/>
                    </a:cubicBezTo>
                    <a:cubicBezTo>
                      <a:pt x="3762" y="8684"/>
                      <a:pt x="5621" y="8039"/>
                      <a:pt x="6731" y="7654"/>
                    </a:cubicBezTo>
                    <a:cubicBezTo>
                      <a:pt x="7517" y="7381"/>
                      <a:pt x="7841" y="7268"/>
                      <a:pt x="7831" y="6938"/>
                    </a:cubicBezTo>
                    <a:cubicBezTo>
                      <a:pt x="7820" y="6638"/>
                      <a:pt x="7479" y="6545"/>
                      <a:pt x="7333" y="6505"/>
                    </a:cubicBezTo>
                    <a:cubicBezTo>
                      <a:pt x="6662" y="6321"/>
                      <a:pt x="5265" y="5940"/>
                      <a:pt x="5132" y="5284"/>
                    </a:cubicBezTo>
                    <a:cubicBezTo>
                      <a:pt x="5049" y="4871"/>
                      <a:pt x="5455" y="4302"/>
                      <a:pt x="6306" y="3634"/>
                    </a:cubicBezTo>
                    <a:cubicBezTo>
                      <a:pt x="8316" y="2062"/>
                      <a:pt x="13145" y="616"/>
                      <a:pt x="18192" y="616"/>
                    </a:cubicBezTo>
                    <a:close/>
                    <a:moveTo>
                      <a:pt x="18124" y="1"/>
                    </a:moveTo>
                    <a:cubicBezTo>
                      <a:pt x="12953" y="1"/>
                      <a:pt x="8061" y="1499"/>
                      <a:pt x="5936" y="3162"/>
                    </a:cubicBezTo>
                    <a:cubicBezTo>
                      <a:pt x="4864" y="4001"/>
                      <a:pt x="4408" y="4733"/>
                      <a:pt x="4543" y="5402"/>
                    </a:cubicBezTo>
                    <a:cubicBezTo>
                      <a:pt x="4723" y="6298"/>
                      <a:pt x="5916" y="6728"/>
                      <a:pt x="6819" y="6986"/>
                    </a:cubicBezTo>
                    <a:cubicBezTo>
                      <a:pt x="6727" y="7019"/>
                      <a:pt x="6629" y="7054"/>
                      <a:pt x="6534" y="7086"/>
                    </a:cubicBezTo>
                    <a:cubicBezTo>
                      <a:pt x="5368" y="7490"/>
                      <a:pt x="3418" y="8167"/>
                      <a:pt x="2123" y="9614"/>
                    </a:cubicBezTo>
                    <a:cubicBezTo>
                      <a:pt x="742" y="11158"/>
                      <a:pt x="1" y="13626"/>
                      <a:pt x="324" y="15614"/>
                    </a:cubicBezTo>
                    <a:cubicBezTo>
                      <a:pt x="490" y="16641"/>
                      <a:pt x="921" y="17380"/>
                      <a:pt x="1569" y="17750"/>
                    </a:cubicBezTo>
                    <a:cubicBezTo>
                      <a:pt x="1939" y="17961"/>
                      <a:pt x="2424" y="18046"/>
                      <a:pt x="2968" y="18046"/>
                    </a:cubicBezTo>
                    <a:cubicBezTo>
                      <a:pt x="4950" y="18046"/>
                      <a:pt x="7710" y="16908"/>
                      <a:pt x="8478" y="16573"/>
                    </a:cubicBezTo>
                    <a:lnTo>
                      <a:pt x="9597" y="17357"/>
                    </a:lnTo>
                    <a:cubicBezTo>
                      <a:pt x="9648" y="17392"/>
                      <a:pt x="9707" y="17411"/>
                      <a:pt x="9768" y="17411"/>
                    </a:cubicBezTo>
                    <a:cubicBezTo>
                      <a:pt x="9793" y="17411"/>
                      <a:pt x="9819" y="17408"/>
                      <a:pt x="9844" y="17401"/>
                    </a:cubicBezTo>
                    <a:lnTo>
                      <a:pt x="22351" y="14213"/>
                    </a:lnTo>
                    <a:lnTo>
                      <a:pt x="22430" y="14763"/>
                    </a:lnTo>
                    <a:cubicBezTo>
                      <a:pt x="22532" y="15479"/>
                      <a:pt x="23923" y="15681"/>
                      <a:pt x="26474" y="15681"/>
                    </a:cubicBezTo>
                    <a:cubicBezTo>
                      <a:pt x="26968" y="15681"/>
                      <a:pt x="27506" y="15673"/>
                      <a:pt x="28086" y="15660"/>
                    </a:cubicBezTo>
                    <a:cubicBezTo>
                      <a:pt x="28371" y="15654"/>
                      <a:pt x="28606" y="15650"/>
                      <a:pt x="28766" y="15650"/>
                    </a:cubicBezTo>
                    <a:cubicBezTo>
                      <a:pt x="29131" y="15650"/>
                      <a:pt x="29750" y="17141"/>
                      <a:pt x="30202" y="18230"/>
                    </a:cubicBezTo>
                    <a:cubicBezTo>
                      <a:pt x="30826" y="19737"/>
                      <a:pt x="31536" y="21444"/>
                      <a:pt x="32471" y="22246"/>
                    </a:cubicBezTo>
                    <a:cubicBezTo>
                      <a:pt x="33472" y="23104"/>
                      <a:pt x="34349" y="23392"/>
                      <a:pt x="35076" y="23392"/>
                    </a:cubicBezTo>
                    <a:cubicBezTo>
                      <a:pt x="36084" y="23392"/>
                      <a:pt x="36801" y="22837"/>
                      <a:pt x="37155" y="22481"/>
                    </a:cubicBezTo>
                    <a:cubicBezTo>
                      <a:pt x="38505" y="21133"/>
                      <a:pt x="39995" y="18681"/>
                      <a:pt x="39759" y="16202"/>
                    </a:cubicBezTo>
                    <a:cubicBezTo>
                      <a:pt x="39560" y="14111"/>
                      <a:pt x="38826" y="12924"/>
                      <a:pt x="38475" y="12465"/>
                    </a:cubicBezTo>
                    <a:cubicBezTo>
                      <a:pt x="38749" y="12099"/>
                      <a:pt x="38981" y="11456"/>
                      <a:pt x="38596" y="10687"/>
                    </a:cubicBezTo>
                    <a:cubicBezTo>
                      <a:pt x="38390" y="10274"/>
                      <a:pt x="37926" y="10131"/>
                      <a:pt x="37385" y="10131"/>
                    </a:cubicBezTo>
                    <a:cubicBezTo>
                      <a:pt x="36589" y="10131"/>
                      <a:pt x="35624" y="10440"/>
                      <a:pt x="35063" y="10649"/>
                    </a:cubicBezTo>
                    <a:cubicBezTo>
                      <a:pt x="35008" y="10270"/>
                      <a:pt x="34881" y="9617"/>
                      <a:pt x="34591" y="8600"/>
                    </a:cubicBezTo>
                    <a:cubicBezTo>
                      <a:pt x="34438" y="8063"/>
                      <a:pt x="32850" y="3289"/>
                      <a:pt x="24448" y="846"/>
                    </a:cubicBezTo>
                    <a:cubicBezTo>
                      <a:pt x="22407" y="252"/>
                      <a:pt x="20242" y="1"/>
                      <a:pt x="1812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2"/>
              <p:cNvSpPr/>
              <p:nvPr/>
            </p:nvSpPr>
            <p:spPr>
              <a:xfrm>
                <a:off x="6285011" y="2966547"/>
                <a:ext cx="277688" cy="397069"/>
              </a:xfrm>
              <a:custGeom>
                <a:avLst/>
                <a:gdLst/>
                <a:ahLst/>
                <a:cxnLst/>
                <a:rect l="l" t="t" r="r" b="b"/>
                <a:pathLst>
                  <a:path w="14103" h="20166" extrusionOk="0">
                    <a:moveTo>
                      <a:pt x="12429" y="602"/>
                    </a:moveTo>
                    <a:cubicBezTo>
                      <a:pt x="12484" y="606"/>
                      <a:pt x="12570" y="722"/>
                      <a:pt x="12636" y="971"/>
                    </a:cubicBezTo>
                    <a:cubicBezTo>
                      <a:pt x="12680" y="1547"/>
                      <a:pt x="13420" y="11801"/>
                      <a:pt x="10541" y="16918"/>
                    </a:cubicBezTo>
                    <a:cubicBezTo>
                      <a:pt x="9675" y="18456"/>
                      <a:pt x="8531" y="19333"/>
                      <a:pt x="7138" y="19524"/>
                    </a:cubicBezTo>
                    <a:cubicBezTo>
                      <a:pt x="6933" y="19552"/>
                      <a:pt x="6728" y="19565"/>
                      <a:pt x="6523" y="19565"/>
                    </a:cubicBezTo>
                    <a:cubicBezTo>
                      <a:pt x="4188" y="19565"/>
                      <a:pt x="1922" y="17848"/>
                      <a:pt x="1262" y="17189"/>
                    </a:cubicBezTo>
                    <a:cubicBezTo>
                      <a:pt x="832" y="16759"/>
                      <a:pt x="2594" y="14832"/>
                      <a:pt x="4008" y="13284"/>
                    </a:cubicBezTo>
                    <a:cubicBezTo>
                      <a:pt x="5801" y="11324"/>
                      <a:pt x="7833" y="9101"/>
                      <a:pt x="8617" y="7085"/>
                    </a:cubicBezTo>
                    <a:cubicBezTo>
                      <a:pt x="10109" y="3245"/>
                      <a:pt x="11808" y="602"/>
                      <a:pt x="12414" y="602"/>
                    </a:cubicBezTo>
                    <a:lnTo>
                      <a:pt x="12415" y="602"/>
                    </a:lnTo>
                    <a:cubicBezTo>
                      <a:pt x="12418" y="602"/>
                      <a:pt x="12421" y="603"/>
                      <a:pt x="12424" y="603"/>
                    </a:cubicBezTo>
                    <a:cubicBezTo>
                      <a:pt x="12425" y="603"/>
                      <a:pt x="12427" y="603"/>
                      <a:pt x="12429" y="602"/>
                    </a:cubicBezTo>
                    <a:close/>
                    <a:moveTo>
                      <a:pt x="12425" y="1"/>
                    </a:moveTo>
                    <a:cubicBezTo>
                      <a:pt x="10746" y="1"/>
                      <a:pt x="8166" y="6585"/>
                      <a:pt x="8057" y="6867"/>
                    </a:cubicBezTo>
                    <a:cubicBezTo>
                      <a:pt x="7314" y="8778"/>
                      <a:pt x="5322" y="10956"/>
                      <a:pt x="3565" y="12880"/>
                    </a:cubicBezTo>
                    <a:cubicBezTo>
                      <a:pt x="1496" y="15142"/>
                      <a:pt x="1" y="16778"/>
                      <a:pt x="836" y="17614"/>
                    </a:cubicBezTo>
                    <a:cubicBezTo>
                      <a:pt x="1545" y="18323"/>
                      <a:pt x="3989" y="20165"/>
                      <a:pt x="6538" y="20165"/>
                    </a:cubicBezTo>
                    <a:cubicBezTo>
                      <a:pt x="6766" y="20165"/>
                      <a:pt x="6995" y="20150"/>
                      <a:pt x="7220" y="20119"/>
                    </a:cubicBezTo>
                    <a:cubicBezTo>
                      <a:pt x="8809" y="19902"/>
                      <a:pt x="10102" y="18923"/>
                      <a:pt x="11065" y="17213"/>
                    </a:cubicBezTo>
                    <a:cubicBezTo>
                      <a:pt x="14103" y="11814"/>
                      <a:pt x="13269" y="1340"/>
                      <a:pt x="13232" y="896"/>
                    </a:cubicBezTo>
                    <a:cubicBezTo>
                      <a:pt x="13231" y="881"/>
                      <a:pt x="13229" y="864"/>
                      <a:pt x="13225" y="849"/>
                    </a:cubicBezTo>
                    <a:cubicBezTo>
                      <a:pt x="13057" y="179"/>
                      <a:pt x="12719" y="19"/>
                      <a:pt x="12465" y="2"/>
                    </a:cubicBezTo>
                    <a:cubicBezTo>
                      <a:pt x="12452" y="1"/>
                      <a:pt x="12439" y="1"/>
                      <a:pt x="12425"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2"/>
              <p:cNvSpPr/>
              <p:nvPr/>
            </p:nvSpPr>
            <p:spPr>
              <a:xfrm>
                <a:off x="6281368" y="2972494"/>
                <a:ext cx="275955" cy="385215"/>
              </a:xfrm>
              <a:custGeom>
                <a:avLst/>
                <a:gdLst/>
                <a:ahLst/>
                <a:cxnLst/>
                <a:rect l="l" t="t" r="r" b="b"/>
                <a:pathLst>
                  <a:path w="14015" h="19564" extrusionOk="0">
                    <a:moveTo>
                      <a:pt x="12607" y="0"/>
                    </a:moveTo>
                    <a:cubicBezTo>
                      <a:pt x="11646" y="0"/>
                      <a:pt x="9790" y="3411"/>
                      <a:pt x="8522" y="6674"/>
                    </a:cubicBezTo>
                    <a:cubicBezTo>
                      <a:pt x="6952" y="10710"/>
                      <a:pt x="1" y="15867"/>
                      <a:pt x="1235" y="17100"/>
                    </a:cubicBezTo>
                    <a:cubicBezTo>
                      <a:pt x="1987" y="17852"/>
                      <a:pt x="4324" y="19564"/>
                      <a:pt x="6719" y="19564"/>
                    </a:cubicBezTo>
                    <a:cubicBezTo>
                      <a:pt x="8251" y="19564"/>
                      <a:pt x="9807" y="18863"/>
                      <a:pt x="10988" y="16764"/>
                    </a:cubicBezTo>
                    <a:cubicBezTo>
                      <a:pt x="14015" y="11382"/>
                      <a:pt x="13119" y="620"/>
                      <a:pt x="13119" y="620"/>
                    </a:cubicBezTo>
                    <a:cubicBezTo>
                      <a:pt x="13011" y="191"/>
                      <a:pt x="12834" y="0"/>
                      <a:pt x="1260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2"/>
              <p:cNvSpPr/>
              <p:nvPr/>
            </p:nvSpPr>
            <p:spPr>
              <a:xfrm>
                <a:off x="6023055" y="2656371"/>
                <a:ext cx="619310" cy="693659"/>
              </a:xfrm>
              <a:custGeom>
                <a:avLst/>
                <a:gdLst/>
                <a:ahLst/>
                <a:cxnLst/>
                <a:rect l="l" t="t" r="r" b="b"/>
                <a:pathLst>
                  <a:path w="31453" h="35229" extrusionOk="0">
                    <a:moveTo>
                      <a:pt x="19501" y="0"/>
                    </a:moveTo>
                    <a:cubicBezTo>
                      <a:pt x="19500" y="0"/>
                      <a:pt x="3146" y="4278"/>
                      <a:pt x="0" y="5662"/>
                    </a:cubicBezTo>
                    <a:cubicBezTo>
                      <a:pt x="0" y="5662"/>
                      <a:pt x="253" y="14216"/>
                      <a:pt x="3523" y="23149"/>
                    </a:cubicBezTo>
                    <a:cubicBezTo>
                      <a:pt x="6794" y="32080"/>
                      <a:pt x="12330" y="35100"/>
                      <a:pt x="14720" y="35226"/>
                    </a:cubicBezTo>
                    <a:cubicBezTo>
                      <a:pt x="14753" y="35228"/>
                      <a:pt x="14786" y="35229"/>
                      <a:pt x="14819" y="35229"/>
                    </a:cubicBezTo>
                    <a:cubicBezTo>
                      <a:pt x="17233" y="35229"/>
                      <a:pt x="21667" y="30764"/>
                      <a:pt x="23652" y="26545"/>
                    </a:cubicBezTo>
                    <a:cubicBezTo>
                      <a:pt x="25665" y="22268"/>
                      <a:pt x="27049" y="17362"/>
                      <a:pt x="27049" y="17362"/>
                    </a:cubicBezTo>
                    <a:cubicBezTo>
                      <a:pt x="27049" y="17362"/>
                      <a:pt x="29943" y="16355"/>
                      <a:pt x="30697" y="13713"/>
                    </a:cubicBezTo>
                    <a:cubicBezTo>
                      <a:pt x="31452" y="11071"/>
                      <a:pt x="31326" y="8680"/>
                      <a:pt x="29313" y="8429"/>
                    </a:cubicBezTo>
                    <a:cubicBezTo>
                      <a:pt x="29229" y="8419"/>
                      <a:pt x="29148" y="8414"/>
                      <a:pt x="29068" y="8414"/>
                    </a:cubicBezTo>
                    <a:cubicBezTo>
                      <a:pt x="27228" y="8414"/>
                      <a:pt x="26420" y="11071"/>
                      <a:pt x="26420" y="11071"/>
                    </a:cubicBezTo>
                    <a:cubicBezTo>
                      <a:pt x="26420" y="11071"/>
                      <a:pt x="23904" y="9436"/>
                      <a:pt x="22898" y="6164"/>
                    </a:cubicBezTo>
                    <a:cubicBezTo>
                      <a:pt x="21996" y="3234"/>
                      <a:pt x="23517" y="910"/>
                      <a:pt x="23121" y="910"/>
                    </a:cubicBezTo>
                    <a:cubicBezTo>
                      <a:pt x="23075" y="910"/>
                      <a:pt x="23003" y="941"/>
                      <a:pt x="22898" y="1007"/>
                    </a:cubicBezTo>
                    <a:cubicBezTo>
                      <a:pt x="21976" y="1583"/>
                      <a:pt x="20211" y="3318"/>
                      <a:pt x="19147" y="3318"/>
                    </a:cubicBezTo>
                    <a:cubicBezTo>
                      <a:pt x="19049" y="3318"/>
                      <a:pt x="18956" y="3303"/>
                      <a:pt x="18871" y="3271"/>
                    </a:cubicBezTo>
                    <a:cubicBezTo>
                      <a:pt x="17865" y="2894"/>
                      <a:pt x="19501" y="0"/>
                      <a:pt x="19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2"/>
              <p:cNvSpPr/>
              <p:nvPr/>
            </p:nvSpPr>
            <p:spPr>
              <a:xfrm>
                <a:off x="6017069" y="2650444"/>
                <a:ext cx="630986" cy="705493"/>
              </a:xfrm>
              <a:custGeom>
                <a:avLst/>
                <a:gdLst/>
                <a:ahLst/>
                <a:cxnLst/>
                <a:rect l="l" t="t" r="r" b="b"/>
                <a:pathLst>
                  <a:path w="32046" h="35830" extrusionOk="0">
                    <a:moveTo>
                      <a:pt x="19223" y="765"/>
                    </a:moveTo>
                    <a:lnTo>
                      <a:pt x="19223" y="765"/>
                    </a:lnTo>
                    <a:cubicBezTo>
                      <a:pt x="18856" y="1519"/>
                      <a:pt x="18371" y="2719"/>
                      <a:pt x="18614" y="3386"/>
                    </a:cubicBezTo>
                    <a:cubicBezTo>
                      <a:pt x="18696" y="3612"/>
                      <a:pt x="18854" y="3773"/>
                      <a:pt x="19070" y="3853"/>
                    </a:cubicBezTo>
                    <a:cubicBezTo>
                      <a:pt x="19190" y="3899"/>
                      <a:pt x="19317" y="3920"/>
                      <a:pt x="19451" y="3920"/>
                    </a:cubicBezTo>
                    <a:cubicBezTo>
                      <a:pt x="20305" y="3920"/>
                      <a:pt x="21404" y="3057"/>
                      <a:pt x="22388" y="2285"/>
                    </a:cubicBezTo>
                    <a:cubicBezTo>
                      <a:pt x="22634" y="2092"/>
                      <a:pt x="22871" y="1905"/>
                      <a:pt x="23078" y="1756"/>
                    </a:cubicBezTo>
                    <a:lnTo>
                      <a:pt x="23078" y="1756"/>
                    </a:lnTo>
                    <a:cubicBezTo>
                      <a:pt x="23075" y="1768"/>
                      <a:pt x="23071" y="1780"/>
                      <a:pt x="23068" y="1790"/>
                    </a:cubicBezTo>
                    <a:cubicBezTo>
                      <a:pt x="22791" y="2731"/>
                      <a:pt x="22276" y="4479"/>
                      <a:pt x="22914" y="6554"/>
                    </a:cubicBezTo>
                    <a:cubicBezTo>
                      <a:pt x="23940" y="9892"/>
                      <a:pt x="26453" y="11555"/>
                      <a:pt x="26559" y="11624"/>
                    </a:cubicBezTo>
                    <a:cubicBezTo>
                      <a:pt x="26609" y="11657"/>
                      <a:pt x="26666" y="11674"/>
                      <a:pt x="26723" y="11674"/>
                    </a:cubicBezTo>
                    <a:cubicBezTo>
                      <a:pt x="26758" y="11674"/>
                      <a:pt x="26793" y="11668"/>
                      <a:pt x="26826" y="11655"/>
                    </a:cubicBezTo>
                    <a:cubicBezTo>
                      <a:pt x="26915" y="11623"/>
                      <a:pt x="26984" y="11551"/>
                      <a:pt x="27011" y="11461"/>
                    </a:cubicBezTo>
                    <a:cubicBezTo>
                      <a:pt x="27019" y="11434"/>
                      <a:pt x="27777" y="9016"/>
                      <a:pt x="29373" y="9016"/>
                    </a:cubicBezTo>
                    <a:cubicBezTo>
                      <a:pt x="29440" y="9016"/>
                      <a:pt x="29509" y="9020"/>
                      <a:pt x="29579" y="9029"/>
                    </a:cubicBezTo>
                    <a:cubicBezTo>
                      <a:pt x="30099" y="9094"/>
                      <a:pt x="30476" y="9315"/>
                      <a:pt x="30733" y="9705"/>
                    </a:cubicBezTo>
                    <a:cubicBezTo>
                      <a:pt x="31268" y="10512"/>
                      <a:pt x="31261" y="12013"/>
                      <a:pt x="30713" y="13931"/>
                    </a:cubicBezTo>
                    <a:cubicBezTo>
                      <a:pt x="30011" y="16387"/>
                      <a:pt x="27281" y="17370"/>
                      <a:pt x="27254" y="17379"/>
                    </a:cubicBezTo>
                    <a:cubicBezTo>
                      <a:pt x="27162" y="17411"/>
                      <a:pt x="27091" y="17487"/>
                      <a:pt x="27063" y="17581"/>
                    </a:cubicBezTo>
                    <a:cubicBezTo>
                      <a:pt x="27050" y="17630"/>
                      <a:pt x="25664" y="22512"/>
                      <a:pt x="23684" y="26719"/>
                    </a:cubicBezTo>
                    <a:cubicBezTo>
                      <a:pt x="21708" y="30919"/>
                      <a:pt x="17349" y="35229"/>
                      <a:pt x="15119" y="35229"/>
                    </a:cubicBezTo>
                    <a:cubicBezTo>
                      <a:pt x="15092" y="35229"/>
                      <a:pt x="15066" y="35228"/>
                      <a:pt x="15040" y="35227"/>
                    </a:cubicBezTo>
                    <a:cubicBezTo>
                      <a:pt x="12445" y="35089"/>
                      <a:pt x="7185" y="31745"/>
                      <a:pt x="4110" y="23347"/>
                    </a:cubicBezTo>
                    <a:cubicBezTo>
                      <a:pt x="1171" y="15321"/>
                      <a:pt x="679" y="7508"/>
                      <a:pt x="614" y="6158"/>
                    </a:cubicBezTo>
                    <a:cubicBezTo>
                      <a:pt x="3704" y="4891"/>
                      <a:pt x="16205" y="1563"/>
                      <a:pt x="19223" y="765"/>
                    </a:cubicBezTo>
                    <a:close/>
                    <a:moveTo>
                      <a:pt x="19808" y="0"/>
                    </a:moveTo>
                    <a:cubicBezTo>
                      <a:pt x="19782" y="0"/>
                      <a:pt x="19756" y="4"/>
                      <a:pt x="19729" y="11"/>
                    </a:cubicBezTo>
                    <a:cubicBezTo>
                      <a:pt x="19060" y="185"/>
                      <a:pt x="3315" y="4310"/>
                      <a:pt x="183" y="5686"/>
                    </a:cubicBezTo>
                    <a:cubicBezTo>
                      <a:pt x="72" y="5736"/>
                      <a:pt x="1" y="5849"/>
                      <a:pt x="4" y="5971"/>
                    </a:cubicBezTo>
                    <a:cubicBezTo>
                      <a:pt x="7" y="6058"/>
                      <a:pt x="295" y="14677"/>
                      <a:pt x="3545" y="23553"/>
                    </a:cubicBezTo>
                    <a:cubicBezTo>
                      <a:pt x="5371" y="28538"/>
                      <a:pt x="7820" y="31450"/>
                      <a:pt x="9554" y="33013"/>
                    </a:cubicBezTo>
                    <a:cubicBezTo>
                      <a:pt x="11747" y="34992"/>
                      <a:pt x="13809" y="35764"/>
                      <a:pt x="15008" y="35827"/>
                    </a:cubicBezTo>
                    <a:cubicBezTo>
                      <a:pt x="15046" y="35829"/>
                      <a:pt x="15084" y="35829"/>
                      <a:pt x="15121" y="35829"/>
                    </a:cubicBezTo>
                    <a:cubicBezTo>
                      <a:pt x="17794" y="35829"/>
                      <a:pt x="22325" y="31018"/>
                      <a:pt x="24228" y="26975"/>
                    </a:cubicBezTo>
                    <a:cubicBezTo>
                      <a:pt x="26034" y="23133"/>
                      <a:pt x="27351" y="18738"/>
                      <a:pt x="27599" y="17889"/>
                    </a:cubicBezTo>
                    <a:cubicBezTo>
                      <a:pt x="28225" y="17637"/>
                      <a:pt x="30593" y="16536"/>
                      <a:pt x="31290" y="14096"/>
                    </a:cubicBezTo>
                    <a:cubicBezTo>
                      <a:pt x="31712" y="12618"/>
                      <a:pt x="32045" y="10599"/>
                      <a:pt x="31234" y="9371"/>
                    </a:cubicBezTo>
                    <a:cubicBezTo>
                      <a:pt x="30880" y="8836"/>
                      <a:pt x="30348" y="8519"/>
                      <a:pt x="29654" y="8431"/>
                    </a:cubicBezTo>
                    <a:cubicBezTo>
                      <a:pt x="29557" y="8419"/>
                      <a:pt x="29463" y="8414"/>
                      <a:pt x="29371" y="8414"/>
                    </a:cubicBezTo>
                    <a:cubicBezTo>
                      <a:pt x="27782" y="8414"/>
                      <a:pt x="26901" y="10100"/>
                      <a:pt x="26580" y="10891"/>
                    </a:cubicBezTo>
                    <a:cubicBezTo>
                      <a:pt x="25894" y="10345"/>
                      <a:pt x="24243" y="8828"/>
                      <a:pt x="23489" y="6378"/>
                    </a:cubicBezTo>
                    <a:cubicBezTo>
                      <a:pt x="22904" y="4476"/>
                      <a:pt x="23385" y="2840"/>
                      <a:pt x="23645" y="1961"/>
                    </a:cubicBezTo>
                    <a:cubicBezTo>
                      <a:pt x="23797" y="1445"/>
                      <a:pt x="23880" y="1161"/>
                      <a:pt x="23645" y="983"/>
                    </a:cubicBezTo>
                    <a:cubicBezTo>
                      <a:pt x="23575" y="930"/>
                      <a:pt x="23501" y="910"/>
                      <a:pt x="23428" y="910"/>
                    </a:cubicBezTo>
                    <a:cubicBezTo>
                      <a:pt x="23270" y="910"/>
                      <a:pt x="23120" y="1004"/>
                      <a:pt x="23042" y="1053"/>
                    </a:cubicBezTo>
                    <a:cubicBezTo>
                      <a:pt x="22756" y="1232"/>
                      <a:pt x="22397" y="1513"/>
                      <a:pt x="22017" y="1812"/>
                    </a:cubicBezTo>
                    <a:cubicBezTo>
                      <a:pt x="21236" y="2424"/>
                      <a:pt x="20093" y="3321"/>
                      <a:pt x="19459" y="3321"/>
                    </a:cubicBezTo>
                    <a:cubicBezTo>
                      <a:pt x="19394" y="3321"/>
                      <a:pt x="19334" y="3311"/>
                      <a:pt x="19281" y="3291"/>
                    </a:cubicBezTo>
                    <a:cubicBezTo>
                      <a:pt x="19239" y="3275"/>
                      <a:pt x="19205" y="3250"/>
                      <a:pt x="19180" y="3181"/>
                    </a:cubicBezTo>
                    <a:cubicBezTo>
                      <a:pt x="19003" y="2694"/>
                      <a:pt x="19593" y="1290"/>
                      <a:pt x="20067" y="449"/>
                    </a:cubicBezTo>
                    <a:cubicBezTo>
                      <a:pt x="20184" y="242"/>
                      <a:pt x="20026" y="0"/>
                      <a:pt x="1980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2"/>
              <p:cNvSpPr/>
              <p:nvPr/>
            </p:nvSpPr>
            <p:spPr>
              <a:xfrm>
                <a:off x="6437825" y="2851125"/>
                <a:ext cx="121960" cy="53931"/>
              </a:xfrm>
              <a:custGeom>
                <a:avLst/>
                <a:gdLst/>
                <a:ahLst/>
                <a:cxnLst/>
                <a:rect l="l" t="t" r="r" b="b"/>
                <a:pathLst>
                  <a:path w="6194" h="2739" extrusionOk="0">
                    <a:moveTo>
                      <a:pt x="5854" y="0"/>
                    </a:moveTo>
                    <a:cubicBezTo>
                      <a:pt x="5820" y="0"/>
                      <a:pt x="5784" y="6"/>
                      <a:pt x="5750" y="19"/>
                    </a:cubicBezTo>
                    <a:lnTo>
                      <a:pt x="214" y="2158"/>
                    </a:lnTo>
                    <a:cubicBezTo>
                      <a:pt x="79" y="2210"/>
                      <a:pt x="1" y="2351"/>
                      <a:pt x="27" y="2493"/>
                    </a:cubicBezTo>
                    <a:cubicBezTo>
                      <a:pt x="54" y="2636"/>
                      <a:pt x="177" y="2739"/>
                      <a:pt x="322" y="2739"/>
                    </a:cubicBezTo>
                    <a:cubicBezTo>
                      <a:pt x="360" y="2739"/>
                      <a:pt x="396" y="2732"/>
                      <a:pt x="431" y="2719"/>
                    </a:cubicBezTo>
                    <a:lnTo>
                      <a:pt x="5967" y="580"/>
                    </a:lnTo>
                    <a:cubicBezTo>
                      <a:pt x="6119" y="518"/>
                      <a:pt x="6193" y="346"/>
                      <a:pt x="6134" y="192"/>
                    </a:cubicBezTo>
                    <a:cubicBezTo>
                      <a:pt x="6088" y="73"/>
                      <a:pt x="5975" y="0"/>
                      <a:pt x="585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2"/>
              <p:cNvSpPr/>
              <p:nvPr/>
            </p:nvSpPr>
            <p:spPr>
              <a:xfrm>
                <a:off x="5968573" y="2871858"/>
                <a:ext cx="495420" cy="171598"/>
              </a:xfrm>
              <a:custGeom>
                <a:avLst/>
                <a:gdLst/>
                <a:ahLst/>
                <a:cxnLst/>
                <a:rect l="l" t="t" r="r" b="b"/>
                <a:pathLst>
                  <a:path w="25161" h="8715" extrusionOk="0">
                    <a:moveTo>
                      <a:pt x="0" y="1"/>
                    </a:moveTo>
                    <a:lnTo>
                      <a:pt x="0" y="1"/>
                    </a:lnTo>
                    <a:cubicBezTo>
                      <a:pt x="0" y="1"/>
                      <a:pt x="126" y="3524"/>
                      <a:pt x="1888" y="5537"/>
                    </a:cubicBezTo>
                    <a:cubicBezTo>
                      <a:pt x="3154" y="6985"/>
                      <a:pt x="5397" y="7521"/>
                      <a:pt x="7072" y="7521"/>
                    </a:cubicBezTo>
                    <a:cubicBezTo>
                      <a:pt x="7725" y="7521"/>
                      <a:pt x="8292" y="7440"/>
                      <a:pt x="8680" y="7299"/>
                    </a:cubicBezTo>
                    <a:cubicBezTo>
                      <a:pt x="10001" y="6818"/>
                      <a:pt x="9832" y="3247"/>
                      <a:pt x="11126" y="3247"/>
                    </a:cubicBezTo>
                    <a:cubicBezTo>
                      <a:pt x="11188" y="3247"/>
                      <a:pt x="11254" y="3255"/>
                      <a:pt x="11323" y="3272"/>
                    </a:cubicBezTo>
                    <a:cubicBezTo>
                      <a:pt x="12832" y="3649"/>
                      <a:pt x="12581" y="5285"/>
                      <a:pt x="13209" y="6795"/>
                    </a:cubicBezTo>
                    <a:cubicBezTo>
                      <a:pt x="13839" y="8304"/>
                      <a:pt x="14467" y="8178"/>
                      <a:pt x="17236" y="8557"/>
                    </a:cubicBezTo>
                    <a:cubicBezTo>
                      <a:pt x="17985" y="8659"/>
                      <a:pt x="18725" y="8715"/>
                      <a:pt x="19425" y="8715"/>
                    </a:cubicBezTo>
                    <a:cubicBezTo>
                      <a:pt x="21313" y="8715"/>
                      <a:pt x="22917" y="8308"/>
                      <a:pt x="23651" y="7299"/>
                    </a:cubicBezTo>
                    <a:cubicBezTo>
                      <a:pt x="24658" y="5914"/>
                      <a:pt x="25161" y="1637"/>
                      <a:pt x="24154" y="1385"/>
                    </a:cubicBezTo>
                    <a:cubicBezTo>
                      <a:pt x="23958" y="1336"/>
                      <a:pt x="23671" y="1315"/>
                      <a:pt x="23309" y="1315"/>
                    </a:cubicBezTo>
                    <a:cubicBezTo>
                      <a:pt x="21814" y="1315"/>
                      <a:pt x="19041" y="1661"/>
                      <a:pt x="16104" y="1762"/>
                    </a:cubicBezTo>
                    <a:cubicBezTo>
                      <a:pt x="12454" y="1887"/>
                      <a:pt x="11070" y="2014"/>
                      <a:pt x="11070" y="2014"/>
                    </a:cubicBez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2"/>
              <p:cNvSpPr/>
              <p:nvPr/>
            </p:nvSpPr>
            <p:spPr>
              <a:xfrm>
                <a:off x="5962607" y="2865971"/>
                <a:ext cx="504162" cy="183393"/>
              </a:xfrm>
              <a:custGeom>
                <a:avLst/>
                <a:gdLst/>
                <a:ahLst/>
                <a:cxnLst/>
                <a:rect l="l" t="t" r="r" b="b"/>
                <a:pathLst>
                  <a:path w="25605" h="9314" extrusionOk="0">
                    <a:moveTo>
                      <a:pt x="631" y="665"/>
                    </a:moveTo>
                    <a:lnTo>
                      <a:pt x="11320" y="2610"/>
                    </a:lnTo>
                    <a:cubicBezTo>
                      <a:pt x="11341" y="2612"/>
                      <a:pt x="11361" y="2614"/>
                      <a:pt x="11381" y="2614"/>
                    </a:cubicBezTo>
                    <a:cubicBezTo>
                      <a:pt x="11388" y="2614"/>
                      <a:pt x="11394" y="2613"/>
                      <a:pt x="11401" y="2613"/>
                    </a:cubicBezTo>
                    <a:cubicBezTo>
                      <a:pt x="11415" y="2612"/>
                      <a:pt x="12824" y="2486"/>
                      <a:pt x="16417" y="2362"/>
                    </a:cubicBezTo>
                    <a:cubicBezTo>
                      <a:pt x="17930" y="2310"/>
                      <a:pt x="19387" y="2195"/>
                      <a:pt x="20673" y="2093"/>
                    </a:cubicBezTo>
                    <a:cubicBezTo>
                      <a:pt x="21841" y="2000"/>
                      <a:pt x="22900" y="1916"/>
                      <a:pt x="23625" y="1916"/>
                    </a:cubicBezTo>
                    <a:cubicBezTo>
                      <a:pt x="23955" y="1916"/>
                      <a:pt x="24215" y="1933"/>
                      <a:pt x="24385" y="1975"/>
                    </a:cubicBezTo>
                    <a:cubicBezTo>
                      <a:pt x="24430" y="1987"/>
                      <a:pt x="24501" y="2062"/>
                      <a:pt x="24565" y="2236"/>
                    </a:cubicBezTo>
                    <a:cubicBezTo>
                      <a:pt x="24974" y="3361"/>
                      <a:pt x="24478" y="6366"/>
                      <a:pt x="23711" y="7420"/>
                    </a:cubicBezTo>
                    <a:cubicBezTo>
                      <a:pt x="23099" y="8262"/>
                      <a:pt x="21659" y="8712"/>
                      <a:pt x="19705" y="8712"/>
                    </a:cubicBezTo>
                    <a:cubicBezTo>
                      <a:pt x="19050" y="8712"/>
                      <a:pt x="18337" y="8661"/>
                      <a:pt x="17579" y="8558"/>
                    </a:cubicBezTo>
                    <a:cubicBezTo>
                      <a:pt x="17232" y="8511"/>
                      <a:pt x="16918" y="8470"/>
                      <a:pt x="16633" y="8435"/>
                    </a:cubicBezTo>
                    <a:cubicBezTo>
                      <a:pt x="14679" y="8189"/>
                      <a:pt x="14274" y="8138"/>
                      <a:pt x="13790" y="6979"/>
                    </a:cubicBezTo>
                    <a:cubicBezTo>
                      <a:pt x="13606" y="6538"/>
                      <a:pt x="13501" y="6081"/>
                      <a:pt x="13399" y="5639"/>
                    </a:cubicBezTo>
                    <a:cubicBezTo>
                      <a:pt x="13165" y="4630"/>
                      <a:pt x="12923" y="3585"/>
                      <a:pt x="11698" y="3280"/>
                    </a:cubicBezTo>
                    <a:cubicBezTo>
                      <a:pt x="11605" y="3256"/>
                      <a:pt x="11509" y="3243"/>
                      <a:pt x="11413" y="3243"/>
                    </a:cubicBezTo>
                    <a:lnTo>
                      <a:pt x="11411" y="3243"/>
                    </a:lnTo>
                    <a:cubicBezTo>
                      <a:pt x="10544" y="3243"/>
                      <a:pt x="10208" y="4368"/>
                      <a:pt x="9908" y="5373"/>
                    </a:cubicBezTo>
                    <a:cubicBezTo>
                      <a:pt x="9663" y="6197"/>
                      <a:pt x="9384" y="7132"/>
                      <a:pt x="8881" y="7314"/>
                    </a:cubicBezTo>
                    <a:cubicBezTo>
                      <a:pt x="8510" y="7449"/>
                      <a:pt x="7974" y="7526"/>
                      <a:pt x="7358" y="7526"/>
                    </a:cubicBezTo>
                    <a:cubicBezTo>
                      <a:pt x="5757" y="7526"/>
                      <a:pt x="3616" y="7007"/>
                      <a:pt x="2417" y="5638"/>
                    </a:cubicBezTo>
                    <a:cubicBezTo>
                      <a:pt x="1077" y="4107"/>
                      <a:pt x="720" y="1609"/>
                      <a:pt x="631" y="665"/>
                    </a:cubicBezTo>
                    <a:close/>
                    <a:moveTo>
                      <a:pt x="306" y="0"/>
                    </a:moveTo>
                    <a:cubicBezTo>
                      <a:pt x="234" y="0"/>
                      <a:pt x="163" y="26"/>
                      <a:pt x="107" y="74"/>
                    </a:cubicBezTo>
                    <a:cubicBezTo>
                      <a:pt x="39" y="133"/>
                      <a:pt x="1" y="221"/>
                      <a:pt x="3" y="311"/>
                    </a:cubicBezTo>
                    <a:cubicBezTo>
                      <a:pt x="9" y="460"/>
                      <a:pt x="154" y="3965"/>
                      <a:pt x="1964" y="6034"/>
                    </a:cubicBezTo>
                    <a:cubicBezTo>
                      <a:pt x="3317" y="7579"/>
                      <a:pt x="5621" y="8121"/>
                      <a:pt x="7353" y="8121"/>
                    </a:cubicBezTo>
                    <a:cubicBezTo>
                      <a:pt x="8062" y="8121"/>
                      <a:pt x="8675" y="8030"/>
                      <a:pt x="9088" y="7880"/>
                    </a:cubicBezTo>
                    <a:cubicBezTo>
                      <a:pt x="9874" y="7594"/>
                      <a:pt x="10184" y="6552"/>
                      <a:pt x="10484" y="5544"/>
                    </a:cubicBezTo>
                    <a:cubicBezTo>
                      <a:pt x="10794" y="4506"/>
                      <a:pt x="11020" y="3848"/>
                      <a:pt x="11440" y="3848"/>
                    </a:cubicBezTo>
                    <a:cubicBezTo>
                      <a:pt x="11477" y="3848"/>
                      <a:pt x="11514" y="3853"/>
                      <a:pt x="11554" y="3863"/>
                    </a:cubicBezTo>
                    <a:cubicBezTo>
                      <a:pt x="12380" y="4069"/>
                      <a:pt x="12563" y="4692"/>
                      <a:pt x="12813" y="5775"/>
                    </a:cubicBezTo>
                    <a:cubicBezTo>
                      <a:pt x="12916" y="6219"/>
                      <a:pt x="13032" y="6723"/>
                      <a:pt x="13235" y="7209"/>
                    </a:cubicBezTo>
                    <a:cubicBezTo>
                      <a:pt x="13853" y="8690"/>
                      <a:pt x="14534" y="8776"/>
                      <a:pt x="16557" y="9031"/>
                    </a:cubicBezTo>
                    <a:cubicBezTo>
                      <a:pt x="16841" y="9067"/>
                      <a:pt x="17152" y="9106"/>
                      <a:pt x="17499" y="9153"/>
                    </a:cubicBezTo>
                    <a:cubicBezTo>
                      <a:pt x="18288" y="9261"/>
                      <a:pt x="19028" y="9313"/>
                      <a:pt x="19712" y="9313"/>
                    </a:cubicBezTo>
                    <a:cubicBezTo>
                      <a:pt x="21877" y="9313"/>
                      <a:pt x="23465" y="8781"/>
                      <a:pt x="24197" y="7774"/>
                    </a:cubicBezTo>
                    <a:cubicBezTo>
                      <a:pt x="25082" y="6559"/>
                      <a:pt x="25605" y="3339"/>
                      <a:pt x="25131" y="2032"/>
                    </a:cubicBezTo>
                    <a:cubicBezTo>
                      <a:pt x="25001" y="1675"/>
                      <a:pt x="24799" y="1461"/>
                      <a:pt x="24531" y="1393"/>
                    </a:cubicBezTo>
                    <a:cubicBezTo>
                      <a:pt x="24308" y="1337"/>
                      <a:pt x="23997" y="1314"/>
                      <a:pt x="23606" y="1314"/>
                    </a:cubicBezTo>
                    <a:cubicBezTo>
                      <a:pt x="22874" y="1314"/>
                      <a:pt x="21861" y="1395"/>
                      <a:pt x="20625" y="1494"/>
                    </a:cubicBezTo>
                    <a:cubicBezTo>
                      <a:pt x="19346" y="1595"/>
                      <a:pt x="17897" y="1710"/>
                      <a:pt x="16396" y="1762"/>
                    </a:cubicBezTo>
                    <a:cubicBezTo>
                      <a:pt x="13120" y="1876"/>
                      <a:pt x="11646" y="1990"/>
                      <a:pt x="11389" y="2011"/>
                    </a:cubicBezTo>
                    <a:lnTo>
                      <a:pt x="358" y="5"/>
                    </a:lnTo>
                    <a:cubicBezTo>
                      <a:pt x="341" y="2"/>
                      <a:pt x="323" y="0"/>
                      <a:pt x="30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2"/>
              <p:cNvSpPr/>
              <p:nvPr/>
            </p:nvSpPr>
            <p:spPr>
              <a:xfrm>
                <a:off x="6240184" y="2917874"/>
                <a:ext cx="212278" cy="118027"/>
              </a:xfrm>
              <a:custGeom>
                <a:avLst/>
                <a:gdLst/>
                <a:ahLst/>
                <a:cxnLst/>
                <a:rect l="l" t="t" r="r" b="b"/>
                <a:pathLst>
                  <a:path w="11026" h="6343" extrusionOk="0">
                    <a:moveTo>
                      <a:pt x="10844" y="0"/>
                    </a:moveTo>
                    <a:lnTo>
                      <a:pt x="0" y="5378"/>
                    </a:lnTo>
                    <a:cubicBezTo>
                      <a:pt x="577" y="5900"/>
                      <a:pt x="1461" y="5917"/>
                      <a:pt x="3420" y="6185"/>
                    </a:cubicBezTo>
                    <a:cubicBezTo>
                      <a:pt x="4169" y="6287"/>
                      <a:pt x="4909" y="6343"/>
                      <a:pt x="5609" y="6343"/>
                    </a:cubicBezTo>
                    <a:cubicBezTo>
                      <a:pt x="7497" y="6343"/>
                      <a:pt x="9101" y="5936"/>
                      <a:pt x="9835" y="4927"/>
                    </a:cubicBezTo>
                    <a:cubicBezTo>
                      <a:pt x="10565" y="3924"/>
                      <a:pt x="11026" y="1410"/>
                      <a:pt x="10844"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2"/>
              <p:cNvSpPr/>
              <p:nvPr/>
            </p:nvSpPr>
            <p:spPr>
              <a:xfrm>
                <a:off x="6021965" y="2906225"/>
                <a:ext cx="270247" cy="107458"/>
              </a:xfrm>
              <a:custGeom>
                <a:avLst/>
                <a:gdLst/>
                <a:ahLst/>
                <a:cxnLst/>
                <a:rect l="l" t="t" r="r" b="b"/>
                <a:pathLst>
                  <a:path w="14037" h="5775" extrusionOk="0">
                    <a:moveTo>
                      <a:pt x="14037" y="0"/>
                    </a:moveTo>
                    <a:lnTo>
                      <a:pt x="14037" y="0"/>
                    </a:lnTo>
                    <a:cubicBezTo>
                      <a:pt x="13899" y="5"/>
                      <a:pt x="13760" y="12"/>
                      <a:pt x="13622" y="17"/>
                    </a:cubicBezTo>
                    <a:cubicBezTo>
                      <a:pt x="12538" y="54"/>
                      <a:pt x="11658" y="90"/>
                      <a:pt x="10951" y="125"/>
                    </a:cubicBezTo>
                    <a:lnTo>
                      <a:pt x="1" y="4348"/>
                    </a:lnTo>
                    <a:cubicBezTo>
                      <a:pt x="1302" y="5377"/>
                      <a:pt x="3161" y="5774"/>
                      <a:pt x="4599" y="5774"/>
                    </a:cubicBezTo>
                    <a:cubicBezTo>
                      <a:pt x="5248" y="5774"/>
                      <a:pt x="5812" y="5693"/>
                      <a:pt x="6198" y="5553"/>
                    </a:cubicBezTo>
                    <a:cubicBezTo>
                      <a:pt x="7519" y="5072"/>
                      <a:pt x="7350" y="1501"/>
                      <a:pt x="8644" y="1501"/>
                    </a:cubicBezTo>
                    <a:cubicBezTo>
                      <a:pt x="8706" y="1501"/>
                      <a:pt x="8772" y="1509"/>
                      <a:pt x="8841" y="1526"/>
                    </a:cubicBezTo>
                    <a:cubicBezTo>
                      <a:pt x="9742" y="1751"/>
                      <a:pt x="10015" y="2427"/>
                      <a:pt x="10222" y="3255"/>
                    </a:cubicBezTo>
                    <a:lnTo>
                      <a:pt x="14037"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2"/>
              <p:cNvSpPr/>
              <p:nvPr/>
            </p:nvSpPr>
            <p:spPr>
              <a:xfrm>
                <a:off x="6163287" y="2984859"/>
                <a:ext cx="96816" cy="153956"/>
              </a:xfrm>
              <a:custGeom>
                <a:avLst/>
                <a:gdLst/>
                <a:ahLst/>
                <a:cxnLst/>
                <a:rect l="l" t="t" r="r" b="b"/>
                <a:pathLst>
                  <a:path w="4917" h="7819" extrusionOk="0">
                    <a:moveTo>
                      <a:pt x="438" y="1"/>
                    </a:moveTo>
                    <a:cubicBezTo>
                      <a:pt x="288" y="4"/>
                      <a:pt x="133" y="123"/>
                      <a:pt x="127" y="289"/>
                    </a:cubicBezTo>
                    <a:cubicBezTo>
                      <a:pt x="125" y="322"/>
                      <a:pt x="1" y="3588"/>
                      <a:pt x="1" y="5584"/>
                    </a:cubicBezTo>
                    <a:cubicBezTo>
                      <a:pt x="1" y="6547"/>
                      <a:pt x="167" y="7128"/>
                      <a:pt x="539" y="7467"/>
                    </a:cubicBezTo>
                    <a:cubicBezTo>
                      <a:pt x="844" y="7744"/>
                      <a:pt x="1254" y="7819"/>
                      <a:pt x="1696" y="7819"/>
                    </a:cubicBezTo>
                    <a:cubicBezTo>
                      <a:pt x="1947" y="7819"/>
                      <a:pt x="2209" y="7795"/>
                      <a:pt x="2467" y="7770"/>
                    </a:cubicBezTo>
                    <a:cubicBezTo>
                      <a:pt x="3927" y="7637"/>
                      <a:pt x="4737" y="6975"/>
                      <a:pt x="4770" y="6947"/>
                    </a:cubicBezTo>
                    <a:cubicBezTo>
                      <a:pt x="4899" y="6841"/>
                      <a:pt x="4916" y="6652"/>
                      <a:pt x="4810" y="6524"/>
                    </a:cubicBezTo>
                    <a:cubicBezTo>
                      <a:pt x="4750" y="6452"/>
                      <a:pt x="4665" y="6415"/>
                      <a:pt x="4579" y="6415"/>
                    </a:cubicBezTo>
                    <a:cubicBezTo>
                      <a:pt x="4511" y="6415"/>
                      <a:pt x="4443" y="6438"/>
                      <a:pt x="4387" y="6485"/>
                    </a:cubicBezTo>
                    <a:cubicBezTo>
                      <a:pt x="4380" y="6490"/>
                      <a:pt x="3675" y="7056"/>
                      <a:pt x="2412" y="7171"/>
                    </a:cubicBezTo>
                    <a:cubicBezTo>
                      <a:pt x="2133" y="7197"/>
                      <a:pt x="1888" y="7217"/>
                      <a:pt x="1678" y="7217"/>
                    </a:cubicBezTo>
                    <a:cubicBezTo>
                      <a:pt x="1349" y="7217"/>
                      <a:pt x="1104" y="7169"/>
                      <a:pt x="943" y="7022"/>
                    </a:cubicBezTo>
                    <a:cubicBezTo>
                      <a:pt x="713" y="6812"/>
                      <a:pt x="602" y="6341"/>
                      <a:pt x="602" y="5584"/>
                    </a:cubicBezTo>
                    <a:cubicBezTo>
                      <a:pt x="602" y="3600"/>
                      <a:pt x="726" y="344"/>
                      <a:pt x="727" y="312"/>
                    </a:cubicBezTo>
                    <a:cubicBezTo>
                      <a:pt x="733" y="146"/>
                      <a:pt x="604" y="6"/>
                      <a:pt x="43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2"/>
              <p:cNvSpPr/>
              <p:nvPr/>
            </p:nvSpPr>
            <p:spPr>
              <a:xfrm>
                <a:off x="6246852" y="3132928"/>
                <a:ext cx="167227" cy="107803"/>
              </a:xfrm>
              <a:custGeom>
                <a:avLst/>
                <a:gdLst/>
                <a:ahLst/>
                <a:cxnLst/>
                <a:rect l="l" t="t" r="r" b="b"/>
                <a:pathLst>
                  <a:path w="8493" h="5475" extrusionOk="0">
                    <a:moveTo>
                      <a:pt x="5466" y="602"/>
                    </a:moveTo>
                    <a:cubicBezTo>
                      <a:pt x="5587" y="602"/>
                      <a:pt x="5708" y="611"/>
                      <a:pt x="5827" y="627"/>
                    </a:cubicBezTo>
                    <a:cubicBezTo>
                      <a:pt x="6867" y="775"/>
                      <a:pt x="7554" y="1282"/>
                      <a:pt x="7713" y="2016"/>
                    </a:cubicBezTo>
                    <a:cubicBezTo>
                      <a:pt x="7853" y="2665"/>
                      <a:pt x="7553" y="3352"/>
                      <a:pt x="6967" y="3724"/>
                    </a:cubicBezTo>
                    <a:cubicBezTo>
                      <a:pt x="5837" y="4442"/>
                      <a:pt x="3276" y="4874"/>
                      <a:pt x="2009" y="4874"/>
                    </a:cubicBezTo>
                    <a:cubicBezTo>
                      <a:pt x="1754" y="4874"/>
                      <a:pt x="1552" y="4857"/>
                      <a:pt x="1424" y="4821"/>
                    </a:cubicBezTo>
                    <a:cubicBezTo>
                      <a:pt x="1049" y="4714"/>
                      <a:pt x="758" y="4452"/>
                      <a:pt x="681" y="4154"/>
                    </a:cubicBezTo>
                    <a:cubicBezTo>
                      <a:pt x="647" y="4028"/>
                      <a:pt x="641" y="3844"/>
                      <a:pt x="799" y="3687"/>
                    </a:cubicBezTo>
                    <a:cubicBezTo>
                      <a:pt x="809" y="3677"/>
                      <a:pt x="818" y="3666"/>
                      <a:pt x="826" y="3655"/>
                    </a:cubicBezTo>
                    <a:cubicBezTo>
                      <a:pt x="851" y="3622"/>
                      <a:pt x="3149" y="602"/>
                      <a:pt x="5466" y="602"/>
                    </a:cubicBezTo>
                    <a:close/>
                    <a:moveTo>
                      <a:pt x="5469" y="1"/>
                    </a:moveTo>
                    <a:cubicBezTo>
                      <a:pt x="2918" y="1"/>
                      <a:pt x="573" y="2996"/>
                      <a:pt x="358" y="3277"/>
                    </a:cubicBezTo>
                    <a:cubicBezTo>
                      <a:pt x="95" y="3552"/>
                      <a:pt x="0" y="3924"/>
                      <a:pt x="98" y="4305"/>
                    </a:cubicBezTo>
                    <a:cubicBezTo>
                      <a:pt x="230" y="4813"/>
                      <a:pt x="675" y="5232"/>
                      <a:pt x="1259" y="5398"/>
                    </a:cubicBezTo>
                    <a:cubicBezTo>
                      <a:pt x="1437" y="5449"/>
                      <a:pt x="1701" y="5474"/>
                      <a:pt x="2025" y="5474"/>
                    </a:cubicBezTo>
                    <a:cubicBezTo>
                      <a:pt x="3479" y="5474"/>
                      <a:pt x="6108" y="4982"/>
                      <a:pt x="7289" y="4230"/>
                    </a:cubicBezTo>
                    <a:cubicBezTo>
                      <a:pt x="8086" y="3724"/>
                      <a:pt x="8493" y="2783"/>
                      <a:pt x="8300" y="1889"/>
                    </a:cubicBezTo>
                    <a:cubicBezTo>
                      <a:pt x="8085" y="895"/>
                      <a:pt x="7215" y="218"/>
                      <a:pt x="5913" y="32"/>
                    </a:cubicBezTo>
                    <a:cubicBezTo>
                      <a:pt x="5764" y="11"/>
                      <a:pt x="5616" y="1"/>
                      <a:pt x="54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2"/>
              <p:cNvSpPr/>
              <p:nvPr/>
            </p:nvSpPr>
            <p:spPr>
              <a:xfrm>
                <a:off x="6254846" y="3150826"/>
                <a:ext cx="141473" cy="68817"/>
              </a:xfrm>
              <a:custGeom>
                <a:avLst/>
                <a:gdLst/>
                <a:ahLst/>
                <a:cxnLst/>
                <a:rect l="l" t="t" r="r" b="b"/>
                <a:pathLst>
                  <a:path w="7185" h="3495" extrusionOk="0">
                    <a:moveTo>
                      <a:pt x="6849" y="1"/>
                    </a:moveTo>
                    <a:cubicBezTo>
                      <a:pt x="6780" y="1"/>
                      <a:pt x="6711" y="24"/>
                      <a:pt x="6655" y="72"/>
                    </a:cubicBezTo>
                    <a:cubicBezTo>
                      <a:pt x="6623" y="99"/>
                      <a:pt x="3422" y="2774"/>
                      <a:pt x="295" y="2893"/>
                    </a:cubicBezTo>
                    <a:cubicBezTo>
                      <a:pt x="130" y="2899"/>
                      <a:pt x="1" y="3036"/>
                      <a:pt x="3" y="3199"/>
                    </a:cubicBezTo>
                    <a:cubicBezTo>
                      <a:pt x="7" y="3363"/>
                      <a:pt x="141" y="3494"/>
                      <a:pt x="303" y="3494"/>
                    </a:cubicBezTo>
                    <a:cubicBezTo>
                      <a:pt x="304" y="3494"/>
                      <a:pt x="305" y="3494"/>
                      <a:pt x="305" y="3494"/>
                    </a:cubicBezTo>
                    <a:lnTo>
                      <a:pt x="317" y="3494"/>
                    </a:lnTo>
                    <a:cubicBezTo>
                      <a:pt x="3654" y="3366"/>
                      <a:pt x="6905" y="647"/>
                      <a:pt x="7042" y="530"/>
                    </a:cubicBezTo>
                    <a:cubicBezTo>
                      <a:pt x="7169" y="424"/>
                      <a:pt x="7185" y="234"/>
                      <a:pt x="7078" y="107"/>
                    </a:cubicBezTo>
                    <a:cubicBezTo>
                      <a:pt x="7019" y="37"/>
                      <a:pt x="6934" y="1"/>
                      <a:pt x="68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198946" y="2791739"/>
                <a:ext cx="209068" cy="89373"/>
              </a:xfrm>
              <a:custGeom>
                <a:avLst/>
                <a:gdLst/>
                <a:ahLst/>
                <a:cxnLst/>
                <a:rect l="l" t="t" r="r" b="b"/>
                <a:pathLst>
                  <a:path w="10618" h="4539" extrusionOk="0">
                    <a:moveTo>
                      <a:pt x="6923" y="0"/>
                    </a:moveTo>
                    <a:cubicBezTo>
                      <a:pt x="6677" y="0"/>
                      <a:pt x="6423" y="14"/>
                      <a:pt x="6164" y="45"/>
                    </a:cubicBezTo>
                    <a:cubicBezTo>
                      <a:pt x="4025" y="296"/>
                      <a:pt x="2516" y="2435"/>
                      <a:pt x="1761" y="2812"/>
                    </a:cubicBezTo>
                    <a:cubicBezTo>
                      <a:pt x="1007" y="3189"/>
                      <a:pt x="0" y="3190"/>
                      <a:pt x="0" y="3190"/>
                    </a:cubicBezTo>
                    <a:cubicBezTo>
                      <a:pt x="0" y="3190"/>
                      <a:pt x="1252" y="4538"/>
                      <a:pt x="1987" y="4538"/>
                    </a:cubicBezTo>
                    <a:cubicBezTo>
                      <a:pt x="2092" y="4538"/>
                      <a:pt x="2186" y="4511"/>
                      <a:pt x="2265" y="4448"/>
                    </a:cubicBezTo>
                    <a:cubicBezTo>
                      <a:pt x="2894" y="3944"/>
                      <a:pt x="5158" y="1680"/>
                      <a:pt x="7800" y="1428"/>
                    </a:cubicBezTo>
                    <a:cubicBezTo>
                      <a:pt x="8398" y="1372"/>
                      <a:pt x="8879" y="1353"/>
                      <a:pt x="9262" y="1353"/>
                    </a:cubicBezTo>
                    <a:cubicBezTo>
                      <a:pt x="9948" y="1353"/>
                      <a:pt x="10319" y="1412"/>
                      <a:pt x="10475" y="1412"/>
                    </a:cubicBezTo>
                    <a:cubicBezTo>
                      <a:pt x="10618" y="1412"/>
                      <a:pt x="10581" y="1363"/>
                      <a:pt x="10442" y="1177"/>
                    </a:cubicBezTo>
                    <a:cubicBezTo>
                      <a:pt x="10111" y="734"/>
                      <a:pt x="8710" y="0"/>
                      <a:pt x="692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191090" y="2785773"/>
                <a:ext cx="223206" cy="101226"/>
              </a:xfrm>
              <a:custGeom>
                <a:avLst/>
                <a:gdLst/>
                <a:ahLst/>
                <a:cxnLst/>
                <a:rect l="l" t="t" r="r" b="b"/>
                <a:pathLst>
                  <a:path w="11336" h="5141" extrusionOk="0">
                    <a:moveTo>
                      <a:pt x="7328" y="603"/>
                    </a:moveTo>
                    <a:cubicBezTo>
                      <a:pt x="8652" y="603"/>
                      <a:pt x="9715" y="1022"/>
                      <a:pt x="10257" y="1371"/>
                    </a:cubicBezTo>
                    <a:cubicBezTo>
                      <a:pt x="10092" y="1362"/>
                      <a:pt x="9896" y="1356"/>
                      <a:pt x="9665" y="1356"/>
                    </a:cubicBezTo>
                    <a:cubicBezTo>
                      <a:pt x="9272" y="1356"/>
                      <a:pt x="8779" y="1374"/>
                      <a:pt x="8171" y="1433"/>
                    </a:cubicBezTo>
                    <a:cubicBezTo>
                      <a:pt x="5769" y="1661"/>
                      <a:pt x="3676" y="3479"/>
                      <a:pt x="2782" y="4254"/>
                    </a:cubicBezTo>
                    <a:cubicBezTo>
                      <a:pt x="2657" y="4365"/>
                      <a:pt x="2553" y="4454"/>
                      <a:pt x="2476" y="4515"/>
                    </a:cubicBezTo>
                    <a:cubicBezTo>
                      <a:pt x="2451" y="4535"/>
                      <a:pt x="2418" y="4544"/>
                      <a:pt x="2376" y="4544"/>
                    </a:cubicBezTo>
                    <a:cubicBezTo>
                      <a:pt x="2128" y="4544"/>
                      <a:pt x="1605" y="4215"/>
                      <a:pt x="1076" y="3739"/>
                    </a:cubicBezTo>
                    <a:cubicBezTo>
                      <a:pt x="1441" y="3686"/>
                      <a:pt x="1897" y="3583"/>
                      <a:pt x="2295" y="3384"/>
                    </a:cubicBezTo>
                    <a:cubicBezTo>
                      <a:pt x="2561" y="3251"/>
                      <a:pt x="2864" y="2972"/>
                      <a:pt x="3248" y="2616"/>
                    </a:cubicBezTo>
                    <a:cubicBezTo>
                      <a:pt x="4072" y="1853"/>
                      <a:pt x="5201" y="810"/>
                      <a:pt x="6599" y="645"/>
                    </a:cubicBezTo>
                    <a:cubicBezTo>
                      <a:pt x="6849" y="616"/>
                      <a:pt x="7092" y="603"/>
                      <a:pt x="7328" y="603"/>
                    </a:cubicBezTo>
                    <a:close/>
                    <a:moveTo>
                      <a:pt x="7341" y="1"/>
                    </a:moveTo>
                    <a:cubicBezTo>
                      <a:pt x="7078" y="1"/>
                      <a:pt x="6806" y="16"/>
                      <a:pt x="6528" y="49"/>
                    </a:cubicBezTo>
                    <a:cubicBezTo>
                      <a:pt x="4937" y="236"/>
                      <a:pt x="3675" y="1403"/>
                      <a:pt x="2840" y="2174"/>
                    </a:cubicBezTo>
                    <a:cubicBezTo>
                      <a:pt x="2505" y="2484"/>
                      <a:pt x="2214" y="2752"/>
                      <a:pt x="2026" y="2847"/>
                    </a:cubicBezTo>
                    <a:cubicBezTo>
                      <a:pt x="1346" y="3186"/>
                      <a:pt x="409" y="3192"/>
                      <a:pt x="399" y="3192"/>
                    </a:cubicBezTo>
                    <a:cubicBezTo>
                      <a:pt x="136" y="3192"/>
                      <a:pt x="1" y="3505"/>
                      <a:pt x="179" y="3697"/>
                    </a:cubicBezTo>
                    <a:cubicBezTo>
                      <a:pt x="533" y="4079"/>
                      <a:pt x="1592" y="5140"/>
                      <a:pt x="2392" y="5140"/>
                    </a:cubicBezTo>
                    <a:cubicBezTo>
                      <a:pt x="2559" y="5140"/>
                      <a:pt x="2715" y="5094"/>
                      <a:pt x="2851" y="4986"/>
                    </a:cubicBezTo>
                    <a:cubicBezTo>
                      <a:pt x="2934" y="4920"/>
                      <a:pt x="3043" y="4825"/>
                      <a:pt x="3177" y="4709"/>
                    </a:cubicBezTo>
                    <a:cubicBezTo>
                      <a:pt x="4027" y="3970"/>
                      <a:pt x="6017" y="2241"/>
                      <a:pt x="8228" y="2031"/>
                    </a:cubicBezTo>
                    <a:cubicBezTo>
                      <a:pt x="8816" y="1975"/>
                      <a:pt x="9291" y="1957"/>
                      <a:pt x="9668" y="1957"/>
                    </a:cubicBezTo>
                    <a:cubicBezTo>
                      <a:pt x="10121" y="1957"/>
                      <a:pt x="10432" y="1983"/>
                      <a:pt x="10628" y="1999"/>
                    </a:cubicBezTo>
                    <a:cubicBezTo>
                      <a:pt x="10714" y="2007"/>
                      <a:pt x="10792" y="2013"/>
                      <a:pt x="10863" y="2013"/>
                    </a:cubicBezTo>
                    <a:cubicBezTo>
                      <a:pt x="11025" y="2013"/>
                      <a:pt x="11147" y="1979"/>
                      <a:pt x="11224" y="1838"/>
                    </a:cubicBezTo>
                    <a:cubicBezTo>
                      <a:pt x="11336" y="1638"/>
                      <a:pt x="11212" y="1474"/>
                      <a:pt x="11081" y="1300"/>
                    </a:cubicBezTo>
                    <a:cubicBezTo>
                      <a:pt x="10716" y="812"/>
                      <a:pt x="9262" y="1"/>
                      <a:pt x="73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2"/>
              <p:cNvSpPr/>
              <p:nvPr/>
            </p:nvSpPr>
            <p:spPr>
              <a:xfrm>
                <a:off x="6020574" y="2819660"/>
                <a:ext cx="121428" cy="48575"/>
              </a:xfrm>
              <a:custGeom>
                <a:avLst/>
                <a:gdLst/>
                <a:ahLst/>
                <a:cxnLst/>
                <a:rect l="l" t="t" r="r" b="b"/>
                <a:pathLst>
                  <a:path w="6167" h="2467" extrusionOk="0">
                    <a:moveTo>
                      <a:pt x="1754" y="0"/>
                    </a:moveTo>
                    <a:cubicBezTo>
                      <a:pt x="1672" y="0"/>
                      <a:pt x="1591" y="4"/>
                      <a:pt x="1511" y="10"/>
                    </a:cubicBezTo>
                    <a:cubicBezTo>
                      <a:pt x="1" y="136"/>
                      <a:pt x="126" y="1141"/>
                      <a:pt x="126" y="1141"/>
                    </a:cubicBezTo>
                    <a:cubicBezTo>
                      <a:pt x="126" y="1141"/>
                      <a:pt x="757" y="1267"/>
                      <a:pt x="2895" y="1897"/>
                    </a:cubicBezTo>
                    <a:cubicBezTo>
                      <a:pt x="4372" y="2332"/>
                      <a:pt x="4889" y="2466"/>
                      <a:pt x="5192" y="2466"/>
                    </a:cubicBezTo>
                    <a:cubicBezTo>
                      <a:pt x="5327" y="2466"/>
                      <a:pt x="5420" y="2439"/>
                      <a:pt x="5537" y="2401"/>
                    </a:cubicBezTo>
                    <a:cubicBezTo>
                      <a:pt x="5914" y="2275"/>
                      <a:pt x="6166" y="1268"/>
                      <a:pt x="6166" y="1268"/>
                    </a:cubicBezTo>
                    <a:lnTo>
                      <a:pt x="6166" y="1268"/>
                    </a:lnTo>
                    <a:cubicBezTo>
                      <a:pt x="6079" y="1355"/>
                      <a:pt x="5965" y="1389"/>
                      <a:pt x="5841" y="1389"/>
                    </a:cubicBezTo>
                    <a:cubicBezTo>
                      <a:pt x="5429" y="1389"/>
                      <a:pt x="4907" y="1016"/>
                      <a:pt x="4907" y="1016"/>
                    </a:cubicBezTo>
                    <a:cubicBezTo>
                      <a:pt x="4907" y="1016"/>
                      <a:pt x="3215" y="0"/>
                      <a:pt x="1754"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2"/>
              <p:cNvSpPr/>
              <p:nvPr/>
            </p:nvSpPr>
            <p:spPr>
              <a:xfrm>
                <a:off x="6016262" y="2813753"/>
                <a:ext cx="132100" cy="60429"/>
              </a:xfrm>
              <a:custGeom>
                <a:avLst/>
                <a:gdLst/>
                <a:ahLst/>
                <a:cxnLst/>
                <a:rect l="l" t="t" r="r" b="b"/>
                <a:pathLst>
                  <a:path w="6709" h="3069" extrusionOk="0">
                    <a:moveTo>
                      <a:pt x="1972" y="602"/>
                    </a:moveTo>
                    <a:cubicBezTo>
                      <a:pt x="3327" y="602"/>
                      <a:pt x="4951" y="1562"/>
                      <a:pt x="4952" y="1562"/>
                    </a:cubicBezTo>
                    <a:cubicBezTo>
                      <a:pt x="5025" y="1615"/>
                      <a:pt x="5477" y="1924"/>
                      <a:pt x="5932" y="1980"/>
                    </a:cubicBezTo>
                    <a:cubicBezTo>
                      <a:pt x="5836" y="2209"/>
                      <a:pt x="5731" y="2385"/>
                      <a:pt x="5661" y="2416"/>
                    </a:cubicBezTo>
                    <a:cubicBezTo>
                      <a:pt x="5577" y="2444"/>
                      <a:pt x="5512" y="2466"/>
                      <a:pt x="5406" y="2466"/>
                    </a:cubicBezTo>
                    <a:cubicBezTo>
                      <a:pt x="5157" y="2466"/>
                      <a:pt x="4682" y="2346"/>
                      <a:pt x="3198" y="1910"/>
                    </a:cubicBezTo>
                    <a:cubicBezTo>
                      <a:pt x="1785" y="1494"/>
                      <a:pt x="1028" y="1297"/>
                      <a:pt x="671" y="1209"/>
                    </a:cubicBezTo>
                    <a:cubicBezTo>
                      <a:pt x="695" y="1132"/>
                      <a:pt x="734" y="1060"/>
                      <a:pt x="786" y="997"/>
                    </a:cubicBezTo>
                    <a:cubicBezTo>
                      <a:pt x="960" y="782"/>
                      <a:pt x="1295" y="648"/>
                      <a:pt x="1755" y="610"/>
                    </a:cubicBezTo>
                    <a:cubicBezTo>
                      <a:pt x="1826" y="604"/>
                      <a:pt x="1899" y="602"/>
                      <a:pt x="1972" y="602"/>
                    </a:cubicBezTo>
                    <a:close/>
                    <a:moveTo>
                      <a:pt x="1975" y="0"/>
                    </a:moveTo>
                    <a:cubicBezTo>
                      <a:pt x="1884" y="0"/>
                      <a:pt x="1794" y="4"/>
                      <a:pt x="1705" y="12"/>
                    </a:cubicBezTo>
                    <a:cubicBezTo>
                      <a:pt x="1069" y="64"/>
                      <a:pt x="603" y="268"/>
                      <a:pt x="319" y="619"/>
                    </a:cubicBezTo>
                    <a:cubicBezTo>
                      <a:pt x="0" y="1011"/>
                      <a:pt x="42" y="1433"/>
                      <a:pt x="48" y="1481"/>
                    </a:cubicBezTo>
                    <a:cubicBezTo>
                      <a:pt x="64" y="1609"/>
                      <a:pt x="160" y="1712"/>
                      <a:pt x="287" y="1738"/>
                    </a:cubicBezTo>
                    <a:cubicBezTo>
                      <a:pt x="293" y="1739"/>
                      <a:pt x="939" y="1871"/>
                      <a:pt x="3029" y="2486"/>
                    </a:cubicBezTo>
                    <a:cubicBezTo>
                      <a:pt x="4490" y="2916"/>
                      <a:pt x="5046" y="3068"/>
                      <a:pt x="5409" y="3068"/>
                    </a:cubicBezTo>
                    <a:cubicBezTo>
                      <a:pt x="5574" y="3068"/>
                      <a:pt x="5700" y="3036"/>
                      <a:pt x="5850" y="2986"/>
                    </a:cubicBezTo>
                    <a:cubicBezTo>
                      <a:pt x="6346" y="2820"/>
                      <a:pt x="6607" y="1915"/>
                      <a:pt x="6676" y="1641"/>
                    </a:cubicBezTo>
                    <a:cubicBezTo>
                      <a:pt x="6709" y="1510"/>
                      <a:pt x="6649" y="1373"/>
                      <a:pt x="6532" y="1306"/>
                    </a:cubicBezTo>
                    <a:cubicBezTo>
                      <a:pt x="6486" y="1280"/>
                      <a:pt x="6435" y="1267"/>
                      <a:pt x="6385" y="1267"/>
                    </a:cubicBezTo>
                    <a:cubicBezTo>
                      <a:pt x="6307" y="1267"/>
                      <a:pt x="6230" y="1298"/>
                      <a:pt x="6172" y="1356"/>
                    </a:cubicBezTo>
                    <a:cubicBezTo>
                      <a:pt x="6148" y="1379"/>
                      <a:pt x="6110" y="1390"/>
                      <a:pt x="6061" y="1390"/>
                    </a:cubicBezTo>
                    <a:cubicBezTo>
                      <a:pt x="5877" y="1390"/>
                      <a:pt x="5543" y="1244"/>
                      <a:pt x="5281" y="1060"/>
                    </a:cubicBezTo>
                    <a:cubicBezTo>
                      <a:pt x="5205" y="1014"/>
                      <a:pt x="3498" y="0"/>
                      <a:pt x="197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6431780" y="2509109"/>
                <a:ext cx="146159" cy="233976"/>
              </a:xfrm>
              <a:custGeom>
                <a:avLst/>
                <a:gdLst/>
                <a:ahLst/>
                <a:cxnLst/>
                <a:rect l="l" t="t" r="r" b="b"/>
                <a:pathLst>
                  <a:path w="7423" h="11883" extrusionOk="0">
                    <a:moveTo>
                      <a:pt x="705" y="1"/>
                    </a:moveTo>
                    <a:cubicBezTo>
                      <a:pt x="272" y="1"/>
                      <a:pt x="1" y="57"/>
                      <a:pt x="1" y="57"/>
                    </a:cubicBezTo>
                    <a:cubicBezTo>
                      <a:pt x="1" y="57"/>
                      <a:pt x="5662" y="2447"/>
                      <a:pt x="6165" y="11883"/>
                    </a:cubicBezTo>
                    <a:lnTo>
                      <a:pt x="7297" y="11757"/>
                    </a:lnTo>
                    <a:cubicBezTo>
                      <a:pt x="7297" y="11757"/>
                      <a:pt x="7423" y="7354"/>
                      <a:pt x="5537" y="3328"/>
                    </a:cubicBezTo>
                    <a:cubicBezTo>
                      <a:pt x="4164" y="400"/>
                      <a:pt x="1860" y="1"/>
                      <a:pt x="7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2"/>
              <p:cNvSpPr/>
              <p:nvPr/>
            </p:nvSpPr>
            <p:spPr>
              <a:xfrm>
                <a:off x="6425637" y="2503320"/>
                <a:ext cx="157835" cy="245672"/>
              </a:xfrm>
              <a:custGeom>
                <a:avLst/>
                <a:gdLst/>
                <a:ahLst/>
                <a:cxnLst/>
                <a:rect l="l" t="t" r="r" b="b"/>
                <a:pathLst>
                  <a:path w="8016" h="12477" extrusionOk="0">
                    <a:moveTo>
                      <a:pt x="1354" y="601"/>
                    </a:moveTo>
                    <a:cubicBezTo>
                      <a:pt x="2503" y="677"/>
                      <a:pt x="4390" y="1219"/>
                      <a:pt x="5576" y="3749"/>
                    </a:cubicBezTo>
                    <a:cubicBezTo>
                      <a:pt x="7150" y="7109"/>
                      <a:pt x="7300" y="10786"/>
                      <a:pt x="7309" y="11782"/>
                    </a:cubicBezTo>
                    <a:lnTo>
                      <a:pt x="6758" y="11844"/>
                    </a:lnTo>
                    <a:cubicBezTo>
                      <a:pt x="6291" y="4795"/>
                      <a:pt x="2999" y="1712"/>
                      <a:pt x="1354" y="601"/>
                    </a:cubicBezTo>
                    <a:close/>
                    <a:moveTo>
                      <a:pt x="986" y="0"/>
                    </a:moveTo>
                    <a:cubicBezTo>
                      <a:pt x="543" y="0"/>
                      <a:pt x="263" y="55"/>
                      <a:pt x="252" y="57"/>
                    </a:cubicBezTo>
                    <a:cubicBezTo>
                      <a:pt x="124" y="83"/>
                      <a:pt x="27" y="190"/>
                      <a:pt x="14" y="321"/>
                    </a:cubicBezTo>
                    <a:cubicBezTo>
                      <a:pt x="1" y="452"/>
                      <a:pt x="74" y="576"/>
                      <a:pt x="195" y="627"/>
                    </a:cubicBezTo>
                    <a:cubicBezTo>
                      <a:pt x="251" y="651"/>
                      <a:pt x="5691" y="3077"/>
                      <a:pt x="6178" y="12192"/>
                    </a:cubicBezTo>
                    <a:cubicBezTo>
                      <a:pt x="6186" y="12351"/>
                      <a:pt x="6318" y="12477"/>
                      <a:pt x="6477" y="12477"/>
                    </a:cubicBezTo>
                    <a:cubicBezTo>
                      <a:pt x="6489" y="12477"/>
                      <a:pt x="6499" y="12477"/>
                      <a:pt x="6511" y="12476"/>
                    </a:cubicBezTo>
                    <a:lnTo>
                      <a:pt x="7642" y="12350"/>
                    </a:lnTo>
                    <a:cubicBezTo>
                      <a:pt x="7792" y="12333"/>
                      <a:pt x="7907" y="12210"/>
                      <a:pt x="7910" y="12059"/>
                    </a:cubicBezTo>
                    <a:cubicBezTo>
                      <a:pt x="7916" y="11877"/>
                      <a:pt x="8016" y="7538"/>
                      <a:pt x="6121" y="3494"/>
                    </a:cubicBezTo>
                    <a:cubicBezTo>
                      <a:pt x="4678" y="416"/>
                      <a:pt x="2211" y="0"/>
                      <a:pt x="98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2"/>
              <p:cNvSpPr/>
              <p:nvPr/>
            </p:nvSpPr>
            <p:spPr>
              <a:xfrm>
                <a:off x="6491283" y="2712920"/>
                <a:ext cx="181778" cy="107980"/>
              </a:xfrm>
              <a:custGeom>
                <a:avLst/>
                <a:gdLst/>
                <a:ahLst/>
                <a:cxnLst/>
                <a:rect l="l" t="t" r="r" b="b"/>
                <a:pathLst>
                  <a:path w="9232" h="5484" extrusionOk="0">
                    <a:moveTo>
                      <a:pt x="7210" y="1"/>
                    </a:moveTo>
                    <a:cubicBezTo>
                      <a:pt x="7009" y="1"/>
                      <a:pt x="6805" y="35"/>
                      <a:pt x="6605" y="107"/>
                    </a:cubicBezTo>
                    <a:lnTo>
                      <a:pt x="1312" y="2001"/>
                    </a:lnTo>
                    <a:cubicBezTo>
                      <a:pt x="492" y="2295"/>
                      <a:pt x="1" y="3137"/>
                      <a:pt x="150" y="3997"/>
                    </a:cubicBezTo>
                    <a:cubicBezTo>
                      <a:pt x="300" y="4855"/>
                      <a:pt x="1044" y="5482"/>
                      <a:pt x="1916" y="5484"/>
                    </a:cubicBezTo>
                    <a:cubicBezTo>
                      <a:pt x="2122" y="5484"/>
                      <a:pt x="2327" y="5448"/>
                      <a:pt x="2520" y="5378"/>
                    </a:cubicBezTo>
                    <a:lnTo>
                      <a:pt x="7813" y="3483"/>
                    </a:lnTo>
                    <a:cubicBezTo>
                      <a:pt x="8746" y="3150"/>
                      <a:pt x="9231" y="2123"/>
                      <a:pt x="8898" y="1190"/>
                    </a:cubicBezTo>
                    <a:cubicBezTo>
                      <a:pt x="8635" y="458"/>
                      <a:pt x="7946" y="1"/>
                      <a:pt x="72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2"/>
              <p:cNvSpPr/>
              <p:nvPr/>
            </p:nvSpPr>
            <p:spPr>
              <a:xfrm>
                <a:off x="6484943" y="2706994"/>
                <a:ext cx="194793" cy="119833"/>
              </a:xfrm>
              <a:custGeom>
                <a:avLst/>
                <a:gdLst/>
                <a:ahLst/>
                <a:cxnLst/>
                <a:rect l="l" t="t" r="r" b="b"/>
                <a:pathLst>
                  <a:path w="9893" h="6086" extrusionOk="0">
                    <a:moveTo>
                      <a:pt x="7533" y="602"/>
                    </a:moveTo>
                    <a:cubicBezTo>
                      <a:pt x="8259" y="604"/>
                      <a:pt x="8877" y="1127"/>
                      <a:pt x="9001" y="1842"/>
                    </a:cubicBezTo>
                    <a:cubicBezTo>
                      <a:pt x="9124" y="2557"/>
                      <a:pt x="8716" y="3257"/>
                      <a:pt x="8034" y="3502"/>
                    </a:cubicBezTo>
                    <a:lnTo>
                      <a:pt x="2742" y="5397"/>
                    </a:lnTo>
                    <a:cubicBezTo>
                      <a:pt x="2583" y="5454"/>
                      <a:pt x="2419" y="5482"/>
                      <a:pt x="2257" y="5482"/>
                    </a:cubicBezTo>
                    <a:cubicBezTo>
                      <a:pt x="1640" y="5482"/>
                      <a:pt x="1046" y="5091"/>
                      <a:pt x="833" y="4493"/>
                    </a:cubicBezTo>
                    <a:cubicBezTo>
                      <a:pt x="554" y="3717"/>
                      <a:pt x="958" y="2862"/>
                      <a:pt x="1736" y="2586"/>
                    </a:cubicBezTo>
                    <a:lnTo>
                      <a:pt x="7029" y="691"/>
                    </a:lnTo>
                    <a:cubicBezTo>
                      <a:pt x="7190" y="632"/>
                      <a:pt x="7361" y="602"/>
                      <a:pt x="7533" y="602"/>
                    </a:cubicBezTo>
                    <a:close/>
                    <a:moveTo>
                      <a:pt x="7531" y="1"/>
                    </a:moveTo>
                    <a:cubicBezTo>
                      <a:pt x="7297" y="1"/>
                      <a:pt x="7059" y="41"/>
                      <a:pt x="6825" y="124"/>
                    </a:cubicBezTo>
                    <a:lnTo>
                      <a:pt x="1532" y="2019"/>
                    </a:lnTo>
                    <a:cubicBezTo>
                      <a:pt x="574" y="2362"/>
                      <a:pt x="0" y="3346"/>
                      <a:pt x="175" y="4349"/>
                    </a:cubicBezTo>
                    <a:cubicBezTo>
                      <a:pt x="349" y="5352"/>
                      <a:pt x="1219" y="6084"/>
                      <a:pt x="2238" y="6086"/>
                    </a:cubicBezTo>
                    <a:cubicBezTo>
                      <a:pt x="2478" y="6084"/>
                      <a:pt x="2718" y="6043"/>
                      <a:pt x="2944" y="5962"/>
                    </a:cubicBezTo>
                    <a:lnTo>
                      <a:pt x="8237" y="4068"/>
                    </a:lnTo>
                    <a:cubicBezTo>
                      <a:pt x="9326" y="3678"/>
                      <a:pt x="9892" y="2479"/>
                      <a:pt x="9502" y="1390"/>
                    </a:cubicBezTo>
                    <a:cubicBezTo>
                      <a:pt x="9197" y="534"/>
                      <a:pt x="8391" y="1"/>
                      <a:pt x="753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2"/>
              <p:cNvSpPr/>
              <p:nvPr/>
            </p:nvSpPr>
            <p:spPr>
              <a:xfrm>
                <a:off x="6492859" y="2760058"/>
                <a:ext cx="52592" cy="57593"/>
              </a:xfrm>
              <a:custGeom>
                <a:avLst/>
                <a:gdLst/>
                <a:ahLst/>
                <a:cxnLst/>
                <a:rect l="l" t="t" r="r" b="b"/>
                <a:pathLst>
                  <a:path w="2671" h="2925" extrusionOk="0">
                    <a:moveTo>
                      <a:pt x="1107" y="0"/>
                    </a:moveTo>
                    <a:cubicBezTo>
                      <a:pt x="1005" y="0"/>
                      <a:pt x="904" y="18"/>
                      <a:pt x="807" y="54"/>
                    </a:cubicBezTo>
                    <a:cubicBezTo>
                      <a:pt x="230" y="270"/>
                      <a:pt x="0" y="1076"/>
                      <a:pt x="292" y="1854"/>
                    </a:cubicBezTo>
                    <a:cubicBezTo>
                      <a:pt x="535" y="2501"/>
                      <a:pt x="1062" y="2925"/>
                      <a:pt x="1564" y="2925"/>
                    </a:cubicBezTo>
                    <a:cubicBezTo>
                      <a:pt x="1666" y="2925"/>
                      <a:pt x="1766" y="2908"/>
                      <a:pt x="1863" y="2871"/>
                    </a:cubicBezTo>
                    <a:cubicBezTo>
                      <a:pt x="2439" y="2654"/>
                      <a:pt x="2670" y="1849"/>
                      <a:pt x="2379" y="1072"/>
                    </a:cubicBezTo>
                    <a:cubicBezTo>
                      <a:pt x="2135" y="424"/>
                      <a:pt x="1608" y="0"/>
                      <a:pt x="11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2"/>
              <p:cNvSpPr/>
              <p:nvPr/>
            </p:nvSpPr>
            <p:spPr>
              <a:xfrm>
                <a:off x="6486164" y="2754132"/>
                <a:ext cx="62811" cy="69407"/>
              </a:xfrm>
              <a:custGeom>
                <a:avLst/>
                <a:gdLst/>
                <a:ahLst/>
                <a:cxnLst/>
                <a:rect l="l" t="t" r="r" b="b"/>
                <a:pathLst>
                  <a:path w="3190" h="3525" extrusionOk="0">
                    <a:moveTo>
                      <a:pt x="1435" y="602"/>
                    </a:moveTo>
                    <a:cubicBezTo>
                      <a:pt x="1438" y="602"/>
                      <a:pt x="1441" y="602"/>
                      <a:pt x="1444" y="602"/>
                    </a:cubicBezTo>
                    <a:cubicBezTo>
                      <a:pt x="1820" y="602"/>
                      <a:pt x="2242" y="958"/>
                      <a:pt x="2438" y="1477"/>
                    </a:cubicBezTo>
                    <a:cubicBezTo>
                      <a:pt x="2556" y="1793"/>
                      <a:pt x="2578" y="2121"/>
                      <a:pt x="2498" y="2399"/>
                    </a:cubicBezTo>
                    <a:cubicBezTo>
                      <a:pt x="2427" y="2646"/>
                      <a:pt x="2285" y="2820"/>
                      <a:pt x="2098" y="2890"/>
                    </a:cubicBezTo>
                    <a:cubicBezTo>
                      <a:pt x="2036" y="2913"/>
                      <a:pt x="1972" y="2924"/>
                      <a:pt x="1907" y="2924"/>
                    </a:cubicBezTo>
                    <a:cubicBezTo>
                      <a:pt x="1532" y="2924"/>
                      <a:pt x="1109" y="2568"/>
                      <a:pt x="913" y="2048"/>
                    </a:cubicBezTo>
                    <a:cubicBezTo>
                      <a:pt x="684" y="1438"/>
                      <a:pt x="840" y="790"/>
                      <a:pt x="1252" y="635"/>
                    </a:cubicBezTo>
                    <a:cubicBezTo>
                      <a:pt x="1311" y="614"/>
                      <a:pt x="1373" y="602"/>
                      <a:pt x="1435" y="602"/>
                    </a:cubicBezTo>
                    <a:close/>
                    <a:moveTo>
                      <a:pt x="1441" y="1"/>
                    </a:moveTo>
                    <a:cubicBezTo>
                      <a:pt x="1305" y="1"/>
                      <a:pt x="1171" y="24"/>
                      <a:pt x="1041" y="73"/>
                    </a:cubicBezTo>
                    <a:cubicBezTo>
                      <a:pt x="310" y="348"/>
                      <a:pt x="0" y="1329"/>
                      <a:pt x="350" y="2261"/>
                    </a:cubicBezTo>
                    <a:cubicBezTo>
                      <a:pt x="638" y="3027"/>
                      <a:pt x="1283" y="3524"/>
                      <a:pt x="1910" y="3524"/>
                    </a:cubicBezTo>
                    <a:cubicBezTo>
                      <a:pt x="2047" y="3524"/>
                      <a:pt x="2182" y="3501"/>
                      <a:pt x="2309" y="3453"/>
                    </a:cubicBezTo>
                    <a:cubicBezTo>
                      <a:pt x="2679" y="3313"/>
                      <a:pt x="2951" y="2999"/>
                      <a:pt x="3076" y="2565"/>
                    </a:cubicBezTo>
                    <a:cubicBezTo>
                      <a:pt x="3190" y="2163"/>
                      <a:pt x="3162" y="1702"/>
                      <a:pt x="2999" y="1266"/>
                    </a:cubicBezTo>
                    <a:cubicBezTo>
                      <a:pt x="2711" y="499"/>
                      <a:pt x="2067" y="1"/>
                      <a:pt x="144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2"/>
              <p:cNvSpPr/>
              <p:nvPr/>
            </p:nvSpPr>
            <p:spPr>
              <a:xfrm>
                <a:off x="6473995" y="2907241"/>
                <a:ext cx="59168" cy="100616"/>
              </a:xfrm>
              <a:custGeom>
                <a:avLst/>
                <a:gdLst/>
                <a:ahLst/>
                <a:cxnLst/>
                <a:rect l="l" t="t" r="r" b="b"/>
                <a:pathLst>
                  <a:path w="3005" h="5110" extrusionOk="0">
                    <a:moveTo>
                      <a:pt x="1503" y="1033"/>
                    </a:moveTo>
                    <a:cubicBezTo>
                      <a:pt x="1926" y="2021"/>
                      <a:pt x="2404" y="3252"/>
                      <a:pt x="2404" y="3608"/>
                    </a:cubicBezTo>
                    <a:cubicBezTo>
                      <a:pt x="2398" y="4101"/>
                      <a:pt x="1996" y="4497"/>
                      <a:pt x="1503" y="4497"/>
                    </a:cubicBezTo>
                    <a:cubicBezTo>
                      <a:pt x="1009" y="4497"/>
                      <a:pt x="607" y="4101"/>
                      <a:pt x="602" y="3608"/>
                    </a:cubicBezTo>
                    <a:cubicBezTo>
                      <a:pt x="602" y="3252"/>
                      <a:pt x="1079" y="2021"/>
                      <a:pt x="1503" y="1033"/>
                    </a:cubicBezTo>
                    <a:close/>
                    <a:moveTo>
                      <a:pt x="1503" y="1"/>
                    </a:moveTo>
                    <a:cubicBezTo>
                      <a:pt x="1390" y="1"/>
                      <a:pt x="1277" y="54"/>
                      <a:pt x="1229" y="161"/>
                    </a:cubicBezTo>
                    <a:cubicBezTo>
                      <a:pt x="1024" y="616"/>
                      <a:pt x="0" y="2915"/>
                      <a:pt x="0" y="3608"/>
                    </a:cubicBezTo>
                    <a:cubicBezTo>
                      <a:pt x="2" y="4437"/>
                      <a:pt x="674" y="5109"/>
                      <a:pt x="1503" y="5109"/>
                    </a:cubicBezTo>
                    <a:cubicBezTo>
                      <a:pt x="2331" y="5109"/>
                      <a:pt x="3004" y="4437"/>
                      <a:pt x="3005" y="3608"/>
                    </a:cubicBezTo>
                    <a:cubicBezTo>
                      <a:pt x="3005" y="2915"/>
                      <a:pt x="1982" y="616"/>
                      <a:pt x="1776" y="161"/>
                    </a:cubicBezTo>
                    <a:cubicBezTo>
                      <a:pt x="1728" y="54"/>
                      <a:pt x="1615" y="1"/>
                      <a:pt x="150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2"/>
              <p:cNvSpPr/>
              <p:nvPr/>
            </p:nvSpPr>
            <p:spPr>
              <a:xfrm>
                <a:off x="6641656" y="1230441"/>
                <a:ext cx="1516071" cy="1799528"/>
              </a:xfrm>
              <a:custGeom>
                <a:avLst/>
                <a:gdLst/>
                <a:ahLst/>
                <a:cxnLst/>
                <a:rect l="l" t="t" r="r" b="b"/>
                <a:pathLst>
                  <a:path w="76997" h="91393" extrusionOk="0">
                    <a:moveTo>
                      <a:pt x="24017" y="0"/>
                    </a:moveTo>
                    <a:cubicBezTo>
                      <a:pt x="22933" y="0"/>
                      <a:pt x="21579" y="521"/>
                      <a:pt x="20269" y="974"/>
                    </a:cubicBezTo>
                    <a:cubicBezTo>
                      <a:pt x="17355" y="1983"/>
                      <a:pt x="9507" y="9607"/>
                      <a:pt x="7713" y="14428"/>
                    </a:cubicBezTo>
                    <a:cubicBezTo>
                      <a:pt x="5919" y="19249"/>
                      <a:pt x="7489" y="20818"/>
                      <a:pt x="10628" y="23733"/>
                    </a:cubicBezTo>
                    <a:cubicBezTo>
                      <a:pt x="13767" y="26647"/>
                      <a:pt x="17579" y="32590"/>
                      <a:pt x="19597" y="38195"/>
                    </a:cubicBezTo>
                    <a:cubicBezTo>
                      <a:pt x="21615" y="43801"/>
                      <a:pt x="24193" y="49182"/>
                      <a:pt x="28341" y="50640"/>
                    </a:cubicBezTo>
                    <a:cubicBezTo>
                      <a:pt x="28341" y="50640"/>
                      <a:pt x="21727" y="53778"/>
                      <a:pt x="17354" y="56918"/>
                    </a:cubicBezTo>
                    <a:cubicBezTo>
                      <a:pt x="12982" y="60056"/>
                      <a:pt x="10852" y="61515"/>
                      <a:pt x="10852" y="61515"/>
                    </a:cubicBezTo>
                    <a:cubicBezTo>
                      <a:pt x="10852" y="61515"/>
                      <a:pt x="4909" y="63196"/>
                      <a:pt x="2667" y="66110"/>
                    </a:cubicBezTo>
                    <a:cubicBezTo>
                      <a:pt x="1326" y="67854"/>
                      <a:pt x="475" y="69225"/>
                      <a:pt x="1" y="70054"/>
                    </a:cubicBezTo>
                    <a:cubicBezTo>
                      <a:pt x="1225" y="69607"/>
                      <a:pt x="3281" y="69045"/>
                      <a:pt x="5884" y="69045"/>
                    </a:cubicBezTo>
                    <a:cubicBezTo>
                      <a:pt x="8729" y="69045"/>
                      <a:pt x="12227" y="69715"/>
                      <a:pt x="16008" y="71940"/>
                    </a:cubicBezTo>
                    <a:cubicBezTo>
                      <a:pt x="24989" y="77223"/>
                      <a:pt x="26900" y="85990"/>
                      <a:pt x="26902" y="91392"/>
                    </a:cubicBezTo>
                    <a:lnTo>
                      <a:pt x="30471" y="88197"/>
                    </a:lnTo>
                    <a:cubicBezTo>
                      <a:pt x="30471" y="88197"/>
                      <a:pt x="39777" y="84497"/>
                      <a:pt x="47512" y="75976"/>
                    </a:cubicBezTo>
                    <a:cubicBezTo>
                      <a:pt x="55247" y="67456"/>
                      <a:pt x="56482" y="63309"/>
                      <a:pt x="57265" y="55685"/>
                    </a:cubicBezTo>
                    <a:cubicBezTo>
                      <a:pt x="58050" y="48061"/>
                      <a:pt x="61190" y="17903"/>
                      <a:pt x="61301" y="17455"/>
                    </a:cubicBezTo>
                    <a:cubicBezTo>
                      <a:pt x="61414" y="17007"/>
                      <a:pt x="62423" y="14764"/>
                      <a:pt x="63769" y="14540"/>
                    </a:cubicBezTo>
                    <a:cubicBezTo>
                      <a:pt x="63791" y="14537"/>
                      <a:pt x="63816" y="14535"/>
                      <a:pt x="63842" y="14535"/>
                    </a:cubicBezTo>
                    <a:cubicBezTo>
                      <a:pt x="65364" y="14535"/>
                      <a:pt x="72530" y="20830"/>
                      <a:pt x="73522" y="21491"/>
                    </a:cubicBezTo>
                    <a:cubicBezTo>
                      <a:pt x="73952" y="21777"/>
                      <a:pt x="74564" y="22002"/>
                      <a:pt x="75144" y="22002"/>
                    </a:cubicBezTo>
                    <a:cubicBezTo>
                      <a:pt x="75924" y="22002"/>
                      <a:pt x="76644" y="21592"/>
                      <a:pt x="76773" y="20369"/>
                    </a:cubicBezTo>
                    <a:cubicBezTo>
                      <a:pt x="76997" y="18240"/>
                      <a:pt x="75204" y="12971"/>
                      <a:pt x="69486" y="7252"/>
                    </a:cubicBezTo>
                    <a:cubicBezTo>
                      <a:pt x="65318" y="3085"/>
                      <a:pt x="61984" y="1479"/>
                      <a:pt x="59962" y="1479"/>
                    </a:cubicBezTo>
                    <a:cubicBezTo>
                      <a:pt x="59210" y="1479"/>
                      <a:pt x="58639" y="1701"/>
                      <a:pt x="58274" y="2096"/>
                    </a:cubicBezTo>
                    <a:cubicBezTo>
                      <a:pt x="56930" y="3553"/>
                      <a:pt x="57826" y="6693"/>
                      <a:pt x="56930" y="11289"/>
                    </a:cubicBezTo>
                    <a:cubicBezTo>
                      <a:pt x="56032" y="15885"/>
                      <a:pt x="50428" y="32478"/>
                      <a:pt x="47625" y="40326"/>
                    </a:cubicBezTo>
                    <a:cubicBezTo>
                      <a:pt x="44821" y="48174"/>
                      <a:pt x="45718" y="58825"/>
                      <a:pt x="45718" y="58825"/>
                    </a:cubicBezTo>
                    <a:cubicBezTo>
                      <a:pt x="45718" y="58825"/>
                      <a:pt x="41906" y="60169"/>
                      <a:pt x="39216" y="62187"/>
                    </a:cubicBezTo>
                    <a:cubicBezTo>
                      <a:pt x="36525" y="64204"/>
                      <a:pt x="32377" y="67008"/>
                      <a:pt x="32377" y="67008"/>
                    </a:cubicBezTo>
                    <a:lnTo>
                      <a:pt x="31256" y="66447"/>
                    </a:lnTo>
                    <a:cubicBezTo>
                      <a:pt x="31256" y="66447"/>
                      <a:pt x="37534" y="60169"/>
                      <a:pt x="39440" y="56581"/>
                    </a:cubicBezTo>
                    <a:cubicBezTo>
                      <a:pt x="41346" y="52993"/>
                      <a:pt x="41906" y="52769"/>
                      <a:pt x="40897" y="50640"/>
                    </a:cubicBezTo>
                    <a:cubicBezTo>
                      <a:pt x="39888" y="48509"/>
                      <a:pt x="31704" y="38195"/>
                      <a:pt x="28116" y="33599"/>
                    </a:cubicBezTo>
                    <a:cubicBezTo>
                      <a:pt x="24529" y="29002"/>
                      <a:pt x="20157" y="21267"/>
                      <a:pt x="19260" y="19025"/>
                    </a:cubicBezTo>
                    <a:cubicBezTo>
                      <a:pt x="18364" y="16782"/>
                      <a:pt x="18476" y="14540"/>
                      <a:pt x="19149" y="12971"/>
                    </a:cubicBezTo>
                    <a:cubicBezTo>
                      <a:pt x="19821" y="11401"/>
                      <a:pt x="26099" y="8261"/>
                      <a:pt x="26212" y="3440"/>
                    </a:cubicBezTo>
                    <a:cubicBezTo>
                      <a:pt x="26273" y="784"/>
                      <a:pt x="25348" y="0"/>
                      <a:pt x="2401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6634174" y="1224553"/>
                <a:ext cx="1529578" cy="1811342"/>
              </a:xfrm>
              <a:custGeom>
                <a:avLst/>
                <a:gdLst/>
                <a:ahLst/>
                <a:cxnLst/>
                <a:rect l="l" t="t" r="r" b="b"/>
                <a:pathLst>
                  <a:path w="77683" h="91993" extrusionOk="0">
                    <a:moveTo>
                      <a:pt x="24397" y="600"/>
                    </a:moveTo>
                    <a:cubicBezTo>
                      <a:pt x="24815" y="600"/>
                      <a:pt x="25180" y="685"/>
                      <a:pt x="25468" y="894"/>
                    </a:cubicBezTo>
                    <a:cubicBezTo>
                      <a:pt x="26048" y="1316"/>
                      <a:pt x="26325" y="2270"/>
                      <a:pt x="26291" y="3732"/>
                    </a:cubicBezTo>
                    <a:cubicBezTo>
                      <a:pt x="26217" y="6899"/>
                      <a:pt x="23359" y="9318"/>
                      <a:pt x="21272" y="11084"/>
                    </a:cubicBezTo>
                    <a:cubicBezTo>
                      <a:pt x="20277" y="11926"/>
                      <a:pt x="19492" y="12590"/>
                      <a:pt x="19252" y="13150"/>
                    </a:cubicBezTo>
                    <a:cubicBezTo>
                      <a:pt x="18474" y="14967"/>
                      <a:pt x="18514" y="17316"/>
                      <a:pt x="19362" y="19434"/>
                    </a:cubicBezTo>
                    <a:cubicBezTo>
                      <a:pt x="20274" y="21714"/>
                      <a:pt x="24658" y="29466"/>
                      <a:pt x="28261" y="34083"/>
                    </a:cubicBezTo>
                    <a:lnTo>
                      <a:pt x="29892" y="36166"/>
                    </a:lnTo>
                    <a:cubicBezTo>
                      <a:pt x="33726" y="41058"/>
                      <a:pt x="40144" y="49247"/>
                      <a:pt x="41006" y="51067"/>
                    </a:cubicBezTo>
                    <a:cubicBezTo>
                      <a:pt x="41781" y="52703"/>
                      <a:pt x="41596" y="53036"/>
                      <a:pt x="40394" y="55201"/>
                    </a:cubicBezTo>
                    <a:cubicBezTo>
                      <a:pt x="40152" y="55637"/>
                      <a:pt x="39872" y="56142"/>
                      <a:pt x="39555" y="56739"/>
                    </a:cubicBezTo>
                    <a:cubicBezTo>
                      <a:pt x="37693" y="60245"/>
                      <a:pt x="31486" y="66471"/>
                      <a:pt x="31423" y="66534"/>
                    </a:cubicBezTo>
                    <a:cubicBezTo>
                      <a:pt x="31279" y="66679"/>
                      <a:pt x="31318" y="66923"/>
                      <a:pt x="31502" y="67014"/>
                    </a:cubicBezTo>
                    <a:lnTo>
                      <a:pt x="32622" y="67575"/>
                    </a:lnTo>
                    <a:cubicBezTo>
                      <a:pt x="32665" y="67596"/>
                      <a:pt x="32711" y="67607"/>
                      <a:pt x="32757" y="67607"/>
                    </a:cubicBezTo>
                    <a:cubicBezTo>
                      <a:pt x="32816" y="67607"/>
                      <a:pt x="32875" y="67589"/>
                      <a:pt x="32926" y="67555"/>
                    </a:cubicBezTo>
                    <a:cubicBezTo>
                      <a:pt x="32966" y="67527"/>
                      <a:pt x="37111" y="64726"/>
                      <a:pt x="39776" y="62726"/>
                    </a:cubicBezTo>
                    <a:cubicBezTo>
                      <a:pt x="42398" y="60760"/>
                      <a:pt x="46161" y="59419"/>
                      <a:pt x="46198" y="59406"/>
                    </a:cubicBezTo>
                    <a:cubicBezTo>
                      <a:pt x="46327" y="59361"/>
                      <a:pt x="46409" y="59234"/>
                      <a:pt x="46398" y="59097"/>
                    </a:cubicBezTo>
                    <a:cubicBezTo>
                      <a:pt x="46389" y="58992"/>
                      <a:pt x="45539" y="48419"/>
                      <a:pt x="48287" y="40725"/>
                    </a:cubicBezTo>
                    <a:cubicBezTo>
                      <a:pt x="51086" y="32887"/>
                      <a:pt x="56693" y="16312"/>
                      <a:pt x="57605" y="11645"/>
                    </a:cubicBezTo>
                    <a:cubicBezTo>
                      <a:pt x="57997" y="9632"/>
                      <a:pt x="58051" y="7876"/>
                      <a:pt x="58093" y="6466"/>
                    </a:cubicBezTo>
                    <a:cubicBezTo>
                      <a:pt x="58149" y="4652"/>
                      <a:pt x="58188" y="3342"/>
                      <a:pt x="58876" y="2597"/>
                    </a:cubicBezTo>
                    <a:cubicBezTo>
                      <a:pt x="59178" y="2270"/>
                      <a:pt x="59661" y="2090"/>
                      <a:pt x="60273" y="2078"/>
                    </a:cubicBezTo>
                    <a:cubicBezTo>
                      <a:pt x="60297" y="2078"/>
                      <a:pt x="60322" y="2077"/>
                      <a:pt x="60346" y="2077"/>
                    </a:cubicBezTo>
                    <a:cubicBezTo>
                      <a:pt x="62634" y="2077"/>
                      <a:pt x="66085" y="4196"/>
                      <a:pt x="69654" y="7763"/>
                    </a:cubicBezTo>
                    <a:cubicBezTo>
                      <a:pt x="75333" y="13443"/>
                      <a:pt x="77071" y="18574"/>
                      <a:pt x="76854" y="20636"/>
                    </a:cubicBezTo>
                    <a:cubicBezTo>
                      <a:pt x="76788" y="21268"/>
                      <a:pt x="76547" y="21685"/>
                      <a:pt x="76139" y="21876"/>
                    </a:cubicBezTo>
                    <a:cubicBezTo>
                      <a:pt x="75955" y="21963"/>
                      <a:pt x="75743" y="22001"/>
                      <a:pt x="75522" y="22001"/>
                    </a:cubicBezTo>
                    <a:cubicBezTo>
                      <a:pt x="75019" y="22001"/>
                      <a:pt x="74467" y="21805"/>
                      <a:pt x="74069" y="21539"/>
                    </a:cubicBezTo>
                    <a:cubicBezTo>
                      <a:pt x="73825" y="21377"/>
                      <a:pt x="73151" y="20826"/>
                      <a:pt x="72299" y="20127"/>
                    </a:cubicBezTo>
                    <a:cubicBezTo>
                      <a:pt x="67985" y="16599"/>
                      <a:pt x="65233" y="14533"/>
                      <a:pt x="64206" y="14533"/>
                    </a:cubicBezTo>
                    <a:cubicBezTo>
                      <a:pt x="64168" y="14533"/>
                      <a:pt x="64132" y="14536"/>
                      <a:pt x="64099" y="14542"/>
                    </a:cubicBezTo>
                    <a:cubicBezTo>
                      <a:pt x="62615" y="14790"/>
                      <a:pt x="61533" y="17110"/>
                      <a:pt x="61390" y="17680"/>
                    </a:cubicBezTo>
                    <a:cubicBezTo>
                      <a:pt x="61265" y="18182"/>
                      <a:pt x="57899" y="50597"/>
                      <a:pt x="57348" y="55952"/>
                    </a:cubicBezTo>
                    <a:cubicBezTo>
                      <a:pt x="56582" y="63373"/>
                      <a:pt x="55436" y="67519"/>
                      <a:pt x="47669" y="76074"/>
                    </a:cubicBezTo>
                    <a:cubicBezTo>
                      <a:pt x="40074" y="84440"/>
                      <a:pt x="30832" y="88179"/>
                      <a:pt x="30740" y="88216"/>
                    </a:cubicBezTo>
                    <a:cubicBezTo>
                      <a:pt x="30707" y="88229"/>
                      <a:pt x="30676" y="88248"/>
                      <a:pt x="30650" y="88272"/>
                    </a:cubicBezTo>
                    <a:lnTo>
                      <a:pt x="27572" y="91028"/>
                    </a:lnTo>
                    <a:cubicBezTo>
                      <a:pt x="27444" y="86705"/>
                      <a:pt x="25986" y="77537"/>
                      <a:pt x="16541" y="71981"/>
                    </a:cubicBezTo>
                    <a:cubicBezTo>
                      <a:pt x="12706" y="69724"/>
                      <a:pt x="9142" y="69053"/>
                      <a:pt x="6258" y="69053"/>
                    </a:cubicBezTo>
                    <a:cubicBezTo>
                      <a:pt x="4072" y="69053"/>
                      <a:pt x="2277" y="69440"/>
                      <a:pt x="1052" y="69813"/>
                    </a:cubicBezTo>
                    <a:cubicBezTo>
                      <a:pt x="1556" y="68992"/>
                      <a:pt x="2287" y="67893"/>
                      <a:pt x="3287" y="66593"/>
                    </a:cubicBezTo>
                    <a:cubicBezTo>
                      <a:pt x="5441" y="63793"/>
                      <a:pt x="11256" y="62120"/>
                      <a:pt x="11314" y="62103"/>
                    </a:cubicBezTo>
                    <a:cubicBezTo>
                      <a:pt x="11344" y="62094"/>
                      <a:pt x="11375" y="62081"/>
                      <a:pt x="11401" y="62062"/>
                    </a:cubicBezTo>
                    <a:cubicBezTo>
                      <a:pt x="11424" y="62047"/>
                      <a:pt x="13584" y="60566"/>
                      <a:pt x="17911" y="57461"/>
                    </a:cubicBezTo>
                    <a:cubicBezTo>
                      <a:pt x="22210" y="54374"/>
                      <a:pt x="28784" y="51241"/>
                      <a:pt x="28851" y="51210"/>
                    </a:cubicBezTo>
                    <a:cubicBezTo>
                      <a:pt x="29092" y="51094"/>
                      <a:pt x="29073" y="50745"/>
                      <a:pt x="28821" y="50656"/>
                    </a:cubicBezTo>
                    <a:cubicBezTo>
                      <a:pt x="24613" y="49177"/>
                      <a:pt x="22035" y="43325"/>
                      <a:pt x="20259" y="38392"/>
                    </a:cubicBezTo>
                    <a:cubicBezTo>
                      <a:pt x="18322" y="33013"/>
                      <a:pt x="14518" y="26881"/>
                      <a:pt x="11212" y="23812"/>
                    </a:cubicBezTo>
                    <a:cubicBezTo>
                      <a:pt x="8155" y="20973"/>
                      <a:pt x="6620" y="19548"/>
                      <a:pt x="8376" y="14831"/>
                    </a:cubicBezTo>
                    <a:cubicBezTo>
                      <a:pt x="10142" y="10081"/>
                      <a:pt x="17855" y="2558"/>
                      <a:pt x="20748" y="1556"/>
                    </a:cubicBezTo>
                    <a:lnTo>
                      <a:pt x="21177" y="1407"/>
                    </a:lnTo>
                    <a:cubicBezTo>
                      <a:pt x="22316" y="1008"/>
                      <a:pt x="23482" y="600"/>
                      <a:pt x="24397" y="600"/>
                    </a:cubicBezTo>
                    <a:close/>
                    <a:moveTo>
                      <a:pt x="24399" y="1"/>
                    </a:moveTo>
                    <a:cubicBezTo>
                      <a:pt x="23375" y="1"/>
                      <a:pt x="22163" y="425"/>
                      <a:pt x="20978" y="840"/>
                    </a:cubicBezTo>
                    <a:lnTo>
                      <a:pt x="20551" y="990"/>
                    </a:lnTo>
                    <a:cubicBezTo>
                      <a:pt x="17567" y="2022"/>
                      <a:pt x="9623" y="9751"/>
                      <a:pt x="7811" y="14622"/>
                    </a:cubicBezTo>
                    <a:cubicBezTo>
                      <a:pt x="5917" y="19714"/>
                      <a:pt x="7755" y="21422"/>
                      <a:pt x="10803" y="24252"/>
                    </a:cubicBezTo>
                    <a:cubicBezTo>
                      <a:pt x="14047" y="27264"/>
                      <a:pt x="17786" y="33296"/>
                      <a:pt x="19694" y="38596"/>
                    </a:cubicBezTo>
                    <a:cubicBezTo>
                      <a:pt x="21533" y="43704"/>
                      <a:pt x="23949" y="49109"/>
                      <a:pt x="27983" y="50964"/>
                    </a:cubicBezTo>
                    <a:cubicBezTo>
                      <a:pt x="26239" y="51821"/>
                      <a:pt x="21130" y="54409"/>
                      <a:pt x="17558" y="56973"/>
                    </a:cubicBezTo>
                    <a:cubicBezTo>
                      <a:pt x="13560" y="59843"/>
                      <a:pt x="11414" y="61323"/>
                      <a:pt x="11101" y="61539"/>
                    </a:cubicBezTo>
                    <a:cubicBezTo>
                      <a:pt x="10488" y="61717"/>
                      <a:pt x="5004" y="63374"/>
                      <a:pt x="2809" y="66227"/>
                    </a:cubicBezTo>
                    <a:cubicBezTo>
                      <a:pt x="1475" y="67961"/>
                      <a:pt x="611" y="69346"/>
                      <a:pt x="120" y="70203"/>
                    </a:cubicBezTo>
                    <a:cubicBezTo>
                      <a:pt x="0" y="70414"/>
                      <a:pt x="162" y="70654"/>
                      <a:pt x="378" y="70654"/>
                    </a:cubicBezTo>
                    <a:cubicBezTo>
                      <a:pt x="412" y="70654"/>
                      <a:pt x="448" y="70648"/>
                      <a:pt x="484" y="70635"/>
                    </a:cubicBezTo>
                    <a:cubicBezTo>
                      <a:pt x="1611" y="70223"/>
                      <a:pt x="3642" y="69654"/>
                      <a:pt x="6254" y="69654"/>
                    </a:cubicBezTo>
                    <a:cubicBezTo>
                      <a:pt x="9048" y="69654"/>
                      <a:pt x="12508" y="70306"/>
                      <a:pt x="16236" y="72499"/>
                    </a:cubicBezTo>
                    <a:cubicBezTo>
                      <a:pt x="25929" y="78201"/>
                      <a:pt x="26980" y="87820"/>
                      <a:pt x="26981" y="91692"/>
                    </a:cubicBezTo>
                    <a:cubicBezTo>
                      <a:pt x="26982" y="91857"/>
                      <a:pt x="27116" y="91992"/>
                      <a:pt x="27282" y="91992"/>
                    </a:cubicBezTo>
                    <a:cubicBezTo>
                      <a:pt x="27355" y="91992"/>
                      <a:pt x="27428" y="91965"/>
                      <a:pt x="27482" y="91915"/>
                    </a:cubicBezTo>
                    <a:lnTo>
                      <a:pt x="31013" y="88754"/>
                    </a:lnTo>
                    <a:cubicBezTo>
                      <a:pt x="31770" y="88442"/>
                      <a:pt x="40715" y="84628"/>
                      <a:pt x="48116" y="76479"/>
                    </a:cubicBezTo>
                    <a:cubicBezTo>
                      <a:pt x="56003" y="67792"/>
                      <a:pt x="57169" y="63573"/>
                      <a:pt x="57946" y="56016"/>
                    </a:cubicBezTo>
                    <a:cubicBezTo>
                      <a:pt x="58765" y="48068"/>
                      <a:pt x="61844" y="18505"/>
                      <a:pt x="61975" y="17828"/>
                    </a:cubicBezTo>
                    <a:cubicBezTo>
                      <a:pt x="62099" y="17332"/>
                      <a:pt x="63081" y="15323"/>
                      <a:pt x="64198" y="15137"/>
                    </a:cubicBezTo>
                    <a:cubicBezTo>
                      <a:pt x="64214" y="15135"/>
                      <a:pt x="64230" y="15133"/>
                      <a:pt x="64248" y="15133"/>
                    </a:cubicBezTo>
                    <a:cubicBezTo>
                      <a:pt x="65248" y="15133"/>
                      <a:pt x="69905" y="18947"/>
                      <a:pt x="71919" y="20595"/>
                    </a:cubicBezTo>
                    <a:cubicBezTo>
                      <a:pt x="72818" y="21331"/>
                      <a:pt x="73469" y="21862"/>
                      <a:pt x="73737" y="22041"/>
                    </a:cubicBezTo>
                    <a:cubicBezTo>
                      <a:pt x="74208" y="22355"/>
                      <a:pt x="74881" y="22602"/>
                      <a:pt x="75529" y="22602"/>
                    </a:cubicBezTo>
                    <a:cubicBezTo>
                      <a:pt x="75831" y="22602"/>
                      <a:pt x="76128" y="22548"/>
                      <a:pt x="76396" y="22422"/>
                    </a:cubicBezTo>
                    <a:cubicBezTo>
                      <a:pt x="76816" y="22225"/>
                      <a:pt x="77341" y="21766"/>
                      <a:pt x="77453" y="20701"/>
                    </a:cubicBezTo>
                    <a:cubicBezTo>
                      <a:pt x="77683" y="18524"/>
                      <a:pt x="75908" y="13169"/>
                      <a:pt x="70079" y="7340"/>
                    </a:cubicBezTo>
                    <a:cubicBezTo>
                      <a:pt x="66345" y="3607"/>
                      <a:pt x="62804" y="1479"/>
                      <a:pt x="60341" y="1479"/>
                    </a:cubicBezTo>
                    <a:cubicBezTo>
                      <a:pt x="60314" y="1479"/>
                      <a:pt x="60288" y="1479"/>
                      <a:pt x="60262" y="1479"/>
                    </a:cubicBezTo>
                    <a:cubicBezTo>
                      <a:pt x="59483" y="1495"/>
                      <a:pt x="58851" y="1741"/>
                      <a:pt x="58435" y="2192"/>
                    </a:cubicBezTo>
                    <a:cubicBezTo>
                      <a:pt x="57595" y="3101"/>
                      <a:pt x="57553" y="4505"/>
                      <a:pt x="57493" y="6450"/>
                    </a:cubicBezTo>
                    <a:cubicBezTo>
                      <a:pt x="57452" y="7838"/>
                      <a:pt x="57400" y="9566"/>
                      <a:pt x="57016" y="11531"/>
                    </a:cubicBezTo>
                    <a:cubicBezTo>
                      <a:pt x="56122" y="16110"/>
                      <a:pt x="50429" y="32947"/>
                      <a:pt x="47723" y="40524"/>
                    </a:cubicBezTo>
                    <a:cubicBezTo>
                      <a:pt x="45158" y="47707"/>
                      <a:pt x="45675" y="57319"/>
                      <a:pt x="45783" y="58920"/>
                    </a:cubicBezTo>
                    <a:cubicBezTo>
                      <a:pt x="44929" y="59239"/>
                      <a:pt x="41778" y="60476"/>
                      <a:pt x="39417" y="62247"/>
                    </a:cubicBezTo>
                    <a:cubicBezTo>
                      <a:pt x="37045" y="64025"/>
                      <a:pt x="33494" y="66445"/>
                      <a:pt x="32736" y="66960"/>
                    </a:cubicBezTo>
                    <a:lnTo>
                      <a:pt x="32143" y="66663"/>
                    </a:lnTo>
                    <a:cubicBezTo>
                      <a:pt x="33419" y="65365"/>
                      <a:pt x="38395" y="60205"/>
                      <a:pt x="40087" y="57021"/>
                    </a:cubicBezTo>
                    <a:cubicBezTo>
                      <a:pt x="40402" y="56429"/>
                      <a:pt x="40681" y="55927"/>
                      <a:pt x="40920" y="55494"/>
                    </a:cubicBezTo>
                    <a:cubicBezTo>
                      <a:pt x="42132" y="53313"/>
                      <a:pt x="42458" y="52726"/>
                      <a:pt x="41550" y="50811"/>
                    </a:cubicBezTo>
                    <a:cubicBezTo>
                      <a:pt x="40660" y="48930"/>
                      <a:pt x="34465" y="41026"/>
                      <a:pt x="30365" y="35796"/>
                    </a:cubicBezTo>
                    <a:lnTo>
                      <a:pt x="28734" y="33713"/>
                    </a:lnTo>
                    <a:cubicBezTo>
                      <a:pt x="25162" y="29136"/>
                      <a:pt x="20820" y="21465"/>
                      <a:pt x="19919" y="19212"/>
                    </a:cubicBezTo>
                    <a:cubicBezTo>
                      <a:pt x="19131" y="17238"/>
                      <a:pt x="19088" y="15061"/>
                      <a:pt x="19805" y="13387"/>
                    </a:cubicBezTo>
                    <a:cubicBezTo>
                      <a:pt x="19989" y="12958"/>
                      <a:pt x="20763" y="12303"/>
                      <a:pt x="21660" y="11544"/>
                    </a:cubicBezTo>
                    <a:cubicBezTo>
                      <a:pt x="23711" y="9809"/>
                      <a:pt x="26811" y="7184"/>
                      <a:pt x="26891" y="3746"/>
                    </a:cubicBezTo>
                    <a:cubicBezTo>
                      <a:pt x="26931" y="2052"/>
                      <a:pt x="26580" y="960"/>
                      <a:pt x="25820" y="409"/>
                    </a:cubicBezTo>
                    <a:cubicBezTo>
                      <a:pt x="25418" y="116"/>
                      <a:pt x="24934" y="1"/>
                      <a:pt x="243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a:off x="7018956" y="2453387"/>
                <a:ext cx="371491" cy="232598"/>
              </a:xfrm>
              <a:custGeom>
                <a:avLst/>
                <a:gdLst/>
                <a:ahLst/>
                <a:cxnLst/>
                <a:rect l="l" t="t" r="r" b="b"/>
                <a:pathLst>
                  <a:path w="18867" h="11813" extrusionOk="0">
                    <a:moveTo>
                      <a:pt x="320" y="1"/>
                    </a:moveTo>
                    <a:cubicBezTo>
                      <a:pt x="172" y="1"/>
                      <a:pt x="42" y="110"/>
                      <a:pt x="23" y="262"/>
                    </a:cubicBezTo>
                    <a:cubicBezTo>
                      <a:pt x="0" y="427"/>
                      <a:pt x="117" y="579"/>
                      <a:pt x="282" y="599"/>
                    </a:cubicBezTo>
                    <a:cubicBezTo>
                      <a:pt x="400" y="615"/>
                      <a:pt x="12101" y="2260"/>
                      <a:pt x="18233" y="11676"/>
                    </a:cubicBezTo>
                    <a:cubicBezTo>
                      <a:pt x="18287" y="11762"/>
                      <a:pt x="18382" y="11813"/>
                      <a:pt x="18484" y="11813"/>
                    </a:cubicBezTo>
                    <a:cubicBezTo>
                      <a:pt x="18723" y="11813"/>
                      <a:pt x="18866" y="11548"/>
                      <a:pt x="18736" y="11349"/>
                    </a:cubicBezTo>
                    <a:cubicBezTo>
                      <a:pt x="12455" y="1703"/>
                      <a:pt x="481" y="19"/>
                      <a:pt x="362" y="4"/>
                    </a:cubicBezTo>
                    <a:cubicBezTo>
                      <a:pt x="348" y="2"/>
                      <a:pt x="334"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2"/>
              <p:cNvSpPr/>
              <p:nvPr/>
            </p:nvSpPr>
            <p:spPr>
              <a:xfrm>
                <a:off x="7750833" y="1259542"/>
                <a:ext cx="406894" cy="404137"/>
              </a:xfrm>
              <a:custGeom>
                <a:avLst/>
                <a:gdLst/>
                <a:ahLst/>
                <a:cxnLst/>
                <a:rect l="l" t="t" r="r" b="b"/>
                <a:pathLst>
                  <a:path w="20665" h="20525" extrusionOk="0">
                    <a:moveTo>
                      <a:pt x="3629" y="0"/>
                    </a:moveTo>
                    <a:cubicBezTo>
                      <a:pt x="2877" y="0"/>
                      <a:pt x="2307" y="222"/>
                      <a:pt x="1942" y="617"/>
                    </a:cubicBezTo>
                    <a:cubicBezTo>
                      <a:pt x="598" y="2074"/>
                      <a:pt x="1494" y="5213"/>
                      <a:pt x="598" y="9810"/>
                    </a:cubicBezTo>
                    <a:cubicBezTo>
                      <a:pt x="477" y="10425"/>
                      <a:pt x="270" y="11261"/>
                      <a:pt x="0" y="12257"/>
                    </a:cubicBezTo>
                    <a:cubicBezTo>
                      <a:pt x="210" y="12223"/>
                      <a:pt x="446" y="12200"/>
                      <a:pt x="707" y="12200"/>
                    </a:cubicBezTo>
                    <a:cubicBezTo>
                      <a:pt x="1516" y="12200"/>
                      <a:pt x="2556" y="12419"/>
                      <a:pt x="3736" y="13174"/>
                    </a:cubicBezTo>
                    <a:cubicBezTo>
                      <a:pt x="4416" y="13609"/>
                      <a:pt x="5021" y="14150"/>
                      <a:pt x="5531" y="14776"/>
                    </a:cubicBezTo>
                    <a:cubicBezTo>
                      <a:pt x="5976" y="14023"/>
                      <a:pt x="6645" y="13194"/>
                      <a:pt x="7437" y="13061"/>
                    </a:cubicBezTo>
                    <a:cubicBezTo>
                      <a:pt x="7459" y="13057"/>
                      <a:pt x="7484" y="13056"/>
                      <a:pt x="7510" y="13056"/>
                    </a:cubicBezTo>
                    <a:cubicBezTo>
                      <a:pt x="9030" y="13056"/>
                      <a:pt x="16198" y="19351"/>
                      <a:pt x="17190" y="20013"/>
                    </a:cubicBezTo>
                    <a:cubicBezTo>
                      <a:pt x="17620" y="20299"/>
                      <a:pt x="18233" y="20524"/>
                      <a:pt x="18812" y="20524"/>
                    </a:cubicBezTo>
                    <a:cubicBezTo>
                      <a:pt x="19593" y="20524"/>
                      <a:pt x="20312" y="20115"/>
                      <a:pt x="20441" y="18892"/>
                    </a:cubicBezTo>
                    <a:cubicBezTo>
                      <a:pt x="20665" y="16762"/>
                      <a:pt x="18872" y="11493"/>
                      <a:pt x="13154" y="5774"/>
                    </a:cubicBezTo>
                    <a:cubicBezTo>
                      <a:pt x="8985" y="1606"/>
                      <a:pt x="5651" y="0"/>
                      <a:pt x="362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2"/>
              <p:cNvSpPr/>
              <p:nvPr/>
            </p:nvSpPr>
            <p:spPr>
              <a:xfrm>
                <a:off x="7744079" y="1253635"/>
                <a:ext cx="419633" cy="415932"/>
              </a:xfrm>
              <a:custGeom>
                <a:avLst/>
                <a:gdLst/>
                <a:ahLst/>
                <a:cxnLst/>
                <a:rect l="l" t="t" r="r" b="b"/>
                <a:pathLst>
                  <a:path w="21312" h="21124" extrusionOk="0">
                    <a:moveTo>
                      <a:pt x="3975" y="600"/>
                    </a:moveTo>
                    <a:cubicBezTo>
                      <a:pt x="6263" y="600"/>
                      <a:pt x="9715" y="2719"/>
                      <a:pt x="13285" y="6288"/>
                    </a:cubicBezTo>
                    <a:cubicBezTo>
                      <a:pt x="18964" y="11967"/>
                      <a:pt x="20702" y="17097"/>
                      <a:pt x="20485" y="19160"/>
                    </a:cubicBezTo>
                    <a:cubicBezTo>
                      <a:pt x="20419" y="19791"/>
                      <a:pt x="20178" y="20208"/>
                      <a:pt x="19770" y="20399"/>
                    </a:cubicBezTo>
                    <a:cubicBezTo>
                      <a:pt x="19585" y="20486"/>
                      <a:pt x="19374" y="20524"/>
                      <a:pt x="19152" y="20524"/>
                    </a:cubicBezTo>
                    <a:cubicBezTo>
                      <a:pt x="18650" y="20524"/>
                      <a:pt x="18097" y="20328"/>
                      <a:pt x="17700" y="20062"/>
                    </a:cubicBezTo>
                    <a:cubicBezTo>
                      <a:pt x="17456" y="19900"/>
                      <a:pt x="16782" y="19350"/>
                      <a:pt x="15930" y="18652"/>
                    </a:cubicBezTo>
                    <a:cubicBezTo>
                      <a:pt x="11616" y="15123"/>
                      <a:pt x="8882" y="13058"/>
                      <a:pt x="7839" y="13058"/>
                    </a:cubicBezTo>
                    <a:cubicBezTo>
                      <a:pt x="7834" y="13057"/>
                      <a:pt x="7829" y="13057"/>
                      <a:pt x="7825" y="13057"/>
                    </a:cubicBezTo>
                    <a:cubicBezTo>
                      <a:pt x="7793" y="13057"/>
                      <a:pt x="7761" y="13061"/>
                      <a:pt x="7729" y="13066"/>
                    </a:cubicBezTo>
                    <a:cubicBezTo>
                      <a:pt x="6935" y="13198"/>
                      <a:pt x="6288" y="13897"/>
                      <a:pt x="5835" y="14572"/>
                    </a:cubicBezTo>
                    <a:cubicBezTo>
                      <a:pt x="5366" y="14052"/>
                      <a:pt x="4830" y="13598"/>
                      <a:pt x="4240" y="13221"/>
                    </a:cubicBezTo>
                    <a:cubicBezTo>
                      <a:pt x="2999" y="12426"/>
                      <a:pt x="1895" y="12200"/>
                      <a:pt x="1049" y="12200"/>
                    </a:cubicBezTo>
                    <a:cubicBezTo>
                      <a:pt x="944" y="12200"/>
                      <a:pt x="843" y="12204"/>
                      <a:pt x="746" y="12210"/>
                    </a:cubicBezTo>
                    <a:cubicBezTo>
                      <a:pt x="972" y="11367"/>
                      <a:pt x="1135" y="10682"/>
                      <a:pt x="1236" y="10168"/>
                    </a:cubicBezTo>
                    <a:cubicBezTo>
                      <a:pt x="1628" y="8155"/>
                      <a:pt x="1682" y="6400"/>
                      <a:pt x="1724" y="4989"/>
                    </a:cubicBezTo>
                    <a:cubicBezTo>
                      <a:pt x="1780" y="3176"/>
                      <a:pt x="1820" y="1865"/>
                      <a:pt x="2507" y="1122"/>
                    </a:cubicBezTo>
                    <a:cubicBezTo>
                      <a:pt x="2809" y="793"/>
                      <a:pt x="3293" y="614"/>
                      <a:pt x="3904" y="601"/>
                    </a:cubicBezTo>
                    <a:cubicBezTo>
                      <a:pt x="3927" y="601"/>
                      <a:pt x="3951" y="600"/>
                      <a:pt x="3975" y="600"/>
                    </a:cubicBezTo>
                    <a:close/>
                    <a:moveTo>
                      <a:pt x="3973" y="0"/>
                    </a:moveTo>
                    <a:cubicBezTo>
                      <a:pt x="3946" y="0"/>
                      <a:pt x="3919" y="1"/>
                      <a:pt x="3892" y="1"/>
                    </a:cubicBezTo>
                    <a:cubicBezTo>
                      <a:pt x="3113" y="17"/>
                      <a:pt x="2481" y="262"/>
                      <a:pt x="2065" y="714"/>
                    </a:cubicBezTo>
                    <a:cubicBezTo>
                      <a:pt x="1225" y="1623"/>
                      <a:pt x="1183" y="3027"/>
                      <a:pt x="1123" y="4971"/>
                    </a:cubicBezTo>
                    <a:cubicBezTo>
                      <a:pt x="1081" y="6360"/>
                      <a:pt x="1028" y="8089"/>
                      <a:pt x="645" y="10053"/>
                    </a:cubicBezTo>
                    <a:cubicBezTo>
                      <a:pt x="532" y="10637"/>
                      <a:pt x="332" y="11452"/>
                      <a:pt x="53" y="12479"/>
                    </a:cubicBezTo>
                    <a:cubicBezTo>
                      <a:pt x="0" y="12674"/>
                      <a:pt x="149" y="12859"/>
                      <a:pt x="342" y="12859"/>
                    </a:cubicBezTo>
                    <a:cubicBezTo>
                      <a:pt x="358" y="12859"/>
                      <a:pt x="375" y="12858"/>
                      <a:pt x="392" y="12855"/>
                    </a:cubicBezTo>
                    <a:cubicBezTo>
                      <a:pt x="584" y="12823"/>
                      <a:pt x="803" y="12802"/>
                      <a:pt x="1047" y="12802"/>
                    </a:cubicBezTo>
                    <a:cubicBezTo>
                      <a:pt x="1801" y="12802"/>
                      <a:pt x="2790" y="13005"/>
                      <a:pt x="3918" y="13728"/>
                    </a:cubicBezTo>
                    <a:cubicBezTo>
                      <a:pt x="4570" y="14146"/>
                      <a:pt x="5152" y="14665"/>
                      <a:pt x="5642" y="15267"/>
                    </a:cubicBezTo>
                    <a:cubicBezTo>
                      <a:pt x="5701" y="15336"/>
                      <a:pt x="5787" y="15376"/>
                      <a:pt x="5878" y="15376"/>
                    </a:cubicBezTo>
                    <a:cubicBezTo>
                      <a:pt x="5884" y="15376"/>
                      <a:pt x="5890" y="15376"/>
                      <a:pt x="5897" y="15376"/>
                    </a:cubicBezTo>
                    <a:cubicBezTo>
                      <a:pt x="5995" y="15367"/>
                      <a:pt x="6083" y="15313"/>
                      <a:pt x="6133" y="15229"/>
                    </a:cubicBezTo>
                    <a:cubicBezTo>
                      <a:pt x="6677" y="14307"/>
                      <a:pt x="7279" y="13750"/>
                      <a:pt x="7828" y="13659"/>
                    </a:cubicBezTo>
                    <a:cubicBezTo>
                      <a:pt x="7843" y="13656"/>
                      <a:pt x="7860" y="13655"/>
                      <a:pt x="7878" y="13655"/>
                    </a:cubicBezTo>
                    <a:cubicBezTo>
                      <a:pt x="8878" y="13655"/>
                      <a:pt x="13535" y="17469"/>
                      <a:pt x="15549" y="19116"/>
                    </a:cubicBezTo>
                    <a:cubicBezTo>
                      <a:pt x="16448" y="19853"/>
                      <a:pt x="17099" y="20384"/>
                      <a:pt x="17367" y="20563"/>
                    </a:cubicBezTo>
                    <a:cubicBezTo>
                      <a:pt x="17837" y="20877"/>
                      <a:pt x="18511" y="21124"/>
                      <a:pt x="19158" y="21124"/>
                    </a:cubicBezTo>
                    <a:cubicBezTo>
                      <a:pt x="19461" y="21124"/>
                      <a:pt x="19758" y="21070"/>
                      <a:pt x="20025" y="20943"/>
                    </a:cubicBezTo>
                    <a:cubicBezTo>
                      <a:pt x="20445" y="20747"/>
                      <a:pt x="20970" y="20288"/>
                      <a:pt x="21083" y="19223"/>
                    </a:cubicBezTo>
                    <a:cubicBezTo>
                      <a:pt x="21311" y="17045"/>
                      <a:pt x="19536" y="11691"/>
                      <a:pt x="13709" y="5862"/>
                    </a:cubicBezTo>
                    <a:cubicBezTo>
                      <a:pt x="9976" y="2130"/>
                      <a:pt x="6435" y="0"/>
                      <a:pt x="397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2"/>
              <p:cNvSpPr/>
              <p:nvPr/>
            </p:nvSpPr>
            <p:spPr>
              <a:xfrm>
                <a:off x="6758201" y="1230441"/>
                <a:ext cx="400770" cy="507943"/>
              </a:xfrm>
              <a:custGeom>
                <a:avLst/>
                <a:gdLst/>
                <a:ahLst/>
                <a:cxnLst/>
                <a:rect l="l" t="t" r="r" b="b"/>
                <a:pathLst>
                  <a:path w="20354" h="25797" extrusionOk="0">
                    <a:moveTo>
                      <a:pt x="18098" y="0"/>
                    </a:moveTo>
                    <a:cubicBezTo>
                      <a:pt x="17013" y="0"/>
                      <a:pt x="15659" y="521"/>
                      <a:pt x="14350" y="974"/>
                    </a:cubicBezTo>
                    <a:cubicBezTo>
                      <a:pt x="11435" y="1983"/>
                      <a:pt x="3587" y="9607"/>
                      <a:pt x="1793" y="14428"/>
                    </a:cubicBezTo>
                    <a:cubicBezTo>
                      <a:pt x="0" y="19249"/>
                      <a:pt x="1569" y="20818"/>
                      <a:pt x="4709" y="23733"/>
                    </a:cubicBezTo>
                    <a:cubicBezTo>
                      <a:pt x="5330" y="24310"/>
                      <a:pt x="5977" y="25008"/>
                      <a:pt x="6632" y="25797"/>
                    </a:cubicBezTo>
                    <a:cubicBezTo>
                      <a:pt x="8965" y="25770"/>
                      <a:pt x="12190" y="24947"/>
                      <a:pt x="14399" y="21219"/>
                    </a:cubicBezTo>
                    <a:cubicBezTo>
                      <a:pt x="13912" y="20287"/>
                      <a:pt x="13538" y="19518"/>
                      <a:pt x="13341" y="19025"/>
                    </a:cubicBezTo>
                    <a:cubicBezTo>
                      <a:pt x="12444" y="16782"/>
                      <a:pt x="12557" y="14540"/>
                      <a:pt x="13229" y="12971"/>
                    </a:cubicBezTo>
                    <a:cubicBezTo>
                      <a:pt x="13902" y="11401"/>
                      <a:pt x="20180" y="8261"/>
                      <a:pt x="20292" y="3440"/>
                    </a:cubicBezTo>
                    <a:cubicBezTo>
                      <a:pt x="20354" y="784"/>
                      <a:pt x="19429" y="0"/>
                      <a:pt x="1809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2"/>
              <p:cNvSpPr/>
              <p:nvPr/>
            </p:nvSpPr>
            <p:spPr>
              <a:xfrm>
                <a:off x="6750640" y="1224553"/>
                <a:ext cx="413785" cy="519737"/>
              </a:xfrm>
              <a:custGeom>
                <a:avLst/>
                <a:gdLst/>
                <a:ahLst/>
                <a:cxnLst/>
                <a:rect l="l" t="t" r="r" b="b"/>
                <a:pathLst>
                  <a:path w="21015" h="26396" extrusionOk="0">
                    <a:moveTo>
                      <a:pt x="18481" y="600"/>
                    </a:moveTo>
                    <a:cubicBezTo>
                      <a:pt x="18899" y="600"/>
                      <a:pt x="19265" y="685"/>
                      <a:pt x="19553" y="895"/>
                    </a:cubicBezTo>
                    <a:cubicBezTo>
                      <a:pt x="20133" y="1316"/>
                      <a:pt x="20409" y="2271"/>
                      <a:pt x="20376" y="3732"/>
                    </a:cubicBezTo>
                    <a:cubicBezTo>
                      <a:pt x="20302" y="6899"/>
                      <a:pt x="17444" y="9319"/>
                      <a:pt x="15356" y="11086"/>
                    </a:cubicBezTo>
                    <a:cubicBezTo>
                      <a:pt x="14362" y="11926"/>
                      <a:pt x="13576" y="12591"/>
                      <a:pt x="13337" y="13151"/>
                    </a:cubicBezTo>
                    <a:cubicBezTo>
                      <a:pt x="12558" y="14967"/>
                      <a:pt x="12598" y="17317"/>
                      <a:pt x="13446" y="19435"/>
                    </a:cubicBezTo>
                    <a:cubicBezTo>
                      <a:pt x="13631" y="19897"/>
                      <a:pt x="13973" y="20612"/>
                      <a:pt x="14439" y="21509"/>
                    </a:cubicBezTo>
                    <a:cubicBezTo>
                      <a:pt x="12345" y="24927"/>
                      <a:pt x="9357" y="25736"/>
                      <a:pt x="7155" y="25792"/>
                    </a:cubicBezTo>
                    <a:cubicBezTo>
                      <a:pt x="6510" y="25024"/>
                      <a:pt x="5886" y="24358"/>
                      <a:pt x="5297" y="23812"/>
                    </a:cubicBezTo>
                    <a:cubicBezTo>
                      <a:pt x="2240" y="20973"/>
                      <a:pt x="705" y="19548"/>
                      <a:pt x="2459" y="14831"/>
                    </a:cubicBezTo>
                    <a:cubicBezTo>
                      <a:pt x="4226" y="10083"/>
                      <a:pt x="11940" y="2558"/>
                      <a:pt x="14832" y="1558"/>
                    </a:cubicBezTo>
                    <a:lnTo>
                      <a:pt x="15262" y="1407"/>
                    </a:lnTo>
                    <a:cubicBezTo>
                      <a:pt x="16400" y="1008"/>
                      <a:pt x="17565" y="600"/>
                      <a:pt x="18481" y="600"/>
                    </a:cubicBezTo>
                    <a:close/>
                    <a:moveTo>
                      <a:pt x="18484" y="1"/>
                    </a:moveTo>
                    <a:cubicBezTo>
                      <a:pt x="17459" y="1"/>
                      <a:pt x="16247" y="425"/>
                      <a:pt x="15063" y="840"/>
                    </a:cubicBezTo>
                    <a:lnTo>
                      <a:pt x="14635" y="990"/>
                    </a:lnTo>
                    <a:cubicBezTo>
                      <a:pt x="11652" y="2022"/>
                      <a:pt x="3708" y="9751"/>
                      <a:pt x="1895" y="14622"/>
                    </a:cubicBezTo>
                    <a:cubicBezTo>
                      <a:pt x="0" y="19715"/>
                      <a:pt x="1840" y="21422"/>
                      <a:pt x="4888" y="24252"/>
                    </a:cubicBezTo>
                    <a:cubicBezTo>
                      <a:pt x="5485" y="24807"/>
                      <a:pt x="6124" y="25492"/>
                      <a:pt x="6785" y="26287"/>
                    </a:cubicBezTo>
                    <a:cubicBezTo>
                      <a:pt x="6842" y="26356"/>
                      <a:pt x="6927" y="26396"/>
                      <a:pt x="7016" y="26396"/>
                    </a:cubicBezTo>
                    <a:lnTo>
                      <a:pt x="7019" y="26396"/>
                    </a:lnTo>
                    <a:cubicBezTo>
                      <a:pt x="9418" y="26369"/>
                      <a:pt x="12757" y="25528"/>
                      <a:pt x="15043" y="21672"/>
                    </a:cubicBezTo>
                    <a:cubicBezTo>
                      <a:pt x="15095" y="21582"/>
                      <a:pt x="15098" y="21472"/>
                      <a:pt x="15050" y="21379"/>
                    </a:cubicBezTo>
                    <a:cubicBezTo>
                      <a:pt x="14554" y="20431"/>
                      <a:pt x="14191" y="19682"/>
                      <a:pt x="14004" y="19212"/>
                    </a:cubicBezTo>
                    <a:cubicBezTo>
                      <a:pt x="13216" y="17239"/>
                      <a:pt x="13172" y="15061"/>
                      <a:pt x="13889" y="13388"/>
                    </a:cubicBezTo>
                    <a:cubicBezTo>
                      <a:pt x="14073" y="12958"/>
                      <a:pt x="14848" y="12303"/>
                      <a:pt x="15743" y="11544"/>
                    </a:cubicBezTo>
                    <a:cubicBezTo>
                      <a:pt x="17795" y="9809"/>
                      <a:pt x="20896" y="7184"/>
                      <a:pt x="20976" y="3748"/>
                    </a:cubicBezTo>
                    <a:cubicBezTo>
                      <a:pt x="21015" y="2052"/>
                      <a:pt x="20665" y="960"/>
                      <a:pt x="19905" y="409"/>
                    </a:cubicBezTo>
                    <a:cubicBezTo>
                      <a:pt x="19502" y="116"/>
                      <a:pt x="19018" y="1"/>
                      <a:pt x="1848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2"/>
              <p:cNvSpPr/>
              <p:nvPr/>
            </p:nvSpPr>
            <p:spPr>
              <a:xfrm>
                <a:off x="6765782" y="1230441"/>
                <a:ext cx="393190" cy="433062"/>
              </a:xfrm>
              <a:custGeom>
                <a:avLst/>
                <a:gdLst/>
                <a:ahLst/>
                <a:cxnLst/>
                <a:rect l="l" t="t" r="r" b="b"/>
                <a:pathLst>
                  <a:path w="19969" h="21994" extrusionOk="0">
                    <a:moveTo>
                      <a:pt x="17712" y="1"/>
                    </a:moveTo>
                    <a:cubicBezTo>
                      <a:pt x="16628" y="1"/>
                      <a:pt x="15274" y="521"/>
                      <a:pt x="13965" y="974"/>
                    </a:cubicBezTo>
                    <a:cubicBezTo>
                      <a:pt x="11050" y="1983"/>
                      <a:pt x="3202" y="9607"/>
                      <a:pt x="1408" y="14428"/>
                    </a:cubicBezTo>
                    <a:cubicBezTo>
                      <a:pt x="1" y="18211"/>
                      <a:pt x="671" y="19992"/>
                      <a:pt x="2538" y="21993"/>
                    </a:cubicBezTo>
                    <a:cubicBezTo>
                      <a:pt x="3210" y="21823"/>
                      <a:pt x="4004" y="21479"/>
                      <a:pt x="4883" y="20818"/>
                    </a:cubicBezTo>
                    <a:cubicBezTo>
                      <a:pt x="7575" y="18800"/>
                      <a:pt x="8695" y="15213"/>
                      <a:pt x="10378" y="13980"/>
                    </a:cubicBezTo>
                    <a:cubicBezTo>
                      <a:pt x="11334" y="13278"/>
                      <a:pt x="13055" y="12176"/>
                      <a:pt x="14793" y="11006"/>
                    </a:cubicBezTo>
                    <a:cubicBezTo>
                      <a:pt x="16871" y="9246"/>
                      <a:pt x="19830" y="6738"/>
                      <a:pt x="19906" y="3441"/>
                    </a:cubicBezTo>
                    <a:cubicBezTo>
                      <a:pt x="19968" y="785"/>
                      <a:pt x="19043" y="1"/>
                      <a:pt x="1771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6758870" y="1224553"/>
                <a:ext cx="405555" cy="444856"/>
              </a:xfrm>
              <a:custGeom>
                <a:avLst/>
                <a:gdLst/>
                <a:ahLst/>
                <a:cxnLst/>
                <a:rect l="l" t="t" r="r" b="b"/>
                <a:pathLst>
                  <a:path w="20597" h="22593" extrusionOk="0">
                    <a:moveTo>
                      <a:pt x="18063" y="601"/>
                    </a:moveTo>
                    <a:cubicBezTo>
                      <a:pt x="18480" y="601"/>
                      <a:pt x="18846" y="686"/>
                      <a:pt x="19134" y="895"/>
                    </a:cubicBezTo>
                    <a:cubicBezTo>
                      <a:pt x="19713" y="1316"/>
                      <a:pt x="19991" y="2271"/>
                      <a:pt x="19957" y="3733"/>
                    </a:cubicBezTo>
                    <a:cubicBezTo>
                      <a:pt x="19883" y="6900"/>
                      <a:pt x="17032" y="9313"/>
                      <a:pt x="14976" y="11056"/>
                    </a:cubicBezTo>
                    <a:cubicBezTo>
                      <a:pt x="14371" y="11463"/>
                      <a:pt x="13766" y="11863"/>
                      <a:pt x="13197" y="12240"/>
                    </a:cubicBezTo>
                    <a:cubicBezTo>
                      <a:pt x="12115" y="12957"/>
                      <a:pt x="11180" y="13574"/>
                      <a:pt x="10551" y="14037"/>
                    </a:cubicBezTo>
                    <a:cubicBezTo>
                      <a:pt x="9758" y="14618"/>
                      <a:pt x="9120" y="15634"/>
                      <a:pt x="8380" y="16810"/>
                    </a:cubicBezTo>
                    <a:cubicBezTo>
                      <a:pt x="7501" y="18205"/>
                      <a:pt x="6508" y="19788"/>
                      <a:pt x="5055" y="20877"/>
                    </a:cubicBezTo>
                    <a:cubicBezTo>
                      <a:pt x="4368" y="21392"/>
                      <a:pt x="3673" y="21754"/>
                      <a:pt x="2986" y="21954"/>
                    </a:cubicBezTo>
                    <a:cubicBezTo>
                      <a:pt x="1293" y="20097"/>
                      <a:pt x="698" y="18441"/>
                      <a:pt x="2041" y="14832"/>
                    </a:cubicBezTo>
                    <a:cubicBezTo>
                      <a:pt x="3808" y="10083"/>
                      <a:pt x="11522" y="2560"/>
                      <a:pt x="14414" y="1558"/>
                    </a:cubicBezTo>
                    <a:lnTo>
                      <a:pt x="14843" y="1408"/>
                    </a:lnTo>
                    <a:cubicBezTo>
                      <a:pt x="15982" y="1009"/>
                      <a:pt x="17147" y="601"/>
                      <a:pt x="18063" y="601"/>
                    </a:cubicBezTo>
                    <a:close/>
                    <a:moveTo>
                      <a:pt x="18066" y="1"/>
                    </a:moveTo>
                    <a:cubicBezTo>
                      <a:pt x="17041" y="1"/>
                      <a:pt x="15829" y="425"/>
                      <a:pt x="14645" y="840"/>
                    </a:cubicBezTo>
                    <a:lnTo>
                      <a:pt x="14217" y="990"/>
                    </a:lnTo>
                    <a:cubicBezTo>
                      <a:pt x="11234" y="2022"/>
                      <a:pt x="3290" y="9751"/>
                      <a:pt x="1477" y="14622"/>
                    </a:cubicBezTo>
                    <a:cubicBezTo>
                      <a:pt x="1" y="18588"/>
                      <a:pt x="757" y="20450"/>
                      <a:pt x="2669" y="22496"/>
                    </a:cubicBezTo>
                    <a:cubicBezTo>
                      <a:pt x="2726" y="22558"/>
                      <a:pt x="2805" y="22592"/>
                      <a:pt x="2889" y="22592"/>
                    </a:cubicBezTo>
                    <a:cubicBezTo>
                      <a:pt x="2913" y="22592"/>
                      <a:pt x="2938" y="22589"/>
                      <a:pt x="2961" y="22583"/>
                    </a:cubicBezTo>
                    <a:cubicBezTo>
                      <a:pt x="3782" y="22377"/>
                      <a:pt x="4606" y="21964"/>
                      <a:pt x="5415" y="21358"/>
                    </a:cubicBezTo>
                    <a:cubicBezTo>
                      <a:pt x="6956" y="20202"/>
                      <a:pt x="7983" y="18569"/>
                      <a:pt x="8889" y="17129"/>
                    </a:cubicBezTo>
                    <a:cubicBezTo>
                      <a:pt x="9595" y="16005"/>
                      <a:pt x="10206" y="15035"/>
                      <a:pt x="10905" y="14520"/>
                    </a:cubicBezTo>
                    <a:cubicBezTo>
                      <a:pt x="11523" y="14068"/>
                      <a:pt x="12453" y="13452"/>
                      <a:pt x="13528" y="12741"/>
                    </a:cubicBezTo>
                    <a:cubicBezTo>
                      <a:pt x="14099" y="12363"/>
                      <a:pt x="14704" y="11963"/>
                      <a:pt x="15337" y="11534"/>
                    </a:cubicBezTo>
                    <a:cubicBezTo>
                      <a:pt x="17385" y="9802"/>
                      <a:pt x="20478" y="7184"/>
                      <a:pt x="20558" y="3748"/>
                    </a:cubicBezTo>
                    <a:cubicBezTo>
                      <a:pt x="20597" y="2052"/>
                      <a:pt x="20247" y="960"/>
                      <a:pt x="19487" y="409"/>
                    </a:cubicBezTo>
                    <a:cubicBezTo>
                      <a:pt x="19085" y="116"/>
                      <a:pt x="18601" y="1"/>
                      <a:pt x="18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6773795" y="1230441"/>
                <a:ext cx="385176" cy="400396"/>
              </a:xfrm>
              <a:custGeom>
                <a:avLst/>
                <a:gdLst/>
                <a:ahLst/>
                <a:cxnLst/>
                <a:rect l="l" t="t" r="r" b="b"/>
                <a:pathLst>
                  <a:path w="19562" h="20335" extrusionOk="0">
                    <a:moveTo>
                      <a:pt x="17305" y="1"/>
                    </a:moveTo>
                    <a:cubicBezTo>
                      <a:pt x="16221" y="1"/>
                      <a:pt x="14867" y="521"/>
                      <a:pt x="13558" y="974"/>
                    </a:cubicBezTo>
                    <a:cubicBezTo>
                      <a:pt x="10643" y="1983"/>
                      <a:pt x="2795" y="9607"/>
                      <a:pt x="1001" y="14428"/>
                    </a:cubicBezTo>
                    <a:cubicBezTo>
                      <a:pt x="1" y="17118"/>
                      <a:pt x="49" y="18794"/>
                      <a:pt x="830" y="20259"/>
                    </a:cubicBezTo>
                    <a:cubicBezTo>
                      <a:pt x="1067" y="20307"/>
                      <a:pt x="1315" y="20335"/>
                      <a:pt x="1574" y="20335"/>
                    </a:cubicBezTo>
                    <a:cubicBezTo>
                      <a:pt x="2370" y="20335"/>
                      <a:pt x="3270" y="20075"/>
                      <a:pt x="4253" y="19361"/>
                    </a:cubicBezTo>
                    <a:cubicBezTo>
                      <a:pt x="7953" y="16670"/>
                      <a:pt x="6607" y="13867"/>
                      <a:pt x="9858" y="12297"/>
                    </a:cubicBezTo>
                    <a:cubicBezTo>
                      <a:pt x="12498" y="11023"/>
                      <a:pt x="16320" y="8566"/>
                      <a:pt x="18925" y="5827"/>
                    </a:cubicBezTo>
                    <a:cubicBezTo>
                      <a:pt x="19263" y="5082"/>
                      <a:pt x="19481" y="4289"/>
                      <a:pt x="19500" y="3441"/>
                    </a:cubicBezTo>
                    <a:cubicBezTo>
                      <a:pt x="19562" y="785"/>
                      <a:pt x="18636" y="1"/>
                      <a:pt x="173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a:off x="6767790" y="1224553"/>
                <a:ext cx="396655" cy="412190"/>
              </a:xfrm>
              <a:custGeom>
                <a:avLst/>
                <a:gdLst/>
                <a:ahLst/>
                <a:cxnLst/>
                <a:rect l="l" t="t" r="r" b="b"/>
                <a:pathLst>
                  <a:path w="20145" h="20934" extrusionOk="0">
                    <a:moveTo>
                      <a:pt x="17610" y="600"/>
                    </a:moveTo>
                    <a:cubicBezTo>
                      <a:pt x="18028" y="600"/>
                      <a:pt x="18394" y="685"/>
                      <a:pt x="18682" y="895"/>
                    </a:cubicBezTo>
                    <a:cubicBezTo>
                      <a:pt x="19262" y="1316"/>
                      <a:pt x="19538" y="2271"/>
                      <a:pt x="19505" y="3733"/>
                    </a:cubicBezTo>
                    <a:cubicBezTo>
                      <a:pt x="19488" y="4468"/>
                      <a:pt x="19315" y="5196"/>
                      <a:pt x="18977" y="5956"/>
                    </a:cubicBezTo>
                    <a:cubicBezTo>
                      <a:pt x="16290" y="8768"/>
                      <a:pt x="12485" y="11142"/>
                      <a:pt x="10033" y="12326"/>
                    </a:cubicBezTo>
                    <a:cubicBezTo>
                      <a:pt x="8300" y="13163"/>
                      <a:pt x="7789" y="14347"/>
                      <a:pt x="7247" y="15602"/>
                    </a:cubicBezTo>
                    <a:cubicBezTo>
                      <a:pt x="6712" y="16842"/>
                      <a:pt x="6158" y="18125"/>
                      <a:pt x="4382" y="19417"/>
                    </a:cubicBezTo>
                    <a:cubicBezTo>
                      <a:pt x="3544" y="20026"/>
                      <a:pt x="2701" y="20332"/>
                      <a:pt x="1873" y="20332"/>
                    </a:cubicBezTo>
                    <a:cubicBezTo>
                      <a:pt x="1693" y="20332"/>
                      <a:pt x="1514" y="20318"/>
                      <a:pt x="1336" y="20289"/>
                    </a:cubicBezTo>
                    <a:cubicBezTo>
                      <a:pt x="623" y="18856"/>
                      <a:pt x="703" y="17213"/>
                      <a:pt x="1588" y="14831"/>
                    </a:cubicBezTo>
                    <a:cubicBezTo>
                      <a:pt x="3355" y="10083"/>
                      <a:pt x="11069" y="2558"/>
                      <a:pt x="13961" y="1558"/>
                    </a:cubicBezTo>
                    <a:lnTo>
                      <a:pt x="14391" y="1407"/>
                    </a:lnTo>
                    <a:cubicBezTo>
                      <a:pt x="15530" y="1008"/>
                      <a:pt x="16695" y="600"/>
                      <a:pt x="17610" y="600"/>
                    </a:cubicBezTo>
                    <a:close/>
                    <a:moveTo>
                      <a:pt x="17614" y="1"/>
                    </a:moveTo>
                    <a:cubicBezTo>
                      <a:pt x="16589" y="1"/>
                      <a:pt x="15377" y="425"/>
                      <a:pt x="14192" y="840"/>
                    </a:cubicBezTo>
                    <a:lnTo>
                      <a:pt x="13765" y="990"/>
                    </a:lnTo>
                    <a:cubicBezTo>
                      <a:pt x="10781" y="2022"/>
                      <a:pt x="2838" y="9751"/>
                      <a:pt x="1025" y="14622"/>
                    </a:cubicBezTo>
                    <a:cubicBezTo>
                      <a:pt x="46" y="17252"/>
                      <a:pt x="1" y="19070"/>
                      <a:pt x="871" y="20700"/>
                    </a:cubicBezTo>
                    <a:cubicBezTo>
                      <a:pt x="913" y="20778"/>
                      <a:pt x="988" y="20834"/>
                      <a:pt x="1076" y="20852"/>
                    </a:cubicBezTo>
                    <a:cubicBezTo>
                      <a:pt x="1341" y="20906"/>
                      <a:pt x="1610" y="20934"/>
                      <a:pt x="1880" y="20934"/>
                    </a:cubicBezTo>
                    <a:cubicBezTo>
                      <a:pt x="2835" y="20934"/>
                      <a:pt x="3791" y="20589"/>
                      <a:pt x="4735" y="19902"/>
                    </a:cubicBezTo>
                    <a:cubicBezTo>
                      <a:pt x="6645" y="18514"/>
                      <a:pt x="7258" y="17093"/>
                      <a:pt x="7800" y="15840"/>
                    </a:cubicBezTo>
                    <a:cubicBezTo>
                      <a:pt x="8317" y="14641"/>
                      <a:pt x="8764" y="13607"/>
                      <a:pt x="10295" y="12868"/>
                    </a:cubicBezTo>
                    <a:cubicBezTo>
                      <a:pt x="12802" y="11657"/>
                      <a:pt x="16703" y="9219"/>
                      <a:pt x="19448" y="6333"/>
                    </a:cubicBezTo>
                    <a:cubicBezTo>
                      <a:pt x="19470" y="6309"/>
                      <a:pt x="19489" y="6281"/>
                      <a:pt x="19504" y="6250"/>
                    </a:cubicBezTo>
                    <a:cubicBezTo>
                      <a:pt x="19889" y="5398"/>
                      <a:pt x="20086" y="4579"/>
                      <a:pt x="20106" y="3746"/>
                    </a:cubicBezTo>
                    <a:cubicBezTo>
                      <a:pt x="20145" y="2052"/>
                      <a:pt x="19794" y="960"/>
                      <a:pt x="19035" y="409"/>
                    </a:cubicBezTo>
                    <a:cubicBezTo>
                      <a:pt x="18632" y="116"/>
                      <a:pt x="18148" y="1"/>
                      <a:pt x="176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7775308" y="1259542"/>
                <a:ext cx="382419" cy="403960"/>
              </a:xfrm>
              <a:custGeom>
                <a:avLst/>
                <a:gdLst/>
                <a:ahLst/>
                <a:cxnLst/>
                <a:rect l="l" t="t" r="r" b="b"/>
                <a:pathLst>
                  <a:path w="19422" h="20516" extrusionOk="0">
                    <a:moveTo>
                      <a:pt x="2386" y="0"/>
                    </a:moveTo>
                    <a:cubicBezTo>
                      <a:pt x="1634" y="0"/>
                      <a:pt x="1064" y="222"/>
                      <a:pt x="699" y="617"/>
                    </a:cubicBezTo>
                    <a:cubicBezTo>
                      <a:pt x="312" y="1039"/>
                      <a:pt x="112" y="1604"/>
                      <a:pt x="1" y="2301"/>
                    </a:cubicBezTo>
                    <a:cubicBezTo>
                      <a:pt x="492" y="2127"/>
                      <a:pt x="1141" y="1979"/>
                      <a:pt x="1931" y="1979"/>
                    </a:cubicBezTo>
                    <a:cubicBezTo>
                      <a:pt x="2837" y="1979"/>
                      <a:pt x="3930" y="2174"/>
                      <a:pt x="5185" y="2747"/>
                    </a:cubicBezTo>
                    <a:cubicBezTo>
                      <a:pt x="9108" y="4541"/>
                      <a:pt x="16283" y="13509"/>
                      <a:pt x="17404" y="15977"/>
                    </a:cubicBezTo>
                    <a:cubicBezTo>
                      <a:pt x="18058" y="17414"/>
                      <a:pt x="17873" y="19191"/>
                      <a:pt x="17717" y="20515"/>
                    </a:cubicBezTo>
                    <a:cubicBezTo>
                      <a:pt x="18439" y="20464"/>
                      <a:pt x="19078" y="20036"/>
                      <a:pt x="19198" y="18892"/>
                    </a:cubicBezTo>
                    <a:cubicBezTo>
                      <a:pt x="19422" y="16762"/>
                      <a:pt x="17629" y="11493"/>
                      <a:pt x="11911" y="5774"/>
                    </a:cubicBezTo>
                    <a:cubicBezTo>
                      <a:pt x="7742" y="1606"/>
                      <a:pt x="4408" y="0"/>
                      <a:pt x="23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7768869" y="1253635"/>
                <a:ext cx="394863" cy="415794"/>
              </a:xfrm>
              <a:custGeom>
                <a:avLst/>
                <a:gdLst/>
                <a:ahLst/>
                <a:cxnLst/>
                <a:rect l="l" t="t" r="r" b="b"/>
                <a:pathLst>
                  <a:path w="20054" h="21117" extrusionOk="0">
                    <a:moveTo>
                      <a:pt x="2719" y="600"/>
                    </a:moveTo>
                    <a:cubicBezTo>
                      <a:pt x="5007" y="600"/>
                      <a:pt x="8458" y="2719"/>
                      <a:pt x="12026" y="6286"/>
                    </a:cubicBezTo>
                    <a:cubicBezTo>
                      <a:pt x="17706" y="11966"/>
                      <a:pt x="19444" y="17096"/>
                      <a:pt x="19227" y="19159"/>
                    </a:cubicBezTo>
                    <a:cubicBezTo>
                      <a:pt x="19154" y="19850"/>
                      <a:pt x="18874" y="20281"/>
                      <a:pt x="18390" y="20444"/>
                    </a:cubicBezTo>
                    <a:cubicBezTo>
                      <a:pt x="18522" y="19257"/>
                      <a:pt x="18638" y="17544"/>
                      <a:pt x="18006" y="16152"/>
                    </a:cubicBezTo>
                    <a:cubicBezTo>
                      <a:pt x="16832" y="13571"/>
                      <a:pt x="9627" y="4597"/>
                      <a:pt x="5637" y="2773"/>
                    </a:cubicBezTo>
                    <a:cubicBezTo>
                      <a:pt x="4341" y="2182"/>
                      <a:pt x="3207" y="1978"/>
                      <a:pt x="2258" y="1978"/>
                    </a:cubicBezTo>
                    <a:cubicBezTo>
                      <a:pt x="2253" y="1978"/>
                      <a:pt x="2249" y="1978"/>
                      <a:pt x="2244" y="1978"/>
                    </a:cubicBezTo>
                    <a:cubicBezTo>
                      <a:pt x="1731" y="1978"/>
                      <a:pt x="1221" y="2042"/>
                      <a:pt x="724" y="2167"/>
                    </a:cubicBezTo>
                    <a:cubicBezTo>
                      <a:pt x="841" y="1712"/>
                      <a:pt x="1010" y="1380"/>
                      <a:pt x="1248" y="1120"/>
                    </a:cubicBezTo>
                    <a:cubicBezTo>
                      <a:pt x="1551" y="793"/>
                      <a:pt x="2034" y="613"/>
                      <a:pt x="2646" y="601"/>
                    </a:cubicBezTo>
                    <a:cubicBezTo>
                      <a:pt x="2670" y="601"/>
                      <a:pt x="2695" y="600"/>
                      <a:pt x="2719" y="600"/>
                    </a:cubicBezTo>
                    <a:close/>
                    <a:moveTo>
                      <a:pt x="2714" y="0"/>
                    </a:moveTo>
                    <a:cubicBezTo>
                      <a:pt x="2687" y="0"/>
                      <a:pt x="2660" y="1"/>
                      <a:pt x="2633" y="1"/>
                    </a:cubicBezTo>
                    <a:cubicBezTo>
                      <a:pt x="1854" y="17"/>
                      <a:pt x="1222" y="263"/>
                      <a:pt x="806" y="714"/>
                    </a:cubicBezTo>
                    <a:cubicBezTo>
                      <a:pt x="410" y="1143"/>
                      <a:pt x="164" y="1728"/>
                      <a:pt x="30" y="2554"/>
                    </a:cubicBezTo>
                    <a:cubicBezTo>
                      <a:pt x="0" y="2743"/>
                      <a:pt x="150" y="2903"/>
                      <a:pt x="327" y="2903"/>
                    </a:cubicBezTo>
                    <a:cubicBezTo>
                      <a:pt x="360" y="2903"/>
                      <a:pt x="394" y="2897"/>
                      <a:pt x="429" y="2885"/>
                    </a:cubicBezTo>
                    <a:cubicBezTo>
                      <a:pt x="901" y="2717"/>
                      <a:pt x="1515" y="2580"/>
                      <a:pt x="2257" y="2580"/>
                    </a:cubicBezTo>
                    <a:cubicBezTo>
                      <a:pt x="3129" y="2580"/>
                      <a:pt x="4178" y="2770"/>
                      <a:pt x="5386" y="3321"/>
                    </a:cubicBezTo>
                    <a:cubicBezTo>
                      <a:pt x="9187" y="5058"/>
                      <a:pt x="16341" y="13945"/>
                      <a:pt x="17458" y="16401"/>
                    </a:cubicBezTo>
                    <a:cubicBezTo>
                      <a:pt x="18097" y="17809"/>
                      <a:pt x="17886" y="19598"/>
                      <a:pt x="17746" y="20780"/>
                    </a:cubicBezTo>
                    <a:cubicBezTo>
                      <a:pt x="17724" y="20959"/>
                      <a:pt x="17864" y="21117"/>
                      <a:pt x="18044" y="21117"/>
                    </a:cubicBezTo>
                    <a:cubicBezTo>
                      <a:pt x="18051" y="21117"/>
                      <a:pt x="18058" y="21115"/>
                      <a:pt x="18065" y="21115"/>
                    </a:cubicBezTo>
                    <a:cubicBezTo>
                      <a:pt x="18653" y="21074"/>
                      <a:pt x="19661" y="20774"/>
                      <a:pt x="19824" y="19223"/>
                    </a:cubicBezTo>
                    <a:cubicBezTo>
                      <a:pt x="20054" y="17045"/>
                      <a:pt x="18279" y="11691"/>
                      <a:pt x="12450" y="5862"/>
                    </a:cubicBezTo>
                    <a:cubicBezTo>
                      <a:pt x="8717" y="2130"/>
                      <a:pt x="5176" y="0"/>
                      <a:pt x="27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7164406" y="2867211"/>
                <a:ext cx="127867" cy="192647"/>
              </a:xfrm>
              <a:custGeom>
                <a:avLst/>
                <a:gdLst/>
                <a:ahLst/>
                <a:cxnLst/>
                <a:rect l="l" t="t" r="r" b="b"/>
                <a:pathLst>
                  <a:path w="6494" h="9784" extrusionOk="0">
                    <a:moveTo>
                      <a:pt x="5683" y="0"/>
                    </a:moveTo>
                    <a:cubicBezTo>
                      <a:pt x="5590" y="0"/>
                      <a:pt x="5495" y="31"/>
                      <a:pt x="5412" y="98"/>
                    </a:cubicBezTo>
                    <a:lnTo>
                      <a:pt x="167" y="4374"/>
                    </a:lnTo>
                    <a:cubicBezTo>
                      <a:pt x="60" y="4459"/>
                      <a:pt x="1" y="4591"/>
                      <a:pt x="7" y="4727"/>
                    </a:cubicBezTo>
                    <a:lnTo>
                      <a:pt x="189" y="9367"/>
                    </a:lnTo>
                    <a:cubicBezTo>
                      <a:pt x="198" y="9617"/>
                      <a:pt x="406" y="9784"/>
                      <a:pt x="625" y="9784"/>
                    </a:cubicBezTo>
                    <a:cubicBezTo>
                      <a:pt x="717" y="9784"/>
                      <a:pt x="812" y="9754"/>
                      <a:pt x="895" y="9688"/>
                    </a:cubicBezTo>
                    <a:lnTo>
                      <a:pt x="6322" y="5327"/>
                    </a:lnTo>
                    <a:cubicBezTo>
                      <a:pt x="6434" y="5237"/>
                      <a:pt x="6493" y="5097"/>
                      <a:pt x="6483" y="4954"/>
                    </a:cubicBezTo>
                    <a:lnTo>
                      <a:pt x="6119" y="401"/>
                    </a:lnTo>
                    <a:cubicBezTo>
                      <a:pt x="6099" y="158"/>
                      <a:pt x="5896" y="0"/>
                      <a:pt x="568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7158459" y="2861304"/>
                <a:ext cx="139878" cy="204461"/>
              </a:xfrm>
              <a:custGeom>
                <a:avLst/>
                <a:gdLst/>
                <a:ahLst/>
                <a:cxnLst/>
                <a:rect l="l" t="t" r="r" b="b"/>
                <a:pathLst>
                  <a:path w="7104" h="10384" extrusionOk="0">
                    <a:moveTo>
                      <a:pt x="5986" y="601"/>
                    </a:moveTo>
                    <a:cubicBezTo>
                      <a:pt x="6005" y="601"/>
                      <a:pt x="6024" y="605"/>
                      <a:pt x="6041" y="613"/>
                    </a:cubicBezTo>
                    <a:cubicBezTo>
                      <a:pt x="6088" y="631"/>
                      <a:pt x="6118" y="675"/>
                      <a:pt x="6121" y="724"/>
                    </a:cubicBezTo>
                    <a:lnTo>
                      <a:pt x="6486" y="5277"/>
                    </a:lnTo>
                    <a:cubicBezTo>
                      <a:pt x="6488" y="5321"/>
                      <a:pt x="6471" y="5364"/>
                      <a:pt x="6436" y="5392"/>
                    </a:cubicBezTo>
                    <a:lnTo>
                      <a:pt x="1009" y="9753"/>
                    </a:lnTo>
                    <a:cubicBezTo>
                      <a:pt x="984" y="9774"/>
                      <a:pt x="955" y="9783"/>
                      <a:pt x="926" y="9783"/>
                    </a:cubicBezTo>
                    <a:cubicBezTo>
                      <a:pt x="859" y="9783"/>
                      <a:pt x="795" y="9731"/>
                      <a:pt x="792" y="9655"/>
                    </a:cubicBezTo>
                    <a:lnTo>
                      <a:pt x="610" y="5014"/>
                    </a:lnTo>
                    <a:cubicBezTo>
                      <a:pt x="608" y="4973"/>
                      <a:pt x="626" y="4932"/>
                      <a:pt x="659" y="4906"/>
                    </a:cubicBezTo>
                    <a:lnTo>
                      <a:pt x="5904" y="632"/>
                    </a:lnTo>
                    <a:cubicBezTo>
                      <a:pt x="5926" y="612"/>
                      <a:pt x="5956" y="601"/>
                      <a:pt x="5986" y="601"/>
                    </a:cubicBezTo>
                    <a:close/>
                    <a:moveTo>
                      <a:pt x="5988" y="0"/>
                    </a:moveTo>
                    <a:cubicBezTo>
                      <a:pt x="5822" y="0"/>
                      <a:pt x="5657" y="57"/>
                      <a:pt x="5524" y="166"/>
                    </a:cubicBezTo>
                    <a:lnTo>
                      <a:pt x="279" y="4440"/>
                    </a:lnTo>
                    <a:cubicBezTo>
                      <a:pt x="100" y="4586"/>
                      <a:pt x="0" y="4807"/>
                      <a:pt x="9" y="5038"/>
                    </a:cubicBezTo>
                    <a:lnTo>
                      <a:pt x="190" y="9678"/>
                    </a:lnTo>
                    <a:cubicBezTo>
                      <a:pt x="201" y="9955"/>
                      <a:pt x="367" y="10202"/>
                      <a:pt x="619" y="10317"/>
                    </a:cubicBezTo>
                    <a:cubicBezTo>
                      <a:pt x="715" y="10361"/>
                      <a:pt x="820" y="10384"/>
                      <a:pt x="925" y="10384"/>
                    </a:cubicBezTo>
                    <a:cubicBezTo>
                      <a:pt x="1092" y="10384"/>
                      <a:pt x="1255" y="10327"/>
                      <a:pt x="1385" y="10221"/>
                    </a:cubicBezTo>
                    <a:lnTo>
                      <a:pt x="6812" y="5861"/>
                    </a:lnTo>
                    <a:cubicBezTo>
                      <a:pt x="7002" y="5709"/>
                      <a:pt x="7104" y="5472"/>
                      <a:pt x="7085" y="5229"/>
                    </a:cubicBezTo>
                    <a:lnTo>
                      <a:pt x="6720" y="677"/>
                    </a:lnTo>
                    <a:cubicBezTo>
                      <a:pt x="6698" y="404"/>
                      <a:pt x="6527" y="167"/>
                      <a:pt x="6276" y="59"/>
                    </a:cubicBezTo>
                    <a:cubicBezTo>
                      <a:pt x="6184" y="20"/>
                      <a:pt x="6086" y="0"/>
                      <a:pt x="5988"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2"/>
              <p:cNvSpPr/>
              <p:nvPr/>
            </p:nvSpPr>
            <p:spPr>
              <a:xfrm>
                <a:off x="7214911" y="610304"/>
                <a:ext cx="15004" cy="1326929"/>
              </a:xfrm>
              <a:custGeom>
                <a:avLst/>
                <a:gdLst/>
                <a:ahLst/>
                <a:cxnLst/>
                <a:rect l="l" t="t" r="r" b="b"/>
                <a:pathLst>
                  <a:path w="762" h="67391" extrusionOk="0">
                    <a:moveTo>
                      <a:pt x="460" y="0"/>
                    </a:moveTo>
                    <a:cubicBezTo>
                      <a:pt x="296" y="0"/>
                      <a:pt x="160" y="134"/>
                      <a:pt x="160" y="299"/>
                    </a:cubicBezTo>
                    <a:cubicBezTo>
                      <a:pt x="0" y="22203"/>
                      <a:pt x="0" y="44674"/>
                      <a:pt x="160" y="67091"/>
                    </a:cubicBezTo>
                    <a:cubicBezTo>
                      <a:pt x="162" y="67256"/>
                      <a:pt x="296" y="67390"/>
                      <a:pt x="460" y="67390"/>
                    </a:cubicBezTo>
                    <a:lnTo>
                      <a:pt x="463" y="67389"/>
                    </a:lnTo>
                    <a:cubicBezTo>
                      <a:pt x="629" y="67388"/>
                      <a:pt x="762" y="67253"/>
                      <a:pt x="762" y="67087"/>
                    </a:cubicBezTo>
                    <a:cubicBezTo>
                      <a:pt x="600" y="44673"/>
                      <a:pt x="600" y="22203"/>
                      <a:pt x="762" y="302"/>
                    </a:cubicBezTo>
                    <a:cubicBezTo>
                      <a:pt x="762" y="136"/>
                      <a:pt x="629" y="1"/>
                      <a:pt x="463" y="0"/>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2"/>
              <p:cNvSpPr/>
              <p:nvPr/>
            </p:nvSpPr>
            <p:spPr>
              <a:xfrm>
                <a:off x="7217962" y="1925222"/>
                <a:ext cx="12031" cy="985937"/>
              </a:xfrm>
              <a:custGeom>
                <a:avLst/>
                <a:gdLst/>
                <a:ahLst/>
                <a:cxnLst/>
                <a:rect l="l" t="t" r="r" b="b"/>
                <a:pathLst>
                  <a:path w="611" h="50073" extrusionOk="0">
                    <a:moveTo>
                      <a:pt x="305" y="1"/>
                    </a:moveTo>
                    <a:cubicBezTo>
                      <a:pt x="137" y="1"/>
                      <a:pt x="1" y="140"/>
                      <a:pt x="5" y="308"/>
                    </a:cubicBezTo>
                    <a:lnTo>
                      <a:pt x="5" y="49772"/>
                    </a:lnTo>
                    <a:cubicBezTo>
                      <a:pt x="5" y="49938"/>
                      <a:pt x="139" y="50072"/>
                      <a:pt x="305" y="50072"/>
                    </a:cubicBezTo>
                    <a:cubicBezTo>
                      <a:pt x="471" y="50072"/>
                      <a:pt x="607" y="49938"/>
                      <a:pt x="605" y="49772"/>
                    </a:cubicBezTo>
                    <a:lnTo>
                      <a:pt x="605" y="308"/>
                    </a:lnTo>
                    <a:cubicBezTo>
                      <a:pt x="610" y="140"/>
                      <a:pt x="474" y="1"/>
                      <a:pt x="305"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2"/>
              <p:cNvSpPr/>
              <p:nvPr/>
            </p:nvSpPr>
            <p:spPr>
              <a:xfrm>
                <a:off x="6573450" y="610737"/>
                <a:ext cx="14256" cy="2031102"/>
              </a:xfrm>
              <a:custGeom>
                <a:avLst/>
                <a:gdLst/>
                <a:ahLst/>
                <a:cxnLst/>
                <a:rect l="l" t="t" r="r" b="b"/>
                <a:pathLst>
                  <a:path w="724" h="103154" extrusionOk="0">
                    <a:moveTo>
                      <a:pt x="303" y="1"/>
                    </a:moveTo>
                    <a:cubicBezTo>
                      <a:pt x="107" y="5"/>
                      <a:pt x="1" y="136"/>
                      <a:pt x="1" y="302"/>
                    </a:cubicBezTo>
                    <a:cubicBezTo>
                      <a:pt x="122" y="34194"/>
                      <a:pt x="122" y="68696"/>
                      <a:pt x="1" y="102852"/>
                    </a:cubicBezTo>
                    <a:cubicBezTo>
                      <a:pt x="0" y="103018"/>
                      <a:pt x="135" y="103154"/>
                      <a:pt x="301" y="103154"/>
                    </a:cubicBezTo>
                    <a:cubicBezTo>
                      <a:pt x="467" y="103154"/>
                      <a:pt x="601" y="103020"/>
                      <a:pt x="603" y="102855"/>
                    </a:cubicBezTo>
                    <a:cubicBezTo>
                      <a:pt x="724" y="68697"/>
                      <a:pt x="724" y="34192"/>
                      <a:pt x="603" y="299"/>
                    </a:cubicBezTo>
                    <a:cubicBezTo>
                      <a:pt x="601" y="135"/>
                      <a:pt x="467" y="1"/>
                      <a:pt x="303" y="1"/>
                    </a:cubicBezTo>
                    <a:close/>
                  </a:path>
                </a:pathLst>
              </a:custGeom>
              <a:solidFill>
                <a:srgbClr val="ACFF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2"/>
              <p:cNvSpPr/>
              <p:nvPr/>
            </p:nvSpPr>
            <p:spPr>
              <a:xfrm>
                <a:off x="6318070" y="3778720"/>
                <a:ext cx="267134" cy="210762"/>
              </a:xfrm>
              <a:custGeom>
                <a:avLst/>
                <a:gdLst/>
                <a:ahLst/>
                <a:cxnLst/>
                <a:rect l="l" t="t" r="r" b="b"/>
                <a:pathLst>
                  <a:path w="13567" h="10704" extrusionOk="0">
                    <a:moveTo>
                      <a:pt x="3106" y="1"/>
                    </a:moveTo>
                    <a:cubicBezTo>
                      <a:pt x="2133" y="1704"/>
                      <a:pt x="1025" y="3606"/>
                      <a:pt x="0" y="5349"/>
                    </a:cubicBezTo>
                    <a:cubicBezTo>
                      <a:pt x="1849" y="5653"/>
                      <a:pt x="4615" y="6343"/>
                      <a:pt x="6321" y="7866"/>
                    </a:cubicBezTo>
                    <a:cubicBezTo>
                      <a:pt x="7461" y="8884"/>
                      <a:pt x="8258" y="9882"/>
                      <a:pt x="8806" y="10704"/>
                    </a:cubicBezTo>
                    <a:cubicBezTo>
                      <a:pt x="10233" y="9835"/>
                      <a:pt x="11831" y="8912"/>
                      <a:pt x="13567" y="7988"/>
                    </a:cubicBezTo>
                    <a:cubicBezTo>
                      <a:pt x="12603" y="6119"/>
                      <a:pt x="10740" y="3213"/>
                      <a:pt x="7890" y="1691"/>
                    </a:cubicBezTo>
                    <a:cubicBezTo>
                      <a:pt x="5287" y="304"/>
                      <a:pt x="3851" y="10"/>
                      <a:pt x="310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2"/>
              <p:cNvSpPr/>
              <p:nvPr/>
            </p:nvSpPr>
            <p:spPr>
              <a:xfrm>
                <a:off x="6310864" y="3772813"/>
                <a:ext cx="281094" cy="222576"/>
              </a:xfrm>
              <a:custGeom>
                <a:avLst/>
                <a:gdLst/>
                <a:ahLst/>
                <a:cxnLst/>
                <a:rect l="l" t="t" r="r" b="b"/>
                <a:pathLst>
                  <a:path w="14276" h="11304" extrusionOk="0">
                    <a:moveTo>
                      <a:pt x="3642" y="608"/>
                    </a:moveTo>
                    <a:cubicBezTo>
                      <a:pt x="4405" y="660"/>
                      <a:pt x="5769" y="1006"/>
                      <a:pt x="8113" y="2257"/>
                    </a:cubicBezTo>
                    <a:cubicBezTo>
                      <a:pt x="10701" y="3636"/>
                      <a:pt x="12468" y="6178"/>
                      <a:pt x="13528" y="8164"/>
                    </a:cubicBezTo>
                    <a:cubicBezTo>
                      <a:pt x="12110" y="8924"/>
                      <a:pt x="10677" y="9742"/>
                      <a:pt x="9260" y="10598"/>
                    </a:cubicBezTo>
                    <a:cubicBezTo>
                      <a:pt x="8601" y="9652"/>
                      <a:pt x="7804" y="8760"/>
                      <a:pt x="6888" y="7942"/>
                    </a:cubicBezTo>
                    <a:cubicBezTo>
                      <a:pt x="5279" y="6505"/>
                      <a:pt x="2792" y="5786"/>
                      <a:pt x="844" y="5427"/>
                    </a:cubicBezTo>
                    <a:cubicBezTo>
                      <a:pt x="1931" y="3578"/>
                      <a:pt x="2871" y="1959"/>
                      <a:pt x="3642" y="608"/>
                    </a:cubicBezTo>
                    <a:close/>
                    <a:moveTo>
                      <a:pt x="3476" y="1"/>
                    </a:moveTo>
                    <a:cubicBezTo>
                      <a:pt x="3367" y="1"/>
                      <a:pt x="3267" y="58"/>
                      <a:pt x="3211" y="152"/>
                    </a:cubicBezTo>
                    <a:cubicBezTo>
                      <a:pt x="2373" y="1622"/>
                      <a:pt x="1329" y="3419"/>
                      <a:pt x="107" y="5497"/>
                    </a:cubicBezTo>
                    <a:cubicBezTo>
                      <a:pt x="0" y="5680"/>
                      <a:pt x="109" y="5911"/>
                      <a:pt x="318" y="5946"/>
                    </a:cubicBezTo>
                    <a:cubicBezTo>
                      <a:pt x="2236" y="6262"/>
                      <a:pt x="4865" y="6942"/>
                      <a:pt x="6487" y="8390"/>
                    </a:cubicBezTo>
                    <a:cubicBezTo>
                      <a:pt x="7442" y="9244"/>
                      <a:pt x="8262" y="10177"/>
                      <a:pt x="8922" y="11171"/>
                    </a:cubicBezTo>
                    <a:cubicBezTo>
                      <a:pt x="8978" y="11254"/>
                      <a:pt x="9071" y="11304"/>
                      <a:pt x="9172" y="11304"/>
                    </a:cubicBezTo>
                    <a:cubicBezTo>
                      <a:pt x="9227" y="11304"/>
                      <a:pt x="9281" y="11288"/>
                      <a:pt x="9328" y="11260"/>
                    </a:cubicBezTo>
                    <a:cubicBezTo>
                      <a:pt x="10902" y="10303"/>
                      <a:pt x="12498" y="9392"/>
                      <a:pt x="14074" y="8554"/>
                    </a:cubicBezTo>
                    <a:cubicBezTo>
                      <a:pt x="14220" y="8477"/>
                      <a:pt x="14275" y="8297"/>
                      <a:pt x="14199" y="8151"/>
                    </a:cubicBezTo>
                    <a:cubicBezTo>
                      <a:pt x="13119" y="6056"/>
                      <a:pt x="11235" y="3241"/>
                      <a:pt x="8397" y="1727"/>
                    </a:cubicBezTo>
                    <a:cubicBezTo>
                      <a:pt x="5755" y="318"/>
                      <a:pt x="4262" y="10"/>
                      <a:pt x="347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2"/>
              <p:cNvSpPr/>
              <p:nvPr/>
            </p:nvSpPr>
            <p:spPr>
              <a:xfrm>
                <a:off x="6312459" y="3740620"/>
                <a:ext cx="311260" cy="275975"/>
              </a:xfrm>
              <a:custGeom>
                <a:avLst/>
                <a:gdLst/>
                <a:ahLst/>
                <a:cxnLst/>
                <a:rect l="l" t="t" r="r" b="b"/>
                <a:pathLst>
                  <a:path w="15808" h="14016" extrusionOk="0">
                    <a:moveTo>
                      <a:pt x="8801" y="1"/>
                    </a:moveTo>
                    <a:lnTo>
                      <a:pt x="1" y="10593"/>
                    </a:lnTo>
                    <a:lnTo>
                      <a:pt x="5379" y="14015"/>
                    </a:lnTo>
                    <a:lnTo>
                      <a:pt x="15808" y="3585"/>
                    </a:lnTo>
                    <a:lnTo>
                      <a:pt x="8801" y="1"/>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2"/>
              <p:cNvSpPr/>
              <p:nvPr/>
            </p:nvSpPr>
            <p:spPr>
              <a:xfrm>
                <a:off x="6305646" y="3734694"/>
                <a:ext cx="325102" cy="287809"/>
              </a:xfrm>
              <a:custGeom>
                <a:avLst/>
                <a:gdLst/>
                <a:ahLst/>
                <a:cxnLst/>
                <a:rect l="l" t="t" r="r" b="b"/>
                <a:pathLst>
                  <a:path w="16511" h="14617" extrusionOk="0">
                    <a:moveTo>
                      <a:pt x="9225" y="679"/>
                    </a:moveTo>
                    <a:lnTo>
                      <a:pt x="15651" y="3965"/>
                    </a:lnTo>
                    <a:lnTo>
                      <a:pt x="5682" y="13933"/>
                    </a:lnTo>
                    <a:lnTo>
                      <a:pt x="796" y="10823"/>
                    </a:lnTo>
                    <a:lnTo>
                      <a:pt x="9225" y="679"/>
                    </a:lnTo>
                    <a:close/>
                    <a:moveTo>
                      <a:pt x="9148" y="1"/>
                    </a:moveTo>
                    <a:cubicBezTo>
                      <a:pt x="9060" y="1"/>
                      <a:pt x="8975" y="39"/>
                      <a:pt x="8916" y="110"/>
                    </a:cubicBezTo>
                    <a:lnTo>
                      <a:pt x="116" y="10702"/>
                    </a:lnTo>
                    <a:cubicBezTo>
                      <a:pt x="1" y="10841"/>
                      <a:pt x="33" y="11050"/>
                      <a:pt x="186" y="11147"/>
                    </a:cubicBezTo>
                    <a:lnTo>
                      <a:pt x="5564" y="14570"/>
                    </a:lnTo>
                    <a:cubicBezTo>
                      <a:pt x="5611" y="14601"/>
                      <a:pt x="5668" y="14616"/>
                      <a:pt x="5725" y="14616"/>
                    </a:cubicBezTo>
                    <a:cubicBezTo>
                      <a:pt x="5804" y="14616"/>
                      <a:pt x="5880" y="14585"/>
                      <a:pt x="5937" y="14528"/>
                    </a:cubicBezTo>
                    <a:lnTo>
                      <a:pt x="16367" y="4099"/>
                    </a:lnTo>
                    <a:cubicBezTo>
                      <a:pt x="16511" y="3955"/>
                      <a:pt x="16473" y="3712"/>
                      <a:pt x="16292" y="3619"/>
                    </a:cubicBezTo>
                    <a:lnTo>
                      <a:pt x="9284" y="34"/>
                    </a:lnTo>
                    <a:cubicBezTo>
                      <a:pt x="9241" y="12"/>
                      <a:pt x="9194" y="1"/>
                      <a:pt x="914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2"/>
              <p:cNvSpPr/>
              <p:nvPr/>
            </p:nvSpPr>
            <p:spPr>
              <a:xfrm>
                <a:off x="6364874" y="3776968"/>
                <a:ext cx="201094" cy="184003"/>
              </a:xfrm>
              <a:custGeom>
                <a:avLst/>
                <a:gdLst/>
                <a:ahLst/>
                <a:cxnLst/>
                <a:rect l="l" t="t" r="r" b="b"/>
                <a:pathLst>
                  <a:path w="10213" h="9345" extrusionOk="0">
                    <a:moveTo>
                      <a:pt x="6628" y="1"/>
                    </a:moveTo>
                    <a:lnTo>
                      <a:pt x="1" y="7824"/>
                    </a:lnTo>
                    <a:lnTo>
                      <a:pt x="2608" y="9345"/>
                    </a:lnTo>
                    <a:lnTo>
                      <a:pt x="10213" y="1631"/>
                    </a:lnTo>
                    <a:lnTo>
                      <a:pt x="66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2"/>
              <p:cNvSpPr/>
              <p:nvPr/>
            </p:nvSpPr>
            <p:spPr>
              <a:xfrm>
                <a:off x="6357982" y="3771061"/>
                <a:ext cx="215094" cy="195817"/>
              </a:xfrm>
              <a:custGeom>
                <a:avLst/>
                <a:gdLst/>
                <a:ahLst/>
                <a:cxnLst/>
                <a:rect l="l" t="t" r="r" b="b"/>
                <a:pathLst>
                  <a:path w="10924" h="9945" extrusionOk="0">
                    <a:moveTo>
                      <a:pt x="7060" y="670"/>
                    </a:moveTo>
                    <a:lnTo>
                      <a:pt x="10047" y="2027"/>
                    </a:lnTo>
                    <a:lnTo>
                      <a:pt x="2908" y="9267"/>
                    </a:lnTo>
                    <a:lnTo>
                      <a:pt x="812" y="8044"/>
                    </a:lnTo>
                    <a:lnTo>
                      <a:pt x="7060" y="670"/>
                    </a:lnTo>
                    <a:close/>
                    <a:moveTo>
                      <a:pt x="6977" y="0"/>
                    </a:moveTo>
                    <a:cubicBezTo>
                      <a:pt x="6891" y="0"/>
                      <a:pt x="6807" y="38"/>
                      <a:pt x="6748" y="108"/>
                    </a:cubicBezTo>
                    <a:lnTo>
                      <a:pt x="122" y="7929"/>
                    </a:lnTo>
                    <a:cubicBezTo>
                      <a:pt x="1" y="8072"/>
                      <a:pt x="38" y="8289"/>
                      <a:pt x="199" y="8382"/>
                    </a:cubicBezTo>
                    <a:lnTo>
                      <a:pt x="2806" y="9903"/>
                    </a:lnTo>
                    <a:cubicBezTo>
                      <a:pt x="2852" y="9931"/>
                      <a:pt x="2905" y="9945"/>
                      <a:pt x="2958" y="9945"/>
                    </a:cubicBezTo>
                    <a:cubicBezTo>
                      <a:pt x="3039" y="9945"/>
                      <a:pt x="3116" y="9913"/>
                      <a:pt x="3173" y="9855"/>
                    </a:cubicBezTo>
                    <a:lnTo>
                      <a:pt x="10777" y="2141"/>
                    </a:lnTo>
                    <a:cubicBezTo>
                      <a:pt x="10923" y="1993"/>
                      <a:pt x="10877" y="1744"/>
                      <a:pt x="10687" y="1657"/>
                    </a:cubicBezTo>
                    <a:lnTo>
                      <a:pt x="7102" y="28"/>
                    </a:lnTo>
                    <a:cubicBezTo>
                      <a:pt x="7062" y="9"/>
                      <a:pt x="7019" y="0"/>
                      <a:pt x="69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2"/>
              <p:cNvSpPr/>
              <p:nvPr/>
            </p:nvSpPr>
            <p:spPr>
              <a:xfrm>
                <a:off x="5227441" y="3795477"/>
                <a:ext cx="119361" cy="251422"/>
              </a:xfrm>
              <a:custGeom>
                <a:avLst/>
                <a:gdLst/>
                <a:ahLst/>
                <a:cxnLst/>
                <a:rect l="l" t="t" r="r" b="b"/>
                <a:pathLst>
                  <a:path w="6062" h="12769" extrusionOk="0">
                    <a:moveTo>
                      <a:pt x="2135" y="0"/>
                    </a:moveTo>
                    <a:cubicBezTo>
                      <a:pt x="1745" y="0"/>
                      <a:pt x="1353" y="156"/>
                      <a:pt x="989" y="487"/>
                    </a:cubicBezTo>
                    <a:cubicBezTo>
                      <a:pt x="0" y="1389"/>
                      <a:pt x="598" y="3432"/>
                      <a:pt x="829" y="4525"/>
                    </a:cubicBezTo>
                    <a:cubicBezTo>
                      <a:pt x="1241" y="6471"/>
                      <a:pt x="1544" y="8442"/>
                      <a:pt x="2225" y="10320"/>
                    </a:cubicBezTo>
                    <a:cubicBezTo>
                      <a:pt x="2497" y="11071"/>
                      <a:pt x="2820" y="12512"/>
                      <a:pt x="3758" y="12710"/>
                    </a:cubicBezTo>
                    <a:cubicBezTo>
                      <a:pt x="3946" y="12750"/>
                      <a:pt x="4121" y="12769"/>
                      <a:pt x="4282" y="12769"/>
                    </a:cubicBezTo>
                    <a:cubicBezTo>
                      <a:pt x="5523" y="12769"/>
                      <a:pt x="5965" y="11636"/>
                      <a:pt x="6000" y="10113"/>
                    </a:cubicBezTo>
                    <a:cubicBezTo>
                      <a:pt x="6061" y="7350"/>
                      <a:pt x="4780" y="3301"/>
                      <a:pt x="4493" y="2424"/>
                    </a:cubicBezTo>
                    <a:cubicBezTo>
                      <a:pt x="3994" y="895"/>
                      <a:pt x="3070"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2"/>
              <p:cNvSpPr/>
              <p:nvPr/>
            </p:nvSpPr>
            <p:spPr>
              <a:xfrm>
                <a:off x="5222913" y="3789550"/>
                <a:ext cx="129777" cy="263275"/>
              </a:xfrm>
              <a:custGeom>
                <a:avLst/>
                <a:gdLst/>
                <a:ahLst/>
                <a:cxnLst/>
                <a:rect l="l" t="t" r="r" b="b"/>
                <a:pathLst>
                  <a:path w="6591" h="13371" extrusionOk="0">
                    <a:moveTo>
                      <a:pt x="2368" y="602"/>
                    </a:moveTo>
                    <a:cubicBezTo>
                      <a:pt x="2472" y="602"/>
                      <a:pt x="2576" y="616"/>
                      <a:pt x="2676" y="642"/>
                    </a:cubicBezTo>
                    <a:cubicBezTo>
                      <a:pt x="3397" y="832"/>
                      <a:pt x="4055" y="1647"/>
                      <a:pt x="4438" y="2818"/>
                    </a:cubicBezTo>
                    <a:cubicBezTo>
                      <a:pt x="4802" y="3937"/>
                      <a:pt x="5988" y="7789"/>
                      <a:pt x="5929" y="10407"/>
                    </a:cubicBezTo>
                    <a:cubicBezTo>
                      <a:pt x="5905" y="11484"/>
                      <a:pt x="5677" y="12200"/>
                      <a:pt x="5253" y="12537"/>
                    </a:cubicBezTo>
                    <a:cubicBezTo>
                      <a:pt x="5055" y="12692"/>
                      <a:pt x="4811" y="12769"/>
                      <a:pt x="4514" y="12769"/>
                    </a:cubicBezTo>
                    <a:cubicBezTo>
                      <a:pt x="4372" y="12769"/>
                      <a:pt x="4218" y="12752"/>
                      <a:pt x="4051" y="12717"/>
                    </a:cubicBezTo>
                    <a:cubicBezTo>
                      <a:pt x="3419" y="12583"/>
                      <a:pt x="3099" y="11607"/>
                      <a:pt x="2865" y="10895"/>
                    </a:cubicBezTo>
                    <a:cubicBezTo>
                      <a:pt x="2820" y="10758"/>
                      <a:pt x="2778" y="10631"/>
                      <a:pt x="2738" y="10519"/>
                    </a:cubicBezTo>
                    <a:cubicBezTo>
                      <a:pt x="2215" y="9077"/>
                      <a:pt x="1910" y="7543"/>
                      <a:pt x="1616" y="6061"/>
                    </a:cubicBezTo>
                    <a:cubicBezTo>
                      <a:pt x="1530" y="5628"/>
                      <a:pt x="1445" y="5196"/>
                      <a:pt x="1353" y="4765"/>
                    </a:cubicBezTo>
                    <a:lnTo>
                      <a:pt x="1271" y="4395"/>
                    </a:lnTo>
                    <a:cubicBezTo>
                      <a:pt x="1030" y="3322"/>
                      <a:pt x="663" y="1702"/>
                      <a:pt x="1422" y="1010"/>
                    </a:cubicBezTo>
                    <a:cubicBezTo>
                      <a:pt x="1718" y="739"/>
                      <a:pt x="2041" y="602"/>
                      <a:pt x="2368" y="602"/>
                    </a:cubicBezTo>
                    <a:close/>
                    <a:moveTo>
                      <a:pt x="2370" y="0"/>
                    </a:moveTo>
                    <a:cubicBezTo>
                      <a:pt x="1894" y="0"/>
                      <a:pt x="1425" y="193"/>
                      <a:pt x="1017" y="565"/>
                    </a:cubicBezTo>
                    <a:cubicBezTo>
                      <a:pt x="0" y="1492"/>
                      <a:pt x="413" y="3318"/>
                      <a:pt x="685" y="4526"/>
                    </a:cubicBezTo>
                    <a:lnTo>
                      <a:pt x="765" y="4888"/>
                    </a:lnTo>
                    <a:cubicBezTo>
                      <a:pt x="855" y="5317"/>
                      <a:pt x="941" y="5748"/>
                      <a:pt x="1027" y="6177"/>
                    </a:cubicBezTo>
                    <a:cubicBezTo>
                      <a:pt x="1326" y="7683"/>
                      <a:pt x="1634" y="9238"/>
                      <a:pt x="2173" y="10723"/>
                    </a:cubicBezTo>
                    <a:cubicBezTo>
                      <a:pt x="2212" y="10829"/>
                      <a:pt x="2251" y="10952"/>
                      <a:pt x="2293" y="11082"/>
                    </a:cubicBezTo>
                    <a:cubicBezTo>
                      <a:pt x="2573" y="11933"/>
                      <a:pt x="2956" y="13100"/>
                      <a:pt x="3926" y="13305"/>
                    </a:cubicBezTo>
                    <a:cubicBezTo>
                      <a:pt x="4119" y="13347"/>
                      <a:pt x="4316" y="13369"/>
                      <a:pt x="4513" y="13370"/>
                    </a:cubicBezTo>
                    <a:cubicBezTo>
                      <a:pt x="4948" y="13370"/>
                      <a:pt x="5322" y="13249"/>
                      <a:pt x="5625" y="13006"/>
                    </a:cubicBezTo>
                    <a:cubicBezTo>
                      <a:pt x="6197" y="12555"/>
                      <a:pt x="6500" y="11684"/>
                      <a:pt x="6530" y="10420"/>
                    </a:cubicBezTo>
                    <a:cubicBezTo>
                      <a:pt x="6590" y="7706"/>
                      <a:pt x="5381" y="3772"/>
                      <a:pt x="5009" y="2631"/>
                    </a:cubicBezTo>
                    <a:cubicBezTo>
                      <a:pt x="4557" y="1243"/>
                      <a:pt x="3762" y="307"/>
                      <a:pt x="2829" y="60"/>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2"/>
              <p:cNvSpPr/>
              <p:nvPr/>
            </p:nvSpPr>
            <p:spPr>
              <a:xfrm>
                <a:off x="5189046" y="3890461"/>
                <a:ext cx="89629" cy="188827"/>
              </a:xfrm>
              <a:custGeom>
                <a:avLst/>
                <a:gdLst/>
                <a:ahLst/>
                <a:cxnLst/>
                <a:rect l="l" t="t" r="r" b="b"/>
                <a:pathLst>
                  <a:path w="4552" h="9590" extrusionOk="0">
                    <a:moveTo>
                      <a:pt x="1603" y="0"/>
                    </a:moveTo>
                    <a:cubicBezTo>
                      <a:pt x="1310" y="0"/>
                      <a:pt x="1015" y="118"/>
                      <a:pt x="742" y="367"/>
                    </a:cubicBezTo>
                    <a:cubicBezTo>
                      <a:pt x="0" y="1044"/>
                      <a:pt x="448" y="2578"/>
                      <a:pt x="621" y="3398"/>
                    </a:cubicBezTo>
                    <a:cubicBezTo>
                      <a:pt x="931" y="4859"/>
                      <a:pt x="1160" y="6339"/>
                      <a:pt x="1671" y="7750"/>
                    </a:cubicBezTo>
                    <a:cubicBezTo>
                      <a:pt x="1875" y="8314"/>
                      <a:pt x="2118" y="9397"/>
                      <a:pt x="2822" y="9545"/>
                    </a:cubicBezTo>
                    <a:cubicBezTo>
                      <a:pt x="2964" y="9575"/>
                      <a:pt x="3095" y="9589"/>
                      <a:pt x="3216" y="9589"/>
                    </a:cubicBezTo>
                    <a:cubicBezTo>
                      <a:pt x="4147" y="9589"/>
                      <a:pt x="4479" y="8738"/>
                      <a:pt x="4504" y="7596"/>
                    </a:cubicBezTo>
                    <a:cubicBezTo>
                      <a:pt x="4552" y="5519"/>
                      <a:pt x="3588" y="2479"/>
                      <a:pt x="3373" y="1820"/>
                    </a:cubicBezTo>
                    <a:cubicBezTo>
                      <a:pt x="2999" y="673"/>
                      <a:pt x="2305" y="0"/>
                      <a:pt x="1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2"/>
              <p:cNvSpPr/>
              <p:nvPr/>
            </p:nvSpPr>
            <p:spPr>
              <a:xfrm>
                <a:off x="5184025" y="3884554"/>
                <a:ext cx="100557" cy="200641"/>
              </a:xfrm>
              <a:custGeom>
                <a:avLst/>
                <a:gdLst/>
                <a:ahLst/>
                <a:cxnLst/>
                <a:rect l="l" t="t" r="r" b="b"/>
                <a:pathLst>
                  <a:path w="5107" h="10190" extrusionOk="0">
                    <a:moveTo>
                      <a:pt x="1856" y="600"/>
                    </a:moveTo>
                    <a:cubicBezTo>
                      <a:pt x="1929" y="600"/>
                      <a:pt x="2001" y="611"/>
                      <a:pt x="2073" y="630"/>
                    </a:cubicBezTo>
                    <a:cubicBezTo>
                      <a:pt x="2588" y="766"/>
                      <a:pt x="3064" y="1359"/>
                      <a:pt x="3342" y="2215"/>
                    </a:cubicBezTo>
                    <a:cubicBezTo>
                      <a:pt x="3615" y="3052"/>
                      <a:pt x="4503" y="5934"/>
                      <a:pt x="4459" y="7888"/>
                    </a:cubicBezTo>
                    <a:cubicBezTo>
                      <a:pt x="4442" y="8661"/>
                      <a:pt x="4276" y="9195"/>
                      <a:pt x="3979" y="9430"/>
                    </a:cubicBezTo>
                    <a:cubicBezTo>
                      <a:pt x="3846" y="9536"/>
                      <a:pt x="3678" y="9588"/>
                      <a:pt x="3472" y="9588"/>
                    </a:cubicBezTo>
                    <a:cubicBezTo>
                      <a:pt x="3370" y="9588"/>
                      <a:pt x="3259" y="9576"/>
                      <a:pt x="3139" y="9551"/>
                    </a:cubicBezTo>
                    <a:cubicBezTo>
                      <a:pt x="2707" y="9459"/>
                      <a:pt x="2473" y="8750"/>
                      <a:pt x="2304" y="8232"/>
                    </a:cubicBezTo>
                    <a:cubicBezTo>
                      <a:pt x="2269" y="8128"/>
                      <a:pt x="2239" y="8032"/>
                      <a:pt x="2208" y="7948"/>
                    </a:cubicBezTo>
                    <a:cubicBezTo>
                      <a:pt x="1818" y="6870"/>
                      <a:pt x="1589" y="5722"/>
                      <a:pt x="1368" y="4610"/>
                    </a:cubicBezTo>
                    <a:cubicBezTo>
                      <a:pt x="1304" y="4285"/>
                      <a:pt x="1239" y="3960"/>
                      <a:pt x="1170" y="3637"/>
                    </a:cubicBezTo>
                    <a:lnTo>
                      <a:pt x="1110" y="3359"/>
                    </a:lnTo>
                    <a:cubicBezTo>
                      <a:pt x="931" y="2571"/>
                      <a:pt x="663" y="1379"/>
                      <a:pt x="1200" y="888"/>
                    </a:cubicBezTo>
                    <a:cubicBezTo>
                      <a:pt x="1410" y="697"/>
                      <a:pt x="1629" y="600"/>
                      <a:pt x="1856" y="600"/>
                    </a:cubicBezTo>
                    <a:close/>
                    <a:moveTo>
                      <a:pt x="1860" y="1"/>
                    </a:moveTo>
                    <a:cubicBezTo>
                      <a:pt x="1484" y="1"/>
                      <a:pt x="1116" y="153"/>
                      <a:pt x="796" y="445"/>
                    </a:cubicBezTo>
                    <a:cubicBezTo>
                      <a:pt x="0" y="1170"/>
                      <a:pt x="316" y="2568"/>
                      <a:pt x="524" y="3492"/>
                    </a:cubicBezTo>
                    <a:lnTo>
                      <a:pt x="583" y="3762"/>
                    </a:lnTo>
                    <a:cubicBezTo>
                      <a:pt x="651" y="4084"/>
                      <a:pt x="715" y="4406"/>
                      <a:pt x="779" y="4727"/>
                    </a:cubicBezTo>
                    <a:cubicBezTo>
                      <a:pt x="1004" y="5861"/>
                      <a:pt x="1237" y="7032"/>
                      <a:pt x="1642" y="8153"/>
                    </a:cubicBezTo>
                    <a:cubicBezTo>
                      <a:pt x="1672" y="8232"/>
                      <a:pt x="1700" y="8322"/>
                      <a:pt x="1732" y="8420"/>
                    </a:cubicBezTo>
                    <a:cubicBezTo>
                      <a:pt x="1936" y="9038"/>
                      <a:pt x="2243" y="9975"/>
                      <a:pt x="3014" y="10139"/>
                    </a:cubicBezTo>
                    <a:cubicBezTo>
                      <a:pt x="3165" y="10171"/>
                      <a:pt x="3318" y="10189"/>
                      <a:pt x="3472" y="10190"/>
                    </a:cubicBezTo>
                    <a:cubicBezTo>
                      <a:pt x="3816" y="10190"/>
                      <a:pt x="4111" y="10093"/>
                      <a:pt x="4353" y="9902"/>
                    </a:cubicBezTo>
                    <a:cubicBezTo>
                      <a:pt x="4807" y="9542"/>
                      <a:pt x="5038" y="8889"/>
                      <a:pt x="5060" y="7903"/>
                    </a:cubicBezTo>
                    <a:cubicBezTo>
                      <a:pt x="5107" y="5853"/>
                      <a:pt x="4195" y="2887"/>
                      <a:pt x="3915" y="2028"/>
                    </a:cubicBezTo>
                    <a:cubicBezTo>
                      <a:pt x="3567" y="962"/>
                      <a:pt x="2951" y="240"/>
                      <a:pt x="2226" y="49"/>
                    </a:cubicBezTo>
                    <a:cubicBezTo>
                      <a:pt x="2104" y="17"/>
                      <a:pt x="1981" y="1"/>
                      <a:pt x="18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2"/>
              <p:cNvSpPr/>
              <p:nvPr/>
            </p:nvSpPr>
            <p:spPr>
              <a:xfrm>
                <a:off x="5473803" y="3860276"/>
                <a:ext cx="189142" cy="256600"/>
              </a:xfrm>
              <a:custGeom>
                <a:avLst/>
                <a:gdLst/>
                <a:ahLst/>
                <a:cxnLst/>
                <a:rect l="l" t="t" r="r" b="b"/>
                <a:pathLst>
                  <a:path w="9606" h="13032" extrusionOk="0">
                    <a:moveTo>
                      <a:pt x="295" y="0"/>
                    </a:moveTo>
                    <a:lnTo>
                      <a:pt x="295" y="0"/>
                    </a:lnTo>
                    <a:cubicBezTo>
                      <a:pt x="295" y="0"/>
                      <a:pt x="1" y="5292"/>
                      <a:pt x="687" y="5684"/>
                    </a:cubicBezTo>
                    <a:cubicBezTo>
                      <a:pt x="1374" y="6075"/>
                      <a:pt x="3922" y="6762"/>
                      <a:pt x="4216" y="6860"/>
                    </a:cubicBezTo>
                    <a:cubicBezTo>
                      <a:pt x="4510" y="6959"/>
                      <a:pt x="4313" y="7350"/>
                      <a:pt x="3922" y="8722"/>
                    </a:cubicBezTo>
                    <a:cubicBezTo>
                      <a:pt x="3529" y="10094"/>
                      <a:pt x="3922" y="11956"/>
                      <a:pt x="5098" y="12643"/>
                    </a:cubicBezTo>
                    <a:cubicBezTo>
                      <a:pt x="5537" y="12899"/>
                      <a:pt x="5935" y="13032"/>
                      <a:pt x="6266" y="13032"/>
                    </a:cubicBezTo>
                    <a:cubicBezTo>
                      <a:pt x="6823" y="13032"/>
                      <a:pt x="7192" y="12657"/>
                      <a:pt x="7253" y="11858"/>
                    </a:cubicBezTo>
                    <a:cubicBezTo>
                      <a:pt x="7352" y="10585"/>
                      <a:pt x="9606" y="6958"/>
                      <a:pt x="8919" y="5880"/>
                    </a:cubicBezTo>
                    <a:cubicBezTo>
                      <a:pt x="8234" y="4802"/>
                      <a:pt x="7155" y="3724"/>
                      <a:pt x="4999" y="3430"/>
                    </a:cubicBezTo>
                    <a:cubicBezTo>
                      <a:pt x="2843" y="3136"/>
                      <a:pt x="295" y="0"/>
                      <a:pt x="29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2"/>
              <p:cNvSpPr/>
              <p:nvPr/>
            </p:nvSpPr>
            <p:spPr>
              <a:xfrm>
                <a:off x="5469865" y="3854330"/>
                <a:ext cx="194557" cy="268473"/>
              </a:xfrm>
              <a:custGeom>
                <a:avLst/>
                <a:gdLst/>
                <a:ahLst/>
                <a:cxnLst/>
                <a:rect l="l" t="t" r="r" b="b"/>
                <a:pathLst>
                  <a:path w="9881" h="13635" extrusionOk="0">
                    <a:moveTo>
                      <a:pt x="761" y="1063"/>
                    </a:moveTo>
                    <a:cubicBezTo>
                      <a:pt x="1630" y="2006"/>
                      <a:pt x="3476" y="3801"/>
                      <a:pt x="5160" y="4029"/>
                    </a:cubicBezTo>
                    <a:cubicBezTo>
                      <a:pt x="7354" y="4327"/>
                      <a:pt x="8326" y="5493"/>
                      <a:pt x="8867" y="6342"/>
                    </a:cubicBezTo>
                    <a:cubicBezTo>
                      <a:pt x="9206" y="6873"/>
                      <a:pt x="8482" y="8572"/>
                      <a:pt x="7955" y="9813"/>
                    </a:cubicBezTo>
                    <a:cubicBezTo>
                      <a:pt x="7548" y="10771"/>
                      <a:pt x="7196" y="11598"/>
                      <a:pt x="7154" y="12136"/>
                    </a:cubicBezTo>
                    <a:cubicBezTo>
                      <a:pt x="7132" y="12436"/>
                      <a:pt x="7047" y="12821"/>
                      <a:pt x="6771" y="12966"/>
                    </a:cubicBezTo>
                    <a:cubicBezTo>
                      <a:pt x="6687" y="13010"/>
                      <a:pt x="6585" y="13032"/>
                      <a:pt x="6468" y="13032"/>
                    </a:cubicBezTo>
                    <a:cubicBezTo>
                      <a:pt x="6194" y="13032"/>
                      <a:pt x="5841" y="12913"/>
                      <a:pt x="5449" y="12685"/>
                    </a:cubicBezTo>
                    <a:cubicBezTo>
                      <a:pt x="4393" y="12069"/>
                      <a:pt x="4060" y="10338"/>
                      <a:pt x="4411" y="9107"/>
                    </a:cubicBezTo>
                    <a:cubicBezTo>
                      <a:pt x="4488" y="8840"/>
                      <a:pt x="4555" y="8610"/>
                      <a:pt x="4615" y="8413"/>
                    </a:cubicBezTo>
                    <a:cubicBezTo>
                      <a:pt x="4879" y="7532"/>
                      <a:pt x="5025" y="7049"/>
                      <a:pt x="4512" y="6877"/>
                    </a:cubicBezTo>
                    <a:cubicBezTo>
                      <a:pt x="4449" y="6856"/>
                      <a:pt x="4289" y="6810"/>
                      <a:pt x="4067" y="6746"/>
                    </a:cubicBezTo>
                    <a:cubicBezTo>
                      <a:pt x="3314" y="6528"/>
                      <a:pt x="1551" y="6018"/>
                      <a:pt x="1050" y="5734"/>
                    </a:cubicBezTo>
                    <a:cubicBezTo>
                      <a:pt x="759" y="5449"/>
                      <a:pt x="681" y="3220"/>
                      <a:pt x="761" y="1063"/>
                    </a:cubicBezTo>
                    <a:close/>
                    <a:moveTo>
                      <a:pt x="497" y="0"/>
                    </a:moveTo>
                    <a:cubicBezTo>
                      <a:pt x="349" y="0"/>
                      <a:pt x="204" y="110"/>
                      <a:pt x="195" y="286"/>
                    </a:cubicBezTo>
                    <a:cubicBezTo>
                      <a:pt x="81" y="2331"/>
                      <a:pt x="0" y="5826"/>
                      <a:pt x="738" y="6246"/>
                    </a:cubicBezTo>
                    <a:cubicBezTo>
                      <a:pt x="1244" y="6535"/>
                      <a:pt x="2556" y="6935"/>
                      <a:pt x="3899" y="7322"/>
                    </a:cubicBezTo>
                    <a:cubicBezTo>
                      <a:pt x="4054" y="7367"/>
                      <a:pt x="4176" y="7403"/>
                      <a:pt x="4254" y="7427"/>
                    </a:cubicBezTo>
                    <a:cubicBezTo>
                      <a:pt x="4239" y="7574"/>
                      <a:pt x="4141" y="7900"/>
                      <a:pt x="4039" y="8240"/>
                    </a:cubicBezTo>
                    <a:cubicBezTo>
                      <a:pt x="3979" y="8441"/>
                      <a:pt x="3909" y="8672"/>
                      <a:pt x="3832" y="8941"/>
                    </a:cubicBezTo>
                    <a:cubicBezTo>
                      <a:pt x="3421" y="10383"/>
                      <a:pt x="3806" y="12422"/>
                      <a:pt x="5146" y="13203"/>
                    </a:cubicBezTo>
                    <a:cubicBezTo>
                      <a:pt x="5636" y="13489"/>
                      <a:pt x="6081" y="13635"/>
                      <a:pt x="6467" y="13635"/>
                    </a:cubicBezTo>
                    <a:cubicBezTo>
                      <a:pt x="6681" y="13635"/>
                      <a:pt x="6878" y="13590"/>
                      <a:pt x="7050" y="13500"/>
                    </a:cubicBezTo>
                    <a:cubicBezTo>
                      <a:pt x="7336" y="13349"/>
                      <a:pt x="7690" y="12999"/>
                      <a:pt x="7753" y="12184"/>
                    </a:cubicBezTo>
                    <a:cubicBezTo>
                      <a:pt x="7786" y="11744"/>
                      <a:pt x="8136" y="10921"/>
                      <a:pt x="8507" y="10049"/>
                    </a:cubicBezTo>
                    <a:cubicBezTo>
                      <a:pt x="9182" y="8461"/>
                      <a:pt x="9880" y="6819"/>
                      <a:pt x="9373" y="6021"/>
                    </a:cubicBezTo>
                    <a:cubicBezTo>
                      <a:pt x="8768" y="5070"/>
                      <a:pt x="7681" y="3767"/>
                      <a:pt x="5240" y="3435"/>
                    </a:cubicBezTo>
                    <a:cubicBezTo>
                      <a:pt x="3228" y="3160"/>
                      <a:pt x="753" y="143"/>
                      <a:pt x="728" y="112"/>
                    </a:cubicBezTo>
                    <a:cubicBezTo>
                      <a:pt x="666" y="35"/>
                      <a:pt x="581" y="0"/>
                      <a:pt x="49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2"/>
              <p:cNvSpPr/>
              <p:nvPr/>
            </p:nvSpPr>
            <p:spPr>
              <a:xfrm>
                <a:off x="5305296" y="3778425"/>
                <a:ext cx="119361" cy="251441"/>
              </a:xfrm>
              <a:custGeom>
                <a:avLst/>
                <a:gdLst/>
                <a:ahLst/>
                <a:cxnLst/>
                <a:rect l="l" t="t" r="r" b="b"/>
                <a:pathLst>
                  <a:path w="6062" h="12770" extrusionOk="0">
                    <a:moveTo>
                      <a:pt x="2135" y="0"/>
                    </a:moveTo>
                    <a:cubicBezTo>
                      <a:pt x="1744" y="0"/>
                      <a:pt x="1353" y="156"/>
                      <a:pt x="989" y="488"/>
                    </a:cubicBezTo>
                    <a:cubicBezTo>
                      <a:pt x="1" y="1390"/>
                      <a:pt x="598" y="3433"/>
                      <a:pt x="829" y="4526"/>
                    </a:cubicBezTo>
                    <a:cubicBezTo>
                      <a:pt x="1240" y="6472"/>
                      <a:pt x="1544" y="8442"/>
                      <a:pt x="2225" y="10320"/>
                    </a:cubicBezTo>
                    <a:cubicBezTo>
                      <a:pt x="2498" y="11072"/>
                      <a:pt x="2820" y="12512"/>
                      <a:pt x="3758" y="12710"/>
                    </a:cubicBezTo>
                    <a:cubicBezTo>
                      <a:pt x="3947" y="12750"/>
                      <a:pt x="4121" y="12769"/>
                      <a:pt x="4282" y="12769"/>
                    </a:cubicBezTo>
                    <a:cubicBezTo>
                      <a:pt x="5523" y="12769"/>
                      <a:pt x="5964" y="11637"/>
                      <a:pt x="5999" y="10114"/>
                    </a:cubicBezTo>
                    <a:cubicBezTo>
                      <a:pt x="6062" y="7350"/>
                      <a:pt x="4779" y="3301"/>
                      <a:pt x="4493" y="2425"/>
                    </a:cubicBezTo>
                    <a:cubicBezTo>
                      <a:pt x="3994" y="896"/>
                      <a:pt x="3069" y="0"/>
                      <a:pt x="21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2"/>
              <p:cNvSpPr/>
              <p:nvPr/>
            </p:nvSpPr>
            <p:spPr>
              <a:xfrm>
                <a:off x="5300767" y="3772518"/>
                <a:ext cx="129777" cy="263255"/>
              </a:xfrm>
              <a:custGeom>
                <a:avLst/>
                <a:gdLst/>
                <a:ahLst/>
                <a:cxnLst/>
                <a:rect l="l" t="t" r="r" b="b"/>
                <a:pathLst>
                  <a:path w="6591" h="13370" extrusionOk="0">
                    <a:moveTo>
                      <a:pt x="2368" y="601"/>
                    </a:moveTo>
                    <a:cubicBezTo>
                      <a:pt x="2473" y="601"/>
                      <a:pt x="2576" y="616"/>
                      <a:pt x="2677" y="643"/>
                    </a:cubicBezTo>
                    <a:cubicBezTo>
                      <a:pt x="3397" y="833"/>
                      <a:pt x="4055" y="1646"/>
                      <a:pt x="4438" y="2819"/>
                    </a:cubicBezTo>
                    <a:cubicBezTo>
                      <a:pt x="4802" y="3935"/>
                      <a:pt x="5988" y="7788"/>
                      <a:pt x="5929" y="10407"/>
                    </a:cubicBezTo>
                    <a:cubicBezTo>
                      <a:pt x="5905" y="11483"/>
                      <a:pt x="5677" y="12199"/>
                      <a:pt x="5253" y="12536"/>
                    </a:cubicBezTo>
                    <a:cubicBezTo>
                      <a:pt x="5056" y="12692"/>
                      <a:pt x="4813" y="12770"/>
                      <a:pt x="4516" y="12770"/>
                    </a:cubicBezTo>
                    <a:cubicBezTo>
                      <a:pt x="4373" y="12770"/>
                      <a:pt x="4218" y="12752"/>
                      <a:pt x="4050" y="12716"/>
                    </a:cubicBezTo>
                    <a:cubicBezTo>
                      <a:pt x="3420" y="12582"/>
                      <a:pt x="3099" y="11607"/>
                      <a:pt x="2865" y="10894"/>
                    </a:cubicBezTo>
                    <a:cubicBezTo>
                      <a:pt x="2820" y="10758"/>
                      <a:pt x="2779" y="10630"/>
                      <a:pt x="2738" y="10518"/>
                    </a:cubicBezTo>
                    <a:cubicBezTo>
                      <a:pt x="2217" y="9078"/>
                      <a:pt x="1912" y="7545"/>
                      <a:pt x="1617" y="6063"/>
                    </a:cubicBezTo>
                    <a:cubicBezTo>
                      <a:pt x="1531" y="5630"/>
                      <a:pt x="1445" y="5196"/>
                      <a:pt x="1353" y="4764"/>
                    </a:cubicBezTo>
                    <a:lnTo>
                      <a:pt x="1272" y="4394"/>
                    </a:lnTo>
                    <a:cubicBezTo>
                      <a:pt x="1030" y="3321"/>
                      <a:pt x="663" y="1702"/>
                      <a:pt x="1422" y="1009"/>
                    </a:cubicBezTo>
                    <a:cubicBezTo>
                      <a:pt x="1719" y="739"/>
                      <a:pt x="2041" y="601"/>
                      <a:pt x="2368" y="601"/>
                    </a:cubicBezTo>
                    <a:close/>
                    <a:moveTo>
                      <a:pt x="2370" y="0"/>
                    </a:moveTo>
                    <a:cubicBezTo>
                      <a:pt x="1894" y="0"/>
                      <a:pt x="1426" y="193"/>
                      <a:pt x="1017" y="565"/>
                    </a:cubicBezTo>
                    <a:cubicBezTo>
                      <a:pt x="1" y="1493"/>
                      <a:pt x="413" y="3318"/>
                      <a:pt x="685" y="4526"/>
                    </a:cubicBezTo>
                    <a:lnTo>
                      <a:pt x="765" y="4888"/>
                    </a:lnTo>
                    <a:cubicBezTo>
                      <a:pt x="857" y="5318"/>
                      <a:pt x="942" y="5748"/>
                      <a:pt x="1027" y="6180"/>
                    </a:cubicBezTo>
                    <a:cubicBezTo>
                      <a:pt x="1326" y="7683"/>
                      <a:pt x="1636" y="9239"/>
                      <a:pt x="2173" y="10722"/>
                    </a:cubicBezTo>
                    <a:cubicBezTo>
                      <a:pt x="2212" y="10829"/>
                      <a:pt x="2251" y="10951"/>
                      <a:pt x="2294" y="11081"/>
                    </a:cubicBezTo>
                    <a:cubicBezTo>
                      <a:pt x="2573" y="11933"/>
                      <a:pt x="2956" y="13099"/>
                      <a:pt x="3926" y="13305"/>
                    </a:cubicBezTo>
                    <a:cubicBezTo>
                      <a:pt x="4120" y="13346"/>
                      <a:pt x="4316" y="13367"/>
                      <a:pt x="4513" y="13370"/>
                    </a:cubicBezTo>
                    <a:cubicBezTo>
                      <a:pt x="4948" y="13370"/>
                      <a:pt x="5321" y="13249"/>
                      <a:pt x="5625" y="13007"/>
                    </a:cubicBezTo>
                    <a:cubicBezTo>
                      <a:pt x="6197" y="12554"/>
                      <a:pt x="6500" y="11684"/>
                      <a:pt x="6530" y="10421"/>
                    </a:cubicBezTo>
                    <a:cubicBezTo>
                      <a:pt x="6590" y="7705"/>
                      <a:pt x="5381" y="3772"/>
                      <a:pt x="5009" y="2631"/>
                    </a:cubicBezTo>
                    <a:cubicBezTo>
                      <a:pt x="4557" y="1244"/>
                      <a:pt x="3763" y="307"/>
                      <a:pt x="2831" y="61"/>
                    </a:cubicBezTo>
                    <a:cubicBezTo>
                      <a:pt x="2677" y="20"/>
                      <a:pt x="2523" y="0"/>
                      <a:pt x="237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2"/>
              <p:cNvSpPr/>
              <p:nvPr/>
            </p:nvSpPr>
            <p:spPr>
              <a:xfrm>
                <a:off x="5397819" y="3800183"/>
                <a:ext cx="119361" cy="251441"/>
              </a:xfrm>
              <a:custGeom>
                <a:avLst/>
                <a:gdLst/>
                <a:ahLst/>
                <a:cxnLst/>
                <a:rect l="l" t="t" r="r" b="b"/>
                <a:pathLst>
                  <a:path w="6062" h="12770" extrusionOk="0">
                    <a:moveTo>
                      <a:pt x="2134" y="0"/>
                    </a:moveTo>
                    <a:cubicBezTo>
                      <a:pt x="1744" y="0"/>
                      <a:pt x="1352" y="156"/>
                      <a:pt x="989" y="488"/>
                    </a:cubicBezTo>
                    <a:cubicBezTo>
                      <a:pt x="0" y="1390"/>
                      <a:pt x="598" y="3432"/>
                      <a:pt x="829" y="4526"/>
                    </a:cubicBezTo>
                    <a:cubicBezTo>
                      <a:pt x="1240" y="6470"/>
                      <a:pt x="1544" y="8441"/>
                      <a:pt x="2225" y="10320"/>
                    </a:cubicBezTo>
                    <a:cubicBezTo>
                      <a:pt x="2497" y="11072"/>
                      <a:pt x="2820" y="12513"/>
                      <a:pt x="3758" y="12711"/>
                    </a:cubicBezTo>
                    <a:cubicBezTo>
                      <a:pt x="3946" y="12750"/>
                      <a:pt x="4121" y="12769"/>
                      <a:pt x="4281" y="12769"/>
                    </a:cubicBezTo>
                    <a:cubicBezTo>
                      <a:pt x="5523" y="12769"/>
                      <a:pt x="5965" y="11636"/>
                      <a:pt x="5999" y="10114"/>
                    </a:cubicBezTo>
                    <a:cubicBezTo>
                      <a:pt x="6061" y="7349"/>
                      <a:pt x="4780" y="3301"/>
                      <a:pt x="4493" y="2424"/>
                    </a:cubicBezTo>
                    <a:cubicBezTo>
                      <a:pt x="3994" y="896"/>
                      <a:pt x="3069" y="0"/>
                      <a:pt x="21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2"/>
              <p:cNvSpPr/>
              <p:nvPr/>
            </p:nvSpPr>
            <p:spPr>
              <a:xfrm>
                <a:off x="5393270" y="3794256"/>
                <a:ext cx="129796" cy="263255"/>
              </a:xfrm>
              <a:custGeom>
                <a:avLst/>
                <a:gdLst/>
                <a:ahLst/>
                <a:cxnLst/>
                <a:rect l="l" t="t" r="r" b="b"/>
                <a:pathLst>
                  <a:path w="6592" h="13370" extrusionOk="0">
                    <a:moveTo>
                      <a:pt x="2369" y="602"/>
                    </a:moveTo>
                    <a:cubicBezTo>
                      <a:pt x="2472" y="602"/>
                      <a:pt x="2577" y="616"/>
                      <a:pt x="2676" y="643"/>
                    </a:cubicBezTo>
                    <a:cubicBezTo>
                      <a:pt x="3397" y="832"/>
                      <a:pt x="4056" y="1646"/>
                      <a:pt x="4438" y="2818"/>
                    </a:cubicBezTo>
                    <a:cubicBezTo>
                      <a:pt x="4803" y="3938"/>
                      <a:pt x="5989" y="7792"/>
                      <a:pt x="5930" y="10408"/>
                    </a:cubicBezTo>
                    <a:cubicBezTo>
                      <a:pt x="5905" y="11484"/>
                      <a:pt x="5678" y="12201"/>
                      <a:pt x="5253" y="12536"/>
                    </a:cubicBezTo>
                    <a:cubicBezTo>
                      <a:pt x="5056" y="12692"/>
                      <a:pt x="4814" y="12770"/>
                      <a:pt x="4517" y="12770"/>
                    </a:cubicBezTo>
                    <a:cubicBezTo>
                      <a:pt x="4374" y="12770"/>
                      <a:pt x="4219" y="12752"/>
                      <a:pt x="4050" y="12716"/>
                    </a:cubicBezTo>
                    <a:cubicBezTo>
                      <a:pt x="3420" y="12583"/>
                      <a:pt x="3099" y="11608"/>
                      <a:pt x="2865" y="10895"/>
                    </a:cubicBezTo>
                    <a:cubicBezTo>
                      <a:pt x="2820" y="10758"/>
                      <a:pt x="2778" y="10631"/>
                      <a:pt x="2738" y="10518"/>
                    </a:cubicBezTo>
                    <a:cubicBezTo>
                      <a:pt x="2216" y="9078"/>
                      <a:pt x="1911" y="7543"/>
                      <a:pt x="1616" y="6061"/>
                    </a:cubicBezTo>
                    <a:cubicBezTo>
                      <a:pt x="1531" y="5628"/>
                      <a:pt x="1444" y="5196"/>
                      <a:pt x="1353" y="4764"/>
                    </a:cubicBezTo>
                    <a:lnTo>
                      <a:pt x="1272" y="4397"/>
                    </a:lnTo>
                    <a:cubicBezTo>
                      <a:pt x="1029" y="3324"/>
                      <a:pt x="664" y="1703"/>
                      <a:pt x="1423" y="1010"/>
                    </a:cubicBezTo>
                    <a:cubicBezTo>
                      <a:pt x="1718" y="740"/>
                      <a:pt x="2041" y="602"/>
                      <a:pt x="2368" y="602"/>
                    </a:cubicBezTo>
                    <a:close/>
                    <a:moveTo>
                      <a:pt x="2369" y="0"/>
                    </a:moveTo>
                    <a:cubicBezTo>
                      <a:pt x="1893" y="0"/>
                      <a:pt x="1425" y="193"/>
                      <a:pt x="1017" y="566"/>
                    </a:cubicBezTo>
                    <a:cubicBezTo>
                      <a:pt x="0" y="1493"/>
                      <a:pt x="413" y="3319"/>
                      <a:pt x="685" y="4528"/>
                    </a:cubicBezTo>
                    <a:lnTo>
                      <a:pt x="765" y="4887"/>
                    </a:lnTo>
                    <a:cubicBezTo>
                      <a:pt x="856" y="5318"/>
                      <a:pt x="942" y="5747"/>
                      <a:pt x="1027" y="6177"/>
                    </a:cubicBezTo>
                    <a:cubicBezTo>
                      <a:pt x="1326" y="7682"/>
                      <a:pt x="1635" y="9238"/>
                      <a:pt x="2172" y="10722"/>
                    </a:cubicBezTo>
                    <a:cubicBezTo>
                      <a:pt x="2211" y="10830"/>
                      <a:pt x="2250" y="10951"/>
                      <a:pt x="2294" y="11081"/>
                    </a:cubicBezTo>
                    <a:cubicBezTo>
                      <a:pt x="2573" y="11934"/>
                      <a:pt x="2956" y="13100"/>
                      <a:pt x="3926" y="13304"/>
                    </a:cubicBezTo>
                    <a:cubicBezTo>
                      <a:pt x="4119" y="13347"/>
                      <a:pt x="4316" y="13368"/>
                      <a:pt x="4514" y="13370"/>
                    </a:cubicBezTo>
                    <a:cubicBezTo>
                      <a:pt x="4949" y="13370"/>
                      <a:pt x="5321" y="13249"/>
                      <a:pt x="5626" y="13007"/>
                    </a:cubicBezTo>
                    <a:cubicBezTo>
                      <a:pt x="6197" y="12554"/>
                      <a:pt x="6501" y="11684"/>
                      <a:pt x="6529" y="10421"/>
                    </a:cubicBezTo>
                    <a:cubicBezTo>
                      <a:pt x="6591" y="7709"/>
                      <a:pt x="5382" y="3773"/>
                      <a:pt x="5009" y="2631"/>
                    </a:cubicBezTo>
                    <a:cubicBezTo>
                      <a:pt x="4557" y="1244"/>
                      <a:pt x="3762" y="307"/>
                      <a:pt x="2830" y="61"/>
                    </a:cubicBezTo>
                    <a:cubicBezTo>
                      <a:pt x="2677" y="20"/>
                      <a:pt x="2522" y="0"/>
                      <a:pt x="23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6234664" y="4064659"/>
                <a:ext cx="190245" cy="261877"/>
              </a:xfrm>
              <a:custGeom>
                <a:avLst/>
                <a:gdLst/>
                <a:ahLst/>
                <a:cxnLst/>
                <a:rect l="l" t="t" r="r" b="b"/>
                <a:pathLst>
                  <a:path w="9662" h="13300" extrusionOk="0">
                    <a:moveTo>
                      <a:pt x="7147" y="0"/>
                    </a:moveTo>
                    <a:cubicBezTo>
                      <a:pt x="6326" y="0"/>
                      <a:pt x="5413" y="557"/>
                      <a:pt x="4636" y="1636"/>
                    </a:cubicBezTo>
                    <a:cubicBezTo>
                      <a:pt x="4048" y="2451"/>
                      <a:pt x="1375" y="6237"/>
                      <a:pt x="528" y="9296"/>
                    </a:cubicBezTo>
                    <a:cubicBezTo>
                      <a:pt x="0" y="11199"/>
                      <a:pt x="179" y="12820"/>
                      <a:pt x="2006" y="13269"/>
                    </a:cubicBezTo>
                    <a:cubicBezTo>
                      <a:pt x="2091" y="13290"/>
                      <a:pt x="2175" y="13300"/>
                      <a:pt x="2257" y="13300"/>
                    </a:cubicBezTo>
                    <a:cubicBezTo>
                      <a:pt x="3180" y="13300"/>
                      <a:pt x="3905" y="12056"/>
                      <a:pt x="4394" y="11426"/>
                    </a:cubicBezTo>
                    <a:cubicBezTo>
                      <a:pt x="5723" y="9712"/>
                      <a:pt x="6691" y="7707"/>
                      <a:pt x="7763" y="5785"/>
                    </a:cubicBezTo>
                    <a:cubicBezTo>
                      <a:pt x="8364" y="4704"/>
                      <a:pt x="9662" y="2769"/>
                      <a:pt x="8928" y="1282"/>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6231769" y="4058732"/>
                <a:ext cx="198357" cy="273750"/>
              </a:xfrm>
              <a:custGeom>
                <a:avLst/>
                <a:gdLst/>
                <a:ahLst/>
                <a:cxnLst/>
                <a:rect l="l" t="t" r="r" b="b"/>
                <a:pathLst>
                  <a:path w="10074" h="13903" extrusionOk="0">
                    <a:moveTo>
                      <a:pt x="7290" y="602"/>
                    </a:moveTo>
                    <a:cubicBezTo>
                      <a:pt x="7333" y="602"/>
                      <a:pt x="7375" y="604"/>
                      <a:pt x="7416" y="607"/>
                    </a:cubicBezTo>
                    <a:cubicBezTo>
                      <a:pt x="7991" y="655"/>
                      <a:pt x="8472" y="1039"/>
                      <a:pt x="8806" y="1716"/>
                    </a:cubicBezTo>
                    <a:cubicBezTo>
                      <a:pt x="9394" y="2906"/>
                      <a:pt x="8467" y="4514"/>
                      <a:pt x="7854" y="5578"/>
                    </a:cubicBezTo>
                    <a:cubicBezTo>
                      <a:pt x="7779" y="5707"/>
                      <a:pt x="7709" y="5829"/>
                      <a:pt x="7646" y="5941"/>
                    </a:cubicBezTo>
                    <a:cubicBezTo>
                      <a:pt x="7409" y="6367"/>
                      <a:pt x="7176" y="6798"/>
                      <a:pt x="6943" y="7228"/>
                    </a:cubicBezTo>
                    <a:cubicBezTo>
                      <a:pt x="6148" y="8703"/>
                      <a:pt x="5324" y="10228"/>
                      <a:pt x="4304" y="11543"/>
                    </a:cubicBezTo>
                    <a:cubicBezTo>
                      <a:pt x="4225" y="11646"/>
                      <a:pt x="4138" y="11764"/>
                      <a:pt x="4047" y="11891"/>
                    </a:cubicBezTo>
                    <a:cubicBezTo>
                      <a:pt x="3610" y="12495"/>
                      <a:pt x="3025" y="13299"/>
                      <a:pt x="2398" y="13299"/>
                    </a:cubicBezTo>
                    <a:cubicBezTo>
                      <a:pt x="2341" y="13299"/>
                      <a:pt x="2283" y="13293"/>
                      <a:pt x="2226" y="13279"/>
                    </a:cubicBezTo>
                    <a:cubicBezTo>
                      <a:pt x="1639" y="13135"/>
                      <a:pt x="1234" y="12862"/>
                      <a:pt x="991" y="12446"/>
                    </a:cubicBezTo>
                    <a:cubicBezTo>
                      <a:pt x="633" y="11836"/>
                      <a:pt x="624" y="10904"/>
                      <a:pt x="964" y="9678"/>
                    </a:cubicBezTo>
                    <a:cubicBezTo>
                      <a:pt x="1770" y="6773"/>
                      <a:pt x="4278" y="3153"/>
                      <a:pt x="5027" y="2112"/>
                    </a:cubicBezTo>
                    <a:cubicBezTo>
                      <a:pt x="5724" y="1145"/>
                      <a:pt x="6544" y="602"/>
                      <a:pt x="7290" y="602"/>
                    </a:cubicBezTo>
                    <a:close/>
                    <a:moveTo>
                      <a:pt x="7294" y="1"/>
                    </a:moveTo>
                    <a:cubicBezTo>
                      <a:pt x="6344" y="1"/>
                      <a:pt x="5353" y="632"/>
                      <a:pt x="4539" y="1761"/>
                    </a:cubicBezTo>
                    <a:cubicBezTo>
                      <a:pt x="3775" y="2821"/>
                      <a:pt x="1217" y="6516"/>
                      <a:pt x="384" y="9516"/>
                    </a:cubicBezTo>
                    <a:cubicBezTo>
                      <a:pt x="0" y="10905"/>
                      <a:pt x="30" y="11993"/>
                      <a:pt x="472" y="12749"/>
                    </a:cubicBezTo>
                    <a:cubicBezTo>
                      <a:pt x="798" y="13305"/>
                      <a:pt x="1339" y="13679"/>
                      <a:pt x="2082" y="13862"/>
                    </a:cubicBezTo>
                    <a:cubicBezTo>
                      <a:pt x="2188" y="13888"/>
                      <a:pt x="2297" y="13902"/>
                      <a:pt x="2406" y="13902"/>
                    </a:cubicBezTo>
                    <a:cubicBezTo>
                      <a:pt x="3333" y="13902"/>
                      <a:pt x="4046" y="12918"/>
                      <a:pt x="4534" y="12243"/>
                    </a:cubicBezTo>
                    <a:cubicBezTo>
                      <a:pt x="4621" y="12123"/>
                      <a:pt x="4702" y="12010"/>
                      <a:pt x="4778" y="11911"/>
                    </a:cubicBezTo>
                    <a:cubicBezTo>
                      <a:pt x="5829" y="10557"/>
                      <a:pt x="6665" y="9011"/>
                      <a:pt x="7472" y="7514"/>
                    </a:cubicBezTo>
                    <a:cubicBezTo>
                      <a:pt x="7704" y="7086"/>
                      <a:pt x="7934" y="6657"/>
                      <a:pt x="8172" y="6232"/>
                    </a:cubicBezTo>
                    <a:lnTo>
                      <a:pt x="8374" y="5877"/>
                    </a:lnTo>
                    <a:cubicBezTo>
                      <a:pt x="9051" y="4703"/>
                      <a:pt x="10073" y="2928"/>
                      <a:pt x="9344" y="1450"/>
                    </a:cubicBezTo>
                    <a:cubicBezTo>
                      <a:pt x="8919" y="585"/>
                      <a:pt x="8252" y="73"/>
                      <a:pt x="7466" y="8"/>
                    </a:cubicBezTo>
                    <a:cubicBezTo>
                      <a:pt x="7409" y="3"/>
                      <a:pt x="7351"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6327029" y="4148006"/>
                <a:ext cx="142871" cy="196683"/>
              </a:xfrm>
              <a:custGeom>
                <a:avLst/>
                <a:gdLst/>
                <a:ahLst/>
                <a:cxnLst/>
                <a:rect l="l" t="t" r="r" b="b"/>
                <a:pathLst>
                  <a:path w="7256" h="9989" extrusionOk="0">
                    <a:moveTo>
                      <a:pt x="5368" y="1"/>
                    </a:moveTo>
                    <a:cubicBezTo>
                      <a:pt x="4751" y="1"/>
                      <a:pt x="4066" y="418"/>
                      <a:pt x="3482" y="1229"/>
                    </a:cubicBezTo>
                    <a:cubicBezTo>
                      <a:pt x="3041" y="1842"/>
                      <a:pt x="1033" y="4685"/>
                      <a:pt x="397" y="6981"/>
                    </a:cubicBezTo>
                    <a:cubicBezTo>
                      <a:pt x="1" y="8410"/>
                      <a:pt x="136" y="9628"/>
                      <a:pt x="1508" y="9966"/>
                    </a:cubicBezTo>
                    <a:cubicBezTo>
                      <a:pt x="1571" y="9981"/>
                      <a:pt x="1634" y="9989"/>
                      <a:pt x="1695" y="9989"/>
                    </a:cubicBezTo>
                    <a:cubicBezTo>
                      <a:pt x="2388" y="9989"/>
                      <a:pt x="2933" y="9055"/>
                      <a:pt x="3300" y="8581"/>
                    </a:cubicBezTo>
                    <a:cubicBezTo>
                      <a:pt x="4299" y="7294"/>
                      <a:pt x="5026" y="5789"/>
                      <a:pt x="5829" y="4346"/>
                    </a:cubicBezTo>
                    <a:cubicBezTo>
                      <a:pt x="6282" y="3534"/>
                      <a:pt x="7256" y="2080"/>
                      <a:pt x="6706" y="963"/>
                    </a:cubicBezTo>
                    <a:cubicBezTo>
                      <a:pt x="6386" y="316"/>
                      <a:pt x="5903" y="1"/>
                      <a:pt x="53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6323347" y="4142099"/>
                <a:ext cx="152145" cy="208517"/>
              </a:xfrm>
              <a:custGeom>
                <a:avLst/>
                <a:gdLst/>
                <a:ahLst/>
                <a:cxnLst/>
                <a:rect l="l" t="t" r="r" b="b"/>
                <a:pathLst>
                  <a:path w="7727" h="10590" extrusionOk="0">
                    <a:moveTo>
                      <a:pt x="5548" y="601"/>
                    </a:moveTo>
                    <a:cubicBezTo>
                      <a:pt x="5579" y="601"/>
                      <a:pt x="5610" y="602"/>
                      <a:pt x="5641" y="605"/>
                    </a:cubicBezTo>
                    <a:cubicBezTo>
                      <a:pt x="6045" y="638"/>
                      <a:pt x="6385" y="912"/>
                      <a:pt x="6623" y="1396"/>
                    </a:cubicBezTo>
                    <a:cubicBezTo>
                      <a:pt x="7047" y="2253"/>
                      <a:pt x="6363" y="3440"/>
                      <a:pt x="5911" y="4225"/>
                    </a:cubicBezTo>
                    <a:lnTo>
                      <a:pt x="5754" y="4499"/>
                    </a:lnTo>
                    <a:cubicBezTo>
                      <a:pt x="5575" y="4820"/>
                      <a:pt x="5400" y="5145"/>
                      <a:pt x="5224" y="5469"/>
                    </a:cubicBezTo>
                    <a:cubicBezTo>
                      <a:pt x="4629" y="6574"/>
                      <a:pt x="4011" y="7714"/>
                      <a:pt x="3250" y="8696"/>
                    </a:cubicBezTo>
                    <a:cubicBezTo>
                      <a:pt x="3190" y="8773"/>
                      <a:pt x="3126" y="8863"/>
                      <a:pt x="3056" y="8959"/>
                    </a:cubicBezTo>
                    <a:cubicBezTo>
                      <a:pt x="2737" y="9400"/>
                      <a:pt x="2307" y="9985"/>
                      <a:pt x="1873" y="9985"/>
                    </a:cubicBezTo>
                    <a:cubicBezTo>
                      <a:pt x="1838" y="9985"/>
                      <a:pt x="1802" y="9981"/>
                      <a:pt x="1767" y="9973"/>
                    </a:cubicBezTo>
                    <a:cubicBezTo>
                      <a:pt x="1346" y="9870"/>
                      <a:pt x="1058" y="9677"/>
                      <a:pt x="886" y="9382"/>
                    </a:cubicBezTo>
                    <a:cubicBezTo>
                      <a:pt x="628" y="8941"/>
                      <a:pt x="624" y="8262"/>
                      <a:pt x="873" y="7361"/>
                    </a:cubicBezTo>
                    <a:lnTo>
                      <a:pt x="874" y="7361"/>
                    </a:lnTo>
                    <a:cubicBezTo>
                      <a:pt x="1474" y="5194"/>
                      <a:pt x="3352" y="2483"/>
                      <a:pt x="3913" y="1704"/>
                    </a:cubicBezTo>
                    <a:cubicBezTo>
                      <a:pt x="4413" y="1010"/>
                      <a:pt x="5017" y="601"/>
                      <a:pt x="5548" y="601"/>
                    </a:cubicBezTo>
                    <a:close/>
                    <a:moveTo>
                      <a:pt x="5561" y="0"/>
                    </a:moveTo>
                    <a:cubicBezTo>
                      <a:pt x="4827" y="0"/>
                      <a:pt x="4052" y="483"/>
                      <a:pt x="3425" y="1353"/>
                    </a:cubicBezTo>
                    <a:cubicBezTo>
                      <a:pt x="2850" y="2152"/>
                      <a:pt x="922" y="4937"/>
                      <a:pt x="293" y="7201"/>
                    </a:cubicBezTo>
                    <a:cubicBezTo>
                      <a:pt x="0" y="8264"/>
                      <a:pt x="24" y="9100"/>
                      <a:pt x="368" y="9687"/>
                    </a:cubicBezTo>
                    <a:cubicBezTo>
                      <a:pt x="623" y="10121"/>
                      <a:pt x="1045" y="10414"/>
                      <a:pt x="1624" y="10556"/>
                    </a:cubicBezTo>
                    <a:cubicBezTo>
                      <a:pt x="1709" y="10578"/>
                      <a:pt x="1798" y="10589"/>
                      <a:pt x="1887" y="10589"/>
                    </a:cubicBezTo>
                    <a:cubicBezTo>
                      <a:pt x="2618" y="10589"/>
                      <a:pt x="3166" y="9831"/>
                      <a:pt x="3542" y="9311"/>
                    </a:cubicBezTo>
                    <a:cubicBezTo>
                      <a:pt x="3607" y="9221"/>
                      <a:pt x="3669" y="9137"/>
                      <a:pt x="3725" y="9065"/>
                    </a:cubicBezTo>
                    <a:cubicBezTo>
                      <a:pt x="4517" y="8044"/>
                      <a:pt x="5145" y="6880"/>
                      <a:pt x="5753" y="5754"/>
                    </a:cubicBezTo>
                    <a:cubicBezTo>
                      <a:pt x="5927" y="5433"/>
                      <a:pt x="6102" y="5111"/>
                      <a:pt x="6280" y="4792"/>
                    </a:cubicBezTo>
                    <a:lnTo>
                      <a:pt x="6431" y="4525"/>
                    </a:lnTo>
                    <a:cubicBezTo>
                      <a:pt x="6947" y="3630"/>
                      <a:pt x="7726" y="2277"/>
                      <a:pt x="7162" y="1130"/>
                    </a:cubicBezTo>
                    <a:cubicBezTo>
                      <a:pt x="6830" y="456"/>
                      <a:pt x="6307" y="57"/>
                      <a:pt x="5690" y="5"/>
                    </a:cubicBezTo>
                    <a:cubicBezTo>
                      <a:pt x="5647" y="2"/>
                      <a:pt x="5604" y="0"/>
                      <a:pt x="556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5947386" y="3986785"/>
                <a:ext cx="236378" cy="225352"/>
              </a:xfrm>
              <a:custGeom>
                <a:avLst/>
                <a:gdLst/>
                <a:ahLst/>
                <a:cxnLst/>
                <a:rect l="l" t="t" r="r" b="b"/>
                <a:pathLst>
                  <a:path w="12005" h="11445" extrusionOk="0">
                    <a:moveTo>
                      <a:pt x="12004" y="0"/>
                    </a:moveTo>
                    <a:cubicBezTo>
                      <a:pt x="12004" y="0"/>
                      <a:pt x="9345" y="1548"/>
                      <a:pt x="7107" y="1548"/>
                    </a:cubicBezTo>
                    <a:cubicBezTo>
                      <a:pt x="6708" y="1548"/>
                      <a:pt x="6323" y="1499"/>
                      <a:pt x="5968" y="1383"/>
                    </a:cubicBezTo>
                    <a:cubicBezTo>
                      <a:pt x="5227" y="1141"/>
                      <a:pt x="4573" y="1039"/>
                      <a:pt x="3990" y="1039"/>
                    </a:cubicBezTo>
                    <a:cubicBezTo>
                      <a:pt x="2729" y="1039"/>
                      <a:pt x="1805" y="1517"/>
                      <a:pt x="1071" y="2088"/>
                    </a:cubicBezTo>
                    <a:cubicBezTo>
                      <a:pt x="1" y="2922"/>
                      <a:pt x="1153" y="8031"/>
                      <a:pt x="834" y="9475"/>
                    </a:cubicBezTo>
                    <a:cubicBezTo>
                      <a:pt x="547" y="10779"/>
                      <a:pt x="1217" y="11444"/>
                      <a:pt x="2420" y="11444"/>
                    </a:cubicBezTo>
                    <a:cubicBezTo>
                      <a:pt x="2549" y="11444"/>
                      <a:pt x="2683" y="11437"/>
                      <a:pt x="2824" y="11422"/>
                    </a:cubicBezTo>
                    <a:cubicBezTo>
                      <a:pt x="4276" y="11263"/>
                      <a:pt x="5299" y="9423"/>
                      <a:pt x="5344" y="7722"/>
                    </a:cubicBezTo>
                    <a:cubicBezTo>
                      <a:pt x="5387" y="6082"/>
                      <a:pt x="5319" y="5533"/>
                      <a:pt x="5618" y="5533"/>
                    </a:cubicBezTo>
                    <a:cubicBezTo>
                      <a:pt x="5629" y="5533"/>
                      <a:pt x="5641" y="5533"/>
                      <a:pt x="5653" y="5535"/>
                    </a:cubicBezTo>
                    <a:cubicBezTo>
                      <a:pt x="5966" y="5572"/>
                      <a:pt x="8473" y="6036"/>
                      <a:pt x="9507" y="6036"/>
                    </a:cubicBezTo>
                    <a:cubicBezTo>
                      <a:pt x="9586" y="6036"/>
                      <a:pt x="9658" y="6033"/>
                      <a:pt x="9718" y="6027"/>
                    </a:cubicBezTo>
                    <a:cubicBezTo>
                      <a:pt x="10564" y="5943"/>
                      <a:pt x="12004" y="1"/>
                      <a:pt x="120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5950379" y="3980858"/>
                <a:ext cx="240080" cy="237205"/>
              </a:xfrm>
              <a:custGeom>
                <a:avLst/>
                <a:gdLst/>
                <a:ahLst/>
                <a:cxnLst/>
                <a:rect l="l" t="t" r="r" b="b"/>
                <a:pathLst>
                  <a:path w="12193" h="12047" extrusionOk="0">
                    <a:moveTo>
                      <a:pt x="11397" y="882"/>
                    </a:moveTo>
                    <a:lnTo>
                      <a:pt x="11397" y="882"/>
                    </a:lnTo>
                    <a:cubicBezTo>
                      <a:pt x="10769" y="3323"/>
                      <a:pt x="9926" y="5837"/>
                      <a:pt x="9538" y="6028"/>
                    </a:cubicBezTo>
                    <a:cubicBezTo>
                      <a:pt x="9485" y="6033"/>
                      <a:pt x="9421" y="6036"/>
                      <a:pt x="9350" y="6036"/>
                    </a:cubicBezTo>
                    <a:cubicBezTo>
                      <a:pt x="8576" y="6036"/>
                      <a:pt x="6826" y="5746"/>
                      <a:pt x="6043" y="5617"/>
                    </a:cubicBezTo>
                    <a:cubicBezTo>
                      <a:pt x="5790" y="5575"/>
                      <a:pt x="5609" y="5545"/>
                      <a:pt x="5536" y="5537"/>
                    </a:cubicBezTo>
                    <a:cubicBezTo>
                      <a:pt x="5513" y="5534"/>
                      <a:pt x="5490" y="5533"/>
                      <a:pt x="5469" y="5533"/>
                    </a:cubicBezTo>
                    <a:cubicBezTo>
                      <a:pt x="5322" y="5533"/>
                      <a:pt x="5220" y="5591"/>
                      <a:pt x="5158" y="5645"/>
                    </a:cubicBezTo>
                    <a:cubicBezTo>
                      <a:pt x="4927" y="5847"/>
                      <a:pt x="4922" y="6201"/>
                      <a:pt x="4908" y="7150"/>
                    </a:cubicBezTo>
                    <a:cubicBezTo>
                      <a:pt x="4904" y="7395"/>
                      <a:pt x="4901" y="7682"/>
                      <a:pt x="4891" y="8015"/>
                    </a:cubicBezTo>
                    <a:cubicBezTo>
                      <a:pt x="4851" y="9547"/>
                      <a:pt x="3937" y="11283"/>
                      <a:pt x="2639" y="11424"/>
                    </a:cubicBezTo>
                    <a:cubicBezTo>
                      <a:pt x="2511" y="11438"/>
                      <a:pt x="2389" y="11444"/>
                      <a:pt x="2273" y="11444"/>
                    </a:cubicBezTo>
                    <a:cubicBezTo>
                      <a:pt x="1768" y="11444"/>
                      <a:pt x="1378" y="11315"/>
                      <a:pt x="1156" y="11069"/>
                    </a:cubicBezTo>
                    <a:cubicBezTo>
                      <a:pt x="916" y="10801"/>
                      <a:pt x="855" y="10388"/>
                      <a:pt x="975" y="9840"/>
                    </a:cubicBezTo>
                    <a:cubicBezTo>
                      <a:pt x="1108" y="9241"/>
                      <a:pt x="1015" y="8164"/>
                      <a:pt x="907" y="6917"/>
                    </a:cubicBezTo>
                    <a:cubicBezTo>
                      <a:pt x="766" y="5281"/>
                      <a:pt x="573" y="3040"/>
                      <a:pt x="1104" y="2626"/>
                    </a:cubicBezTo>
                    <a:cubicBezTo>
                      <a:pt x="1695" y="2165"/>
                      <a:pt x="2558" y="1643"/>
                      <a:pt x="3846" y="1643"/>
                    </a:cubicBezTo>
                    <a:cubicBezTo>
                      <a:pt x="4391" y="1643"/>
                      <a:pt x="5012" y="1738"/>
                      <a:pt x="5722" y="1968"/>
                    </a:cubicBezTo>
                    <a:cubicBezTo>
                      <a:pt x="6109" y="2094"/>
                      <a:pt x="6526" y="2148"/>
                      <a:pt x="6956" y="2148"/>
                    </a:cubicBezTo>
                    <a:cubicBezTo>
                      <a:pt x="8619" y="2148"/>
                      <a:pt x="10464" y="1349"/>
                      <a:pt x="11397" y="882"/>
                    </a:cubicBezTo>
                    <a:close/>
                    <a:moveTo>
                      <a:pt x="11851" y="0"/>
                    </a:moveTo>
                    <a:cubicBezTo>
                      <a:pt x="11801" y="0"/>
                      <a:pt x="11750" y="13"/>
                      <a:pt x="11700" y="42"/>
                    </a:cubicBezTo>
                    <a:cubicBezTo>
                      <a:pt x="11670" y="60"/>
                      <a:pt x="9080" y="1550"/>
                      <a:pt x="6960" y="1550"/>
                    </a:cubicBezTo>
                    <a:cubicBezTo>
                      <a:pt x="6590" y="1550"/>
                      <a:pt x="6234" y="1505"/>
                      <a:pt x="5909" y="1398"/>
                    </a:cubicBezTo>
                    <a:cubicBezTo>
                      <a:pt x="5126" y="1142"/>
                      <a:pt x="4437" y="1039"/>
                      <a:pt x="3831" y="1039"/>
                    </a:cubicBezTo>
                    <a:cubicBezTo>
                      <a:pt x="2382" y="1039"/>
                      <a:pt x="1404" y="1631"/>
                      <a:pt x="736" y="2152"/>
                    </a:cubicBezTo>
                    <a:cubicBezTo>
                      <a:pt x="0" y="2724"/>
                      <a:pt x="89" y="4431"/>
                      <a:pt x="309" y="6969"/>
                    </a:cubicBezTo>
                    <a:cubicBezTo>
                      <a:pt x="408" y="8117"/>
                      <a:pt x="501" y="9202"/>
                      <a:pt x="389" y="9711"/>
                    </a:cubicBezTo>
                    <a:cubicBezTo>
                      <a:pt x="184" y="10640"/>
                      <a:pt x="451" y="11181"/>
                      <a:pt x="709" y="11470"/>
                    </a:cubicBezTo>
                    <a:cubicBezTo>
                      <a:pt x="1051" y="11851"/>
                      <a:pt x="1583" y="12046"/>
                      <a:pt x="2266" y="12046"/>
                    </a:cubicBezTo>
                    <a:cubicBezTo>
                      <a:pt x="2412" y="12045"/>
                      <a:pt x="2558" y="12037"/>
                      <a:pt x="2704" y="12021"/>
                    </a:cubicBezTo>
                    <a:cubicBezTo>
                      <a:pt x="4366" y="11840"/>
                      <a:pt x="5446" y="9809"/>
                      <a:pt x="5492" y="8031"/>
                    </a:cubicBezTo>
                    <a:cubicBezTo>
                      <a:pt x="5501" y="7697"/>
                      <a:pt x="5505" y="7408"/>
                      <a:pt x="5509" y="7159"/>
                    </a:cubicBezTo>
                    <a:cubicBezTo>
                      <a:pt x="5515" y="6714"/>
                      <a:pt x="5521" y="6321"/>
                      <a:pt x="5553" y="6147"/>
                    </a:cubicBezTo>
                    <a:cubicBezTo>
                      <a:pt x="5642" y="6161"/>
                      <a:pt x="5777" y="6183"/>
                      <a:pt x="5944" y="6211"/>
                    </a:cubicBezTo>
                    <a:cubicBezTo>
                      <a:pt x="7309" y="6437"/>
                      <a:pt x="8650" y="6637"/>
                      <a:pt x="9368" y="6637"/>
                    </a:cubicBezTo>
                    <a:cubicBezTo>
                      <a:pt x="9453" y="6637"/>
                      <a:pt x="9529" y="6634"/>
                      <a:pt x="9596" y="6628"/>
                    </a:cubicBezTo>
                    <a:cubicBezTo>
                      <a:pt x="10470" y="6541"/>
                      <a:pt x="11463" y="3179"/>
                      <a:pt x="12144" y="372"/>
                    </a:cubicBezTo>
                    <a:cubicBezTo>
                      <a:pt x="12192" y="171"/>
                      <a:pt x="12033" y="0"/>
                      <a:pt x="1185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193196" y="3960558"/>
                <a:ext cx="190264" cy="261897"/>
              </a:xfrm>
              <a:custGeom>
                <a:avLst/>
                <a:gdLst/>
                <a:ahLst/>
                <a:cxnLst/>
                <a:rect l="l" t="t" r="r" b="b"/>
                <a:pathLst>
                  <a:path w="9663" h="13301" extrusionOk="0">
                    <a:moveTo>
                      <a:pt x="7148" y="1"/>
                    </a:moveTo>
                    <a:cubicBezTo>
                      <a:pt x="6327" y="1"/>
                      <a:pt x="5415" y="557"/>
                      <a:pt x="4637" y="1636"/>
                    </a:cubicBezTo>
                    <a:cubicBezTo>
                      <a:pt x="4049" y="2451"/>
                      <a:pt x="1376" y="6237"/>
                      <a:pt x="528" y="9296"/>
                    </a:cubicBezTo>
                    <a:cubicBezTo>
                      <a:pt x="0" y="11198"/>
                      <a:pt x="179" y="12820"/>
                      <a:pt x="2008" y="13269"/>
                    </a:cubicBezTo>
                    <a:cubicBezTo>
                      <a:pt x="2093" y="13290"/>
                      <a:pt x="2176" y="13300"/>
                      <a:pt x="2258" y="13300"/>
                    </a:cubicBezTo>
                    <a:cubicBezTo>
                      <a:pt x="3180" y="13300"/>
                      <a:pt x="3905" y="12056"/>
                      <a:pt x="4394" y="11426"/>
                    </a:cubicBezTo>
                    <a:cubicBezTo>
                      <a:pt x="5724" y="9712"/>
                      <a:pt x="6692" y="7707"/>
                      <a:pt x="7763" y="5786"/>
                    </a:cubicBezTo>
                    <a:cubicBezTo>
                      <a:pt x="8365" y="4704"/>
                      <a:pt x="9662" y="2769"/>
                      <a:pt x="8930" y="1282"/>
                    </a:cubicBezTo>
                    <a:cubicBezTo>
                      <a:pt x="8504" y="420"/>
                      <a:pt x="7861" y="1"/>
                      <a:pt x="714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190302" y="3954631"/>
                <a:ext cx="198377" cy="273750"/>
              </a:xfrm>
              <a:custGeom>
                <a:avLst/>
                <a:gdLst/>
                <a:ahLst/>
                <a:cxnLst/>
                <a:rect l="l" t="t" r="r" b="b"/>
                <a:pathLst>
                  <a:path w="10075" h="13903" extrusionOk="0">
                    <a:moveTo>
                      <a:pt x="7286" y="601"/>
                    </a:moveTo>
                    <a:cubicBezTo>
                      <a:pt x="7330" y="601"/>
                      <a:pt x="7373" y="603"/>
                      <a:pt x="7417" y="606"/>
                    </a:cubicBezTo>
                    <a:cubicBezTo>
                      <a:pt x="7992" y="655"/>
                      <a:pt x="8472" y="1038"/>
                      <a:pt x="8806" y="1716"/>
                    </a:cubicBezTo>
                    <a:cubicBezTo>
                      <a:pt x="9393" y="2907"/>
                      <a:pt x="8467" y="4514"/>
                      <a:pt x="7854" y="5578"/>
                    </a:cubicBezTo>
                    <a:cubicBezTo>
                      <a:pt x="7779" y="5707"/>
                      <a:pt x="7709" y="5828"/>
                      <a:pt x="7647" y="5940"/>
                    </a:cubicBezTo>
                    <a:cubicBezTo>
                      <a:pt x="7410" y="6366"/>
                      <a:pt x="7178" y="6796"/>
                      <a:pt x="6946" y="7226"/>
                    </a:cubicBezTo>
                    <a:cubicBezTo>
                      <a:pt x="6149" y="8701"/>
                      <a:pt x="5325" y="10227"/>
                      <a:pt x="4304" y="11543"/>
                    </a:cubicBezTo>
                    <a:cubicBezTo>
                      <a:pt x="4225" y="11645"/>
                      <a:pt x="4138" y="11763"/>
                      <a:pt x="4047" y="11890"/>
                    </a:cubicBezTo>
                    <a:cubicBezTo>
                      <a:pt x="3610" y="12494"/>
                      <a:pt x="3025" y="13299"/>
                      <a:pt x="2397" y="13299"/>
                    </a:cubicBezTo>
                    <a:cubicBezTo>
                      <a:pt x="2340" y="13299"/>
                      <a:pt x="2283" y="13293"/>
                      <a:pt x="2226" y="13279"/>
                    </a:cubicBezTo>
                    <a:cubicBezTo>
                      <a:pt x="1639" y="13134"/>
                      <a:pt x="1236" y="12861"/>
                      <a:pt x="992" y="12446"/>
                    </a:cubicBezTo>
                    <a:cubicBezTo>
                      <a:pt x="634" y="11835"/>
                      <a:pt x="625" y="10904"/>
                      <a:pt x="964" y="9677"/>
                    </a:cubicBezTo>
                    <a:cubicBezTo>
                      <a:pt x="1769" y="6773"/>
                      <a:pt x="4278" y="3152"/>
                      <a:pt x="5028" y="2112"/>
                    </a:cubicBezTo>
                    <a:cubicBezTo>
                      <a:pt x="5723" y="1146"/>
                      <a:pt x="6537" y="601"/>
                      <a:pt x="7286" y="601"/>
                    </a:cubicBezTo>
                    <a:close/>
                    <a:moveTo>
                      <a:pt x="7294" y="1"/>
                    </a:moveTo>
                    <a:cubicBezTo>
                      <a:pt x="6346" y="1"/>
                      <a:pt x="5353" y="632"/>
                      <a:pt x="4540" y="1761"/>
                    </a:cubicBezTo>
                    <a:cubicBezTo>
                      <a:pt x="3775" y="2821"/>
                      <a:pt x="1218" y="6516"/>
                      <a:pt x="386" y="9517"/>
                    </a:cubicBezTo>
                    <a:cubicBezTo>
                      <a:pt x="0" y="10905"/>
                      <a:pt x="30" y="11992"/>
                      <a:pt x="473" y="12749"/>
                    </a:cubicBezTo>
                    <a:cubicBezTo>
                      <a:pt x="798" y="13305"/>
                      <a:pt x="1340" y="13679"/>
                      <a:pt x="2082" y="13862"/>
                    </a:cubicBezTo>
                    <a:cubicBezTo>
                      <a:pt x="2188" y="13888"/>
                      <a:pt x="2297" y="13902"/>
                      <a:pt x="2406" y="13902"/>
                    </a:cubicBezTo>
                    <a:cubicBezTo>
                      <a:pt x="3334" y="13902"/>
                      <a:pt x="4046" y="12917"/>
                      <a:pt x="4534" y="12242"/>
                    </a:cubicBezTo>
                    <a:cubicBezTo>
                      <a:pt x="4622" y="12122"/>
                      <a:pt x="4703" y="12009"/>
                      <a:pt x="4779" y="11912"/>
                    </a:cubicBezTo>
                    <a:cubicBezTo>
                      <a:pt x="5830" y="10556"/>
                      <a:pt x="6666" y="9008"/>
                      <a:pt x="7475" y="7512"/>
                    </a:cubicBezTo>
                    <a:cubicBezTo>
                      <a:pt x="7705" y="7084"/>
                      <a:pt x="7936" y="6656"/>
                      <a:pt x="8172" y="6232"/>
                    </a:cubicBezTo>
                    <a:lnTo>
                      <a:pt x="8375" y="5878"/>
                    </a:lnTo>
                    <a:cubicBezTo>
                      <a:pt x="9052" y="4704"/>
                      <a:pt x="10075" y="2929"/>
                      <a:pt x="9346" y="1451"/>
                    </a:cubicBezTo>
                    <a:cubicBezTo>
                      <a:pt x="8919" y="586"/>
                      <a:pt x="8253" y="73"/>
                      <a:pt x="7466" y="8"/>
                    </a:cubicBezTo>
                    <a:cubicBezTo>
                      <a:pt x="7409" y="3"/>
                      <a:pt x="7352" y="1"/>
                      <a:pt x="729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089568" y="3937697"/>
                <a:ext cx="190264" cy="261897"/>
              </a:xfrm>
              <a:custGeom>
                <a:avLst/>
                <a:gdLst/>
                <a:ahLst/>
                <a:cxnLst/>
                <a:rect l="l" t="t" r="r" b="b"/>
                <a:pathLst>
                  <a:path w="9663" h="13301" extrusionOk="0">
                    <a:moveTo>
                      <a:pt x="7147" y="0"/>
                    </a:moveTo>
                    <a:cubicBezTo>
                      <a:pt x="6326" y="0"/>
                      <a:pt x="5413" y="556"/>
                      <a:pt x="4636" y="1635"/>
                    </a:cubicBezTo>
                    <a:cubicBezTo>
                      <a:pt x="4049" y="2451"/>
                      <a:pt x="1376" y="6238"/>
                      <a:pt x="528" y="9295"/>
                    </a:cubicBezTo>
                    <a:cubicBezTo>
                      <a:pt x="0" y="11198"/>
                      <a:pt x="179" y="12819"/>
                      <a:pt x="2006" y="13270"/>
                    </a:cubicBezTo>
                    <a:cubicBezTo>
                      <a:pt x="2091" y="13290"/>
                      <a:pt x="2175" y="13300"/>
                      <a:pt x="2257" y="13300"/>
                    </a:cubicBezTo>
                    <a:cubicBezTo>
                      <a:pt x="3180" y="13300"/>
                      <a:pt x="3905" y="12055"/>
                      <a:pt x="4394" y="11425"/>
                    </a:cubicBezTo>
                    <a:cubicBezTo>
                      <a:pt x="5723" y="9713"/>
                      <a:pt x="6691" y="7708"/>
                      <a:pt x="7763" y="5785"/>
                    </a:cubicBezTo>
                    <a:cubicBezTo>
                      <a:pt x="8365" y="4704"/>
                      <a:pt x="9662" y="2769"/>
                      <a:pt x="8928" y="1281"/>
                    </a:cubicBezTo>
                    <a:cubicBezTo>
                      <a:pt x="8503" y="420"/>
                      <a:pt x="7860" y="0"/>
                      <a:pt x="71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086674" y="3931790"/>
                <a:ext cx="198357" cy="273730"/>
              </a:xfrm>
              <a:custGeom>
                <a:avLst/>
                <a:gdLst/>
                <a:ahLst/>
                <a:cxnLst/>
                <a:rect l="l" t="t" r="r" b="b"/>
                <a:pathLst>
                  <a:path w="10074" h="13902" extrusionOk="0">
                    <a:moveTo>
                      <a:pt x="7284" y="600"/>
                    </a:moveTo>
                    <a:cubicBezTo>
                      <a:pt x="7328" y="600"/>
                      <a:pt x="7373" y="602"/>
                      <a:pt x="7417" y="606"/>
                    </a:cubicBezTo>
                    <a:cubicBezTo>
                      <a:pt x="7992" y="654"/>
                      <a:pt x="8472" y="1037"/>
                      <a:pt x="8806" y="1715"/>
                    </a:cubicBezTo>
                    <a:cubicBezTo>
                      <a:pt x="9393" y="2906"/>
                      <a:pt x="8467" y="4514"/>
                      <a:pt x="7854" y="5577"/>
                    </a:cubicBezTo>
                    <a:cubicBezTo>
                      <a:pt x="7779" y="5706"/>
                      <a:pt x="7709" y="5827"/>
                      <a:pt x="7647" y="5940"/>
                    </a:cubicBezTo>
                    <a:cubicBezTo>
                      <a:pt x="7409" y="6366"/>
                      <a:pt x="7177" y="6796"/>
                      <a:pt x="6945" y="7226"/>
                    </a:cubicBezTo>
                    <a:cubicBezTo>
                      <a:pt x="6148" y="8701"/>
                      <a:pt x="5324" y="10226"/>
                      <a:pt x="4304" y="11542"/>
                    </a:cubicBezTo>
                    <a:cubicBezTo>
                      <a:pt x="4225" y="11644"/>
                      <a:pt x="4138" y="11763"/>
                      <a:pt x="4047" y="11890"/>
                    </a:cubicBezTo>
                    <a:cubicBezTo>
                      <a:pt x="3611" y="12493"/>
                      <a:pt x="3028" y="13299"/>
                      <a:pt x="2398" y="13299"/>
                    </a:cubicBezTo>
                    <a:cubicBezTo>
                      <a:pt x="2341" y="13299"/>
                      <a:pt x="2283" y="13292"/>
                      <a:pt x="2226" y="13278"/>
                    </a:cubicBezTo>
                    <a:cubicBezTo>
                      <a:pt x="1639" y="13135"/>
                      <a:pt x="1235" y="12862"/>
                      <a:pt x="991" y="12446"/>
                    </a:cubicBezTo>
                    <a:cubicBezTo>
                      <a:pt x="633" y="11834"/>
                      <a:pt x="624" y="10903"/>
                      <a:pt x="964" y="9676"/>
                    </a:cubicBezTo>
                    <a:cubicBezTo>
                      <a:pt x="1769" y="6772"/>
                      <a:pt x="4278" y="3151"/>
                      <a:pt x="5027" y="2111"/>
                    </a:cubicBezTo>
                    <a:cubicBezTo>
                      <a:pt x="5722" y="1147"/>
                      <a:pt x="6531" y="600"/>
                      <a:pt x="7284" y="600"/>
                    </a:cubicBezTo>
                    <a:close/>
                    <a:moveTo>
                      <a:pt x="7283" y="0"/>
                    </a:moveTo>
                    <a:cubicBezTo>
                      <a:pt x="6342" y="0"/>
                      <a:pt x="5349" y="636"/>
                      <a:pt x="4540" y="1761"/>
                    </a:cubicBezTo>
                    <a:cubicBezTo>
                      <a:pt x="3775" y="2821"/>
                      <a:pt x="1217" y="6516"/>
                      <a:pt x="386" y="9516"/>
                    </a:cubicBezTo>
                    <a:cubicBezTo>
                      <a:pt x="0" y="10904"/>
                      <a:pt x="30" y="11992"/>
                      <a:pt x="473" y="12749"/>
                    </a:cubicBezTo>
                    <a:cubicBezTo>
                      <a:pt x="798" y="13305"/>
                      <a:pt x="1340" y="13680"/>
                      <a:pt x="2082" y="13861"/>
                    </a:cubicBezTo>
                    <a:cubicBezTo>
                      <a:pt x="2188" y="13887"/>
                      <a:pt x="2297" y="13902"/>
                      <a:pt x="2406" y="13902"/>
                    </a:cubicBezTo>
                    <a:cubicBezTo>
                      <a:pt x="3333" y="13902"/>
                      <a:pt x="4046" y="12916"/>
                      <a:pt x="4534" y="12243"/>
                    </a:cubicBezTo>
                    <a:cubicBezTo>
                      <a:pt x="4622" y="12122"/>
                      <a:pt x="4703" y="12009"/>
                      <a:pt x="4778" y="11911"/>
                    </a:cubicBezTo>
                    <a:cubicBezTo>
                      <a:pt x="5829" y="10557"/>
                      <a:pt x="6665" y="9010"/>
                      <a:pt x="7473" y="7512"/>
                    </a:cubicBezTo>
                    <a:cubicBezTo>
                      <a:pt x="7705" y="7084"/>
                      <a:pt x="7935" y="6657"/>
                      <a:pt x="8172" y="6233"/>
                    </a:cubicBezTo>
                    <a:lnTo>
                      <a:pt x="8375" y="5877"/>
                    </a:lnTo>
                    <a:cubicBezTo>
                      <a:pt x="9052" y="4702"/>
                      <a:pt x="10074" y="2928"/>
                      <a:pt x="9346" y="1449"/>
                    </a:cubicBezTo>
                    <a:cubicBezTo>
                      <a:pt x="8919" y="584"/>
                      <a:pt x="8251" y="72"/>
                      <a:pt x="7466" y="8"/>
                    </a:cubicBezTo>
                    <a:cubicBezTo>
                      <a:pt x="7405" y="3"/>
                      <a:pt x="7344" y="0"/>
                      <a:pt x="728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4933785" y="3759444"/>
                <a:ext cx="1341007" cy="970638"/>
              </a:xfrm>
              <a:custGeom>
                <a:avLst/>
                <a:gdLst/>
                <a:ahLst/>
                <a:cxnLst/>
                <a:rect l="l" t="t" r="r" b="b"/>
                <a:pathLst>
                  <a:path w="68106" h="49296" extrusionOk="0">
                    <a:moveTo>
                      <a:pt x="0" y="0"/>
                    </a:moveTo>
                    <a:lnTo>
                      <a:pt x="10704" y="29265"/>
                    </a:lnTo>
                    <a:lnTo>
                      <a:pt x="68105" y="49295"/>
                    </a:lnTo>
                    <a:lnTo>
                      <a:pt x="64816" y="21342"/>
                    </a:lnTo>
                    <a:lnTo>
                      <a:pt x="0" y="0"/>
                    </a:ln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4927444" y="3753517"/>
                <a:ext cx="1353609" cy="982492"/>
              </a:xfrm>
              <a:custGeom>
                <a:avLst/>
                <a:gdLst/>
                <a:ahLst/>
                <a:cxnLst/>
                <a:rect l="l" t="t" r="r" b="b"/>
                <a:pathLst>
                  <a:path w="68746" h="49898" extrusionOk="0">
                    <a:moveTo>
                      <a:pt x="818" y="780"/>
                    </a:moveTo>
                    <a:lnTo>
                      <a:pt x="64862" y="21868"/>
                    </a:lnTo>
                    <a:lnTo>
                      <a:pt x="68073" y="49154"/>
                    </a:lnTo>
                    <a:lnTo>
                      <a:pt x="11260" y="29329"/>
                    </a:lnTo>
                    <a:lnTo>
                      <a:pt x="818" y="780"/>
                    </a:lnTo>
                    <a:close/>
                    <a:moveTo>
                      <a:pt x="320" y="1"/>
                    </a:moveTo>
                    <a:cubicBezTo>
                      <a:pt x="240" y="1"/>
                      <a:pt x="163" y="33"/>
                      <a:pt x="106" y="93"/>
                    </a:cubicBezTo>
                    <a:cubicBezTo>
                      <a:pt x="27" y="176"/>
                      <a:pt x="1" y="297"/>
                      <a:pt x="40" y="404"/>
                    </a:cubicBezTo>
                    <a:lnTo>
                      <a:pt x="10744" y="29670"/>
                    </a:lnTo>
                    <a:cubicBezTo>
                      <a:pt x="10775" y="29754"/>
                      <a:pt x="10842" y="29821"/>
                      <a:pt x="10928" y="29849"/>
                    </a:cubicBezTo>
                    <a:lnTo>
                      <a:pt x="68327" y="49881"/>
                    </a:lnTo>
                    <a:cubicBezTo>
                      <a:pt x="68359" y="49891"/>
                      <a:pt x="68393" y="49897"/>
                      <a:pt x="68427" y="49897"/>
                    </a:cubicBezTo>
                    <a:cubicBezTo>
                      <a:pt x="68607" y="49897"/>
                      <a:pt x="68746" y="49740"/>
                      <a:pt x="68726" y="49562"/>
                    </a:cubicBezTo>
                    <a:lnTo>
                      <a:pt x="65437" y="21609"/>
                    </a:lnTo>
                    <a:cubicBezTo>
                      <a:pt x="65424" y="21493"/>
                      <a:pt x="65343" y="21394"/>
                      <a:pt x="65233" y="21359"/>
                    </a:cubicBezTo>
                    <a:lnTo>
                      <a:pt x="417" y="17"/>
                    </a:lnTo>
                    <a:cubicBezTo>
                      <a:pt x="385" y="6"/>
                      <a:pt x="352" y="1"/>
                      <a:pt x="32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1" name="Google Shape;421;p32"/>
            <p:cNvGrpSpPr/>
            <p:nvPr/>
          </p:nvGrpSpPr>
          <p:grpSpPr>
            <a:xfrm>
              <a:off x="4866130" y="1140950"/>
              <a:ext cx="3577378" cy="3177375"/>
              <a:chOff x="4866130" y="1140950"/>
              <a:chExt cx="3577378" cy="3177375"/>
            </a:xfrm>
          </p:grpSpPr>
          <p:grpSp>
            <p:nvGrpSpPr>
              <p:cNvPr id="422" name="Google Shape;422;p32"/>
              <p:cNvGrpSpPr/>
              <p:nvPr/>
            </p:nvGrpSpPr>
            <p:grpSpPr>
              <a:xfrm>
                <a:off x="7218455" y="3425403"/>
                <a:ext cx="627776" cy="773482"/>
                <a:chOff x="7218455" y="3425403"/>
                <a:chExt cx="627776" cy="773482"/>
              </a:xfrm>
            </p:grpSpPr>
            <p:sp>
              <p:nvSpPr>
                <p:cNvPr id="423" name="Google Shape;423;p32"/>
                <p:cNvSpPr/>
                <p:nvPr/>
              </p:nvSpPr>
              <p:spPr>
                <a:xfrm>
                  <a:off x="7474976" y="342540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7218455" y="342540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9"/>
                        <a:pt x="6971" y="465"/>
                        <a:pt x="6971" y="302"/>
                      </a:cubicBezTo>
                      <a:cubicBezTo>
                        <a:pt x="6971" y="139"/>
                        <a:pt x="6841" y="5"/>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7771389" y="3490912"/>
                  <a:ext cx="74842" cy="11873"/>
                </a:xfrm>
                <a:custGeom>
                  <a:avLst/>
                  <a:gdLst/>
                  <a:ahLst/>
                  <a:cxnLst/>
                  <a:rect l="l" t="t" r="r" b="b"/>
                  <a:pathLst>
                    <a:path w="3801" h="603"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7594672" y="3490912"/>
                  <a:ext cx="137535" cy="11873"/>
                </a:xfrm>
                <a:custGeom>
                  <a:avLst/>
                  <a:gdLst/>
                  <a:ahLst/>
                  <a:cxnLst/>
                  <a:rect l="l" t="t" r="r" b="b"/>
                  <a:pathLst>
                    <a:path w="6985" h="603"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7218455" y="3490912"/>
                  <a:ext cx="302576" cy="11873"/>
                </a:xfrm>
                <a:custGeom>
                  <a:avLst/>
                  <a:gdLst/>
                  <a:ahLst/>
                  <a:cxnLst/>
                  <a:rect l="l" t="t" r="r" b="b"/>
                  <a:pathLst>
                    <a:path w="15367" h="603"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9"/>
                        <a:pt x="15367" y="465"/>
                        <a:pt x="15367" y="301"/>
                      </a:cubicBezTo>
                      <a:cubicBezTo>
                        <a:pt x="15367" y="138"/>
                        <a:pt x="15236" y="5"/>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7514868" y="3556420"/>
                  <a:ext cx="331363" cy="11873"/>
                </a:xfrm>
                <a:custGeom>
                  <a:avLst/>
                  <a:gdLst/>
                  <a:ahLst/>
                  <a:cxnLst/>
                  <a:rect l="l" t="t" r="r" b="b"/>
                  <a:pathLst>
                    <a:path w="16829" h="603" extrusionOk="0">
                      <a:moveTo>
                        <a:pt x="300" y="1"/>
                      </a:moveTo>
                      <a:cubicBezTo>
                        <a:pt x="135" y="1"/>
                        <a:pt x="1" y="135"/>
                        <a:pt x="1" y="301"/>
                      </a:cubicBezTo>
                      <a:cubicBezTo>
                        <a:pt x="1" y="467"/>
                        <a:pt x="136" y="602"/>
                        <a:pt x="303" y="602"/>
                      </a:cubicBezTo>
                      <a:cubicBezTo>
                        <a:pt x="305" y="602"/>
                        <a:pt x="307" y="602"/>
                        <a:pt x="309" y="602"/>
                      </a:cubicBezTo>
                      <a:lnTo>
                        <a:pt x="16522" y="602"/>
                      </a:lnTo>
                      <a:cubicBezTo>
                        <a:pt x="16524" y="602"/>
                        <a:pt x="16526" y="602"/>
                        <a:pt x="16528" y="602"/>
                      </a:cubicBezTo>
                      <a:cubicBezTo>
                        <a:pt x="16694" y="602"/>
                        <a:pt x="16829" y="467"/>
                        <a:pt x="16829" y="301"/>
                      </a:cubicBezTo>
                      <a:cubicBezTo>
                        <a:pt x="16829" y="135"/>
                        <a:pt x="16695" y="1"/>
                        <a:pt x="16530" y="1"/>
                      </a:cubicBezTo>
                      <a:cubicBezTo>
                        <a:pt x="16527" y="1"/>
                        <a:pt x="16524" y="1"/>
                        <a:pt x="16522" y="1"/>
                      </a:cubicBezTo>
                      <a:lnTo>
                        <a:pt x="309" y="1"/>
                      </a:lnTo>
                      <a:cubicBezTo>
                        <a:pt x="306" y="1"/>
                        <a:pt x="303" y="1"/>
                        <a:pt x="30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7218455" y="3556420"/>
                  <a:ext cx="239864" cy="11873"/>
                </a:xfrm>
                <a:custGeom>
                  <a:avLst/>
                  <a:gdLst/>
                  <a:ahLst/>
                  <a:cxnLst/>
                  <a:rect l="l" t="t" r="r" b="b"/>
                  <a:pathLst>
                    <a:path w="12182" h="603" extrusionOk="0">
                      <a:moveTo>
                        <a:pt x="299" y="1"/>
                      </a:moveTo>
                      <a:cubicBezTo>
                        <a:pt x="135" y="1"/>
                        <a:pt x="1" y="135"/>
                        <a:pt x="1" y="301"/>
                      </a:cubicBezTo>
                      <a:cubicBezTo>
                        <a:pt x="1" y="467"/>
                        <a:pt x="136" y="602"/>
                        <a:pt x="301" y="602"/>
                      </a:cubicBezTo>
                      <a:cubicBezTo>
                        <a:pt x="303" y="602"/>
                        <a:pt x="306" y="602"/>
                        <a:pt x="308" y="602"/>
                      </a:cubicBezTo>
                      <a:lnTo>
                        <a:pt x="11888" y="602"/>
                      </a:lnTo>
                      <a:cubicBezTo>
                        <a:pt x="12052" y="597"/>
                        <a:pt x="12182" y="464"/>
                        <a:pt x="12182" y="301"/>
                      </a:cubicBezTo>
                      <a:cubicBezTo>
                        <a:pt x="12182" y="137"/>
                        <a:pt x="12052" y="4"/>
                        <a:pt x="11888"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7697434" y="3621909"/>
                  <a:ext cx="148660" cy="11853"/>
                </a:xfrm>
                <a:custGeom>
                  <a:avLst/>
                  <a:gdLst/>
                  <a:ahLst/>
                  <a:cxnLst/>
                  <a:rect l="l" t="t" r="r" b="b"/>
                  <a:pathLst>
                    <a:path w="7550" h="602" extrusionOk="0">
                      <a:moveTo>
                        <a:pt x="301" y="1"/>
                      </a:moveTo>
                      <a:cubicBezTo>
                        <a:pt x="135" y="1"/>
                        <a:pt x="1" y="135"/>
                        <a:pt x="1" y="301"/>
                      </a:cubicBezTo>
                      <a:cubicBezTo>
                        <a:pt x="1" y="467"/>
                        <a:pt x="135" y="602"/>
                        <a:pt x="301" y="602"/>
                      </a:cubicBezTo>
                      <a:lnTo>
                        <a:pt x="7250" y="602"/>
                      </a:lnTo>
                      <a:cubicBezTo>
                        <a:pt x="7416" y="602"/>
                        <a:pt x="7550" y="467"/>
                        <a:pt x="7550" y="301"/>
                      </a:cubicBezTo>
                      <a:cubicBezTo>
                        <a:pt x="7550" y="135"/>
                        <a:pt x="7416" y="1"/>
                        <a:pt x="7250"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7355399" y="3621909"/>
                  <a:ext cx="296886" cy="11853"/>
                </a:xfrm>
                <a:custGeom>
                  <a:avLst/>
                  <a:gdLst/>
                  <a:ahLst/>
                  <a:cxnLst/>
                  <a:rect l="l" t="t" r="r" b="b"/>
                  <a:pathLst>
                    <a:path w="15078" h="602" extrusionOk="0">
                      <a:moveTo>
                        <a:pt x="301" y="1"/>
                      </a:moveTo>
                      <a:cubicBezTo>
                        <a:pt x="135" y="1"/>
                        <a:pt x="1" y="135"/>
                        <a:pt x="1" y="301"/>
                      </a:cubicBezTo>
                      <a:cubicBezTo>
                        <a:pt x="1" y="467"/>
                        <a:pt x="135" y="602"/>
                        <a:pt x="301" y="602"/>
                      </a:cubicBezTo>
                      <a:lnTo>
                        <a:pt x="14777" y="602"/>
                      </a:lnTo>
                      <a:cubicBezTo>
                        <a:pt x="14943" y="602"/>
                        <a:pt x="15077" y="467"/>
                        <a:pt x="15077" y="301"/>
                      </a:cubicBezTo>
                      <a:cubicBezTo>
                        <a:pt x="15077" y="135"/>
                        <a:pt x="14943" y="1"/>
                        <a:pt x="147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7218593" y="3621909"/>
                  <a:ext cx="85967" cy="11853"/>
                </a:xfrm>
                <a:custGeom>
                  <a:avLst/>
                  <a:gdLst/>
                  <a:ahLst/>
                  <a:cxnLst/>
                  <a:rect l="l" t="t" r="r" b="b"/>
                  <a:pathLst>
                    <a:path w="4366" h="602" extrusionOk="0">
                      <a:moveTo>
                        <a:pt x="301" y="1"/>
                      </a:moveTo>
                      <a:cubicBezTo>
                        <a:pt x="135" y="1"/>
                        <a:pt x="1" y="135"/>
                        <a:pt x="1" y="301"/>
                      </a:cubicBezTo>
                      <a:cubicBezTo>
                        <a:pt x="1" y="467"/>
                        <a:pt x="135" y="602"/>
                        <a:pt x="301" y="602"/>
                      </a:cubicBezTo>
                      <a:lnTo>
                        <a:pt x="4064" y="602"/>
                      </a:lnTo>
                      <a:cubicBezTo>
                        <a:pt x="4230" y="602"/>
                        <a:pt x="4365" y="467"/>
                        <a:pt x="4365" y="301"/>
                      </a:cubicBezTo>
                      <a:cubicBezTo>
                        <a:pt x="4365" y="135"/>
                        <a:pt x="4230" y="1"/>
                        <a:pt x="40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7474976" y="3679227"/>
                  <a:ext cx="371255" cy="11853"/>
                </a:xfrm>
                <a:custGeom>
                  <a:avLst/>
                  <a:gdLst/>
                  <a:ahLst/>
                  <a:cxnLst/>
                  <a:rect l="l" t="t" r="r" b="b"/>
                  <a:pathLst>
                    <a:path w="18855" h="602" extrusionOk="0">
                      <a:moveTo>
                        <a:pt x="301" y="0"/>
                      </a:moveTo>
                      <a:cubicBezTo>
                        <a:pt x="136" y="0"/>
                        <a:pt x="1" y="134"/>
                        <a:pt x="1" y="300"/>
                      </a:cubicBezTo>
                      <a:cubicBezTo>
                        <a:pt x="1" y="467"/>
                        <a:pt x="136" y="602"/>
                        <a:pt x="301" y="602"/>
                      </a:cubicBezTo>
                      <a:cubicBezTo>
                        <a:pt x="303" y="602"/>
                        <a:pt x="305" y="602"/>
                        <a:pt x="308" y="602"/>
                      </a:cubicBezTo>
                      <a:lnTo>
                        <a:pt x="18548" y="602"/>
                      </a:lnTo>
                      <a:cubicBezTo>
                        <a:pt x="18550" y="602"/>
                        <a:pt x="18552" y="602"/>
                        <a:pt x="18554" y="602"/>
                      </a:cubicBezTo>
                      <a:cubicBezTo>
                        <a:pt x="18720" y="602"/>
                        <a:pt x="18855" y="467"/>
                        <a:pt x="18855" y="300"/>
                      </a:cubicBezTo>
                      <a:cubicBezTo>
                        <a:pt x="18855" y="134"/>
                        <a:pt x="18720" y="0"/>
                        <a:pt x="18554" y="0"/>
                      </a:cubicBezTo>
                      <a:cubicBezTo>
                        <a:pt x="18552" y="0"/>
                        <a:pt x="18550" y="0"/>
                        <a:pt x="18548"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218455" y="3679227"/>
                  <a:ext cx="137279" cy="11853"/>
                </a:xfrm>
                <a:custGeom>
                  <a:avLst/>
                  <a:gdLst/>
                  <a:ahLst/>
                  <a:cxnLst/>
                  <a:rect l="l" t="t" r="r" b="b"/>
                  <a:pathLst>
                    <a:path w="6972" h="602" extrusionOk="0">
                      <a:moveTo>
                        <a:pt x="301" y="0"/>
                      </a:moveTo>
                      <a:cubicBezTo>
                        <a:pt x="136" y="0"/>
                        <a:pt x="1" y="134"/>
                        <a:pt x="1" y="300"/>
                      </a:cubicBezTo>
                      <a:cubicBezTo>
                        <a:pt x="1" y="467"/>
                        <a:pt x="136" y="602"/>
                        <a:pt x="301" y="602"/>
                      </a:cubicBezTo>
                      <a:cubicBezTo>
                        <a:pt x="303" y="602"/>
                        <a:pt x="306" y="602"/>
                        <a:pt x="308" y="602"/>
                      </a:cubicBezTo>
                      <a:lnTo>
                        <a:pt x="6677" y="602"/>
                      </a:lnTo>
                      <a:cubicBezTo>
                        <a:pt x="6841" y="598"/>
                        <a:pt x="6971" y="464"/>
                        <a:pt x="6971" y="300"/>
                      </a:cubicBezTo>
                      <a:cubicBezTo>
                        <a:pt x="6971" y="137"/>
                        <a:pt x="6841" y="4"/>
                        <a:pt x="6677"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71389" y="3744735"/>
                  <a:ext cx="74842" cy="11834"/>
                </a:xfrm>
                <a:custGeom>
                  <a:avLst/>
                  <a:gdLst/>
                  <a:ahLst/>
                  <a:cxnLst/>
                  <a:rect l="l" t="t" r="r" b="b"/>
                  <a:pathLst>
                    <a:path w="3801" h="601" extrusionOk="0">
                      <a:moveTo>
                        <a:pt x="300" y="0"/>
                      </a:moveTo>
                      <a:cubicBezTo>
                        <a:pt x="135" y="0"/>
                        <a:pt x="1" y="135"/>
                        <a:pt x="1" y="300"/>
                      </a:cubicBezTo>
                      <a:cubicBezTo>
                        <a:pt x="1" y="466"/>
                        <a:pt x="135" y="600"/>
                        <a:pt x="300" y="600"/>
                      </a:cubicBezTo>
                      <a:cubicBezTo>
                        <a:pt x="303" y="600"/>
                        <a:pt x="306" y="600"/>
                        <a:pt x="309" y="600"/>
                      </a:cubicBezTo>
                      <a:lnTo>
                        <a:pt x="3494" y="600"/>
                      </a:lnTo>
                      <a:cubicBezTo>
                        <a:pt x="3496" y="600"/>
                        <a:pt x="3499" y="600"/>
                        <a:pt x="3502" y="600"/>
                      </a:cubicBezTo>
                      <a:cubicBezTo>
                        <a:pt x="3667" y="600"/>
                        <a:pt x="3801" y="466"/>
                        <a:pt x="3801" y="300"/>
                      </a:cubicBezTo>
                      <a:cubicBezTo>
                        <a:pt x="3801" y="135"/>
                        <a:pt x="3667" y="0"/>
                        <a:pt x="3502" y="0"/>
                      </a:cubicBezTo>
                      <a:cubicBezTo>
                        <a:pt x="3499" y="0"/>
                        <a:pt x="3496" y="0"/>
                        <a:pt x="3494"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594672" y="3744735"/>
                  <a:ext cx="137535" cy="11834"/>
                </a:xfrm>
                <a:custGeom>
                  <a:avLst/>
                  <a:gdLst/>
                  <a:ahLst/>
                  <a:cxnLst/>
                  <a:rect l="l" t="t" r="r" b="b"/>
                  <a:pathLst>
                    <a:path w="6985" h="601" extrusionOk="0">
                      <a:moveTo>
                        <a:pt x="300" y="0"/>
                      </a:moveTo>
                      <a:cubicBezTo>
                        <a:pt x="134" y="0"/>
                        <a:pt x="0" y="135"/>
                        <a:pt x="0" y="300"/>
                      </a:cubicBezTo>
                      <a:cubicBezTo>
                        <a:pt x="0" y="466"/>
                        <a:pt x="134" y="600"/>
                        <a:pt x="300" y="600"/>
                      </a:cubicBezTo>
                      <a:cubicBezTo>
                        <a:pt x="303" y="600"/>
                        <a:pt x="306" y="600"/>
                        <a:pt x="309" y="600"/>
                      </a:cubicBezTo>
                      <a:lnTo>
                        <a:pt x="6678" y="600"/>
                      </a:lnTo>
                      <a:cubicBezTo>
                        <a:pt x="6681" y="600"/>
                        <a:pt x="6684" y="600"/>
                        <a:pt x="6686" y="600"/>
                      </a:cubicBezTo>
                      <a:cubicBezTo>
                        <a:pt x="6851" y="600"/>
                        <a:pt x="6985" y="466"/>
                        <a:pt x="6985" y="300"/>
                      </a:cubicBezTo>
                      <a:cubicBezTo>
                        <a:pt x="6985" y="135"/>
                        <a:pt x="6851" y="0"/>
                        <a:pt x="6686" y="0"/>
                      </a:cubicBezTo>
                      <a:cubicBezTo>
                        <a:pt x="6684" y="0"/>
                        <a:pt x="6681" y="0"/>
                        <a:pt x="6678" y="0"/>
                      </a:cubicBezTo>
                      <a:lnTo>
                        <a:pt x="309" y="0"/>
                      </a:lnTo>
                      <a:cubicBezTo>
                        <a:pt x="306" y="0"/>
                        <a:pt x="303"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218455" y="3744735"/>
                  <a:ext cx="302576" cy="11834"/>
                </a:xfrm>
                <a:custGeom>
                  <a:avLst/>
                  <a:gdLst/>
                  <a:ahLst/>
                  <a:cxnLst/>
                  <a:rect l="l" t="t" r="r" b="b"/>
                  <a:pathLst>
                    <a:path w="15367" h="601" extrusionOk="0">
                      <a:moveTo>
                        <a:pt x="299" y="0"/>
                      </a:moveTo>
                      <a:cubicBezTo>
                        <a:pt x="135" y="0"/>
                        <a:pt x="1" y="135"/>
                        <a:pt x="1" y="300"/>
                      </a:cubicBezTo>
                      <a:cubicBezTo>
                        <a:pt x="1" y="466"/>
                        <a:pt x="135" y="600"/>
                        <a:pt x="299" y="600"/>
                      </a:cubicBezTo>
                      <a:cubicBezTo>
                        <a:pt x="302" y="600"/>
                        <a:pt x="305" y="600"/>
                        <a:pt x="308" y="600"/>
                      </a:cubicBezTo>
                      <a:lnTo>
                        <a:pt x="15073" y="600"/>
                      </a:lnTo>
                      <a:cubicBezTo>
                        <a:pt x="15236" y="597"/>
                        <a:pt x="15367" y="464"/>
                        <a:pt x="15367" y="300"/>
                      </a:cubicBezTo>
                      <a:cubicBezTo>
                        <a:pt x="15367" y="137"/>
                        <a:pt x="15236" y="4"/>
                        <a:pt x="15073" y="0"/>
                      </a:cubicBezTo>
                      <a:lnTo>
                        <a:pt x="308"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14868" y="3810224"/>
                  <a:ext cx="331363" cy="11853"/>
                </a:xfrm>
                <a:custGeom>
                  <a:avLst/>
                  <a:gdLst/>
                  <a:ahLst/>
                  <a:cxnLst/>
                  <a:rect l="l" t="t" r="r" b="b"/>
                  <a:pathLst>
                    <a:path w="16829" h="602" extrusionOk="0">
                      <a:moveTo>
                        <a:pt x="303" y="0"/>
                      </a:moveTo>
                      <a:cubicBezTo>
                        <a:pt x="136" y="0"/>
                        <a:pt x="1" y="134"/>
                        <a:pt x="1" y="301"/>
                      </a:cubicBezTo>
                      <a:cubicBezTo>
                        <a:pt x="1" y="467"/>
                        <a:pt x="136" y="601"/>
                        <a:pt x="303" y="601"/>
                      </a:cubicBezTo>
                      <a:cubicBezTo>
                        <a:pt x="305" y="601"/>
                        <a:pt x="307" y="601"/>
                        <a:pt x="309" y="601"/>
                      </a:cubicBezTo>
                      <a:lnTo>
                        <a:pt x="16522" y="601"/>
                      </a:lnTo>
                      <a:cubicBezTo>
                        <a:pt x="16524" y="601"/>
                        <a:pt x="16526" y="601"/>
                        <a:pt x="16528" y="601"/>
                      </a:cubicBezTo>
                      <a:cubicBezTo>
                        <a:pt x="16694" y="601"/>
                        <a:pt x="16829" y="467"/>
                        <a:pt x="16829" y="301"/>
                      </a:cubicBezTo>
                      <a:cubicBezTo>
                        <a:pt x="16829" y="134"/>
                        <a:pt x="16694" y="0"/>
                        <a:pt x="16528" y="0"/>
                      </a:cubicBezTo>
                      <a:cubicBezTo>
                        <a:pt x="16526" y="0"/>
                        <a:pt x="16524" y="0"/>
                        <a:pt x="16522" y="0"/>
                      </a:cubicBezTo>
                      <a:lnTo>
                        <a:pt x="309" y="0"/>
                      </a:lnTo>
                      <a:cubicBezTo>
                        <a:pt x="307" y="0"/>
                        <a:pt x="305" y="0"/>
                        <a:pt x="30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218455" y="3810224"/>
                  <a:ext cx="239864" cy="11853"/>
                </a:xfrm>
                <a:custGeom>
                  <a:avLst/>
                  <a:gdLst/>
                  <a:ahLst/>
                  <a:cxnLst/>
                  <a:rect l="l" t="t" r="r" b="b"/>
                  <a:pathLst>
                    <a:path w="12182" h="602" extrusionOk="0">
                      <a:moveTo>
                        <a:pt x="301" y="0"/>
                      </a:moveTo>
                      <a:cubicBezTo>
                        <a:pt x="136" y="0"/>
                        <a:pt x="1" y="134"/>
                        <a:pt x="1" y="301"/>
                      </a:cubicBezTo>
                      <a:cubicBezTo>
                        <a:pt x="1" y="467"/>
                        <a:pt x="136" y="601"/>
                        <a:pt x="301" y="601"/>
                      </a:cubicBezTo>
                      <a:cubicBezTo>
                        <a:pt x="303" y="601"/>
                        <a:pt x="306" y="601"/>
                        <a:pt x="308" y="601"/>
                      </a:cubicBezTo>
                      <a:lnTo>
                        <a:pt x="11888" y="601"/>
                      </a:lnTo>
                      <a:cubicBezTo>
                        <a:pt x="12052" y="598"/>
                        <a:pt x="12182" y="464"/>
                        <a:pt x="12182" y="301"/>
                      </a:cubicBezTo>
                      <a:cubicBezTo>
                        <a:pt x="12182" y="138"/>
                        <a:pt x="12052" y="4"/>
                        <a:pt x="11888"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771389" y="3933228"/>
                  <a:ext cx="74842" cy="11853"/>
                </a:xfrm>
                <a:custGeom>
                  <a:avLst/>
                  <a:gdLst/>
                  <a:ahLst/>
                  <a:cxnLst/>
                  <a:rect l="l" t="t" r="r" b="b"/>
                  <a:pathLst>
                    <a:path w="3801" h="602" extrusionOk="0">
                      <a:moveTo>
                        <a:pt x="302" y="0"/>
                      </a:moveTo>
                      <a:cubicBezTo>
                        <a:pt x="136" y="0"/>
                        <a:pt x="1" y="134"/>
                        <a:pt x="1" y="302"/>
                      </a:cubicBezTo>
                      <a:cubicBezTo>
                        <a:pt x="1" y="468"/>
                        <a:pt x="136" y="602"/>
                        <a:pt x="302" y="602"/>
                      </a:cubicBezTo>
                      <a:cubicBezTo>
                        <a:pt x="305" y="602"/>
                        <a:pt x="307" y="602"/>
                        <a:pt x="309" y="601"/>
                      </a:cubicBezTo>
                      <a:lnTo>
                        <a:pt x="3494" y="601"/>
                      </a:lnTo>
                      <a:cubicBezTo>
                        <a:pt x="3496" y="602"/>
                        <a:pt x="3498" y="602"/>
                        <a:pt x="3500" y="602"/>
                      </a:cubicBezTo>
                      <a:cubicBezTo>
                        <a:pt x="3666" y="602"/>
                        <a:pt x="3801" y="468"/>
                        <a:pt x="3801" y="302"/>
                      </a:cubicBezTo>
                      <a:cubicBezTo>
                        <a:pt x="3801" y="134"/>
                        <a:pt x="3666" y="0"/>
                        <a:pt x="3500" y="0"/>
                      </a:cubicBezTo>
                      <a:cubicBezTo>
                        <a:pt x="3498" y="0"/>
                        <a:pt x="3496" y="0"/>
                        <a:pt x="3494" y="0"/>
                      </a:cubicBezTo>
                      <a:lnTo>
                        <a:pt x="309" y="0"/>
                      </a:lnTo>
                      <a:cubicBezTo>
                        <a:pt x="307" y="0"/>
                        <a:pt x="305"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594672" y="3933228"/>
                  <a:ext cx="137535" cy="11853"/>
                </a:xfrm>
                <a:custGeom>
                  <a:avLst/>
                  <a:gdLst/>
                  <a:ahLst/>
                  <a:cxnLst/>
                  <a:rect l="l" t="t" r="r" b="b"/>
                  <a:pathLst>
                    <a:path w="6985" h="602" extrusionOk="0">
                      <a:moveTo>
                        <a:pt x="302" y="0"/>
                      </a:moveTo>
                      <a:cubicBezTo>
                        <a:pt x="136" y="0"/>
                        <a:pt x="0" y="134"/>
                        <a:pt x="0" y="302"/>
                      </a:cubicBezTo>
                      <a:cubicBezTo>
                        <a:pt x="0" y="468"/>
                        <a:pt x="136" y="602"/>
                        <a:pt x="302" y="602"/>
                      </a:cubicBezTo>
                      <a:cubicBezTo>
                        <a:pt x="304" y="602"/>
                        <a:pt x="306" y="602"/>
                        <a:pt x="309" y="601"/>
                      </a:cubicBezTo>
                      <a:lnTo>
                        <a:pt x="6678" y="601"/>
                      </a:lnTo>
                      <a:cubicBezTo>
                        <a:pt x="6680" y="602"/>
                        <a:pt x="6682" y="602"/>
                        <a:pt x="6684" y="602"/>
                      </a:cubicBezTo>
                      <a:cubicBezTo>
                        <a:pt x="6850" y="602"/>
                        <a:pt x="6985" y="468"/>
                        <a:pt x="6985" y="302"/>
                      </a:cubicBezTo>
                      <a:cubicBezTo>
                        <a:pt x="6985" y="134"/>
                        <a:pt x="6850" y="0"/>
                        <a:pt x="6684" y="0"/>
                      </a:cubicBezTo>
                      <a:cubicBezTo>
                        <a:pt x="6682" y="0"/>
                        <a:pt x="6680" y="0"/>
                        <a:pt x="6678" y="0"/>
                      </a:cubicBezTo>
                      <a:lnTo>
                        <a:pt x="309" y="0"/>
                      </a:lnTo>
                      <a:cubicBezTo>
                        <a:pt x="306" y="0"/>
                        <a:pt x="304" y="0"/>
                        <a:pt x="30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18455" y="3933228"/>
                  <a:ext cx="302576" cy="11853"/>
                </a:xfrm>
                <a:custGeom>
                  <a:avLst/>
                  <a:gdLst/>
                  <a:ahLst/>
                  <a:cxnLst/>
                  <a:rect l="l" t="t" r="r" b="b"/>
                  <a:pathLst>
                    <a:path w="15367" h="602" extrusionOk="0">
                      <a:moveTo>
                        <a:pt x="301" y="0"/>
                      </a:moveTo>
                      <a:cubicBezTo>
                        <a:pt x="136" y="0"/>
                        <a:pt x="1" y="134"/>
                        <a:pt x="1" y="302"/>
                      </a:cubicBezTo>
                      <a:cubicBezTo>
                        <a:pt x="1" y="468"/>
                        <a:pt x="136" y="602"/>
                        <a:pt x="301" y="602"/>
                      </a:cubicBezTo>
                      <a:cubicBezTo>
                        <a:pt x="303" y="602"/>
                        <a:pt x="306" y="602"/>
                        <a:pt x="308" y="601"/>
                      </a:cubicBezTo>
                      <a:lnTo>
                        <a:pt x="15073" y="601"/>
                      </a:lnTo>
                      <a:cubicBezTo>
                        <a:pt x="15236" y="598"/>
                        <a:pt x="15367" y="464"/>
                        <a:pt x="15367" y="302"/>
                      </a:cubicBezTo>
                      <a:cubicBezTo>
                        <a:pt x="15367" y="138"/>
                        <a:pt x="15236" y="4"/>
                        <a:pt x="15073" y="0"/>
                      </a:cubicBezTo>
                      <a:lnTo>
                        <a:pt x="308" y="0"/>
                      </a:lnTo>
                      <a:cubicBezTo>
                        <a:pt x="306"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515006" y="3998736"/>
                  <a:ext cx="331087" cy="11853"/>
                </a:xfrm>
                <a:custGeom>
                  <a:avLst/>
                  <a:gdLst/>
                  <a:ahLst/>
                  <a:cxnLst/>
                  <a:rect l="l" t="t" r="r" b="b"/>
                  <a:pathLst>
                    <a:path w="16815" h="602" extrusionOk="0">
                      <a:moveTo>
                        <a:pt x="302" y="0"/>
                      </a:moveTo>
                      <a:cubicBezTo>
                        <a:pt x="136" y="0"/>
                        <a:pt x="1" y="134"/>
                        <a:pt x="1" y="301"/>
                      </a:cubicBezTo>
                      <a:cubicBezTo>
                        <a:pt x="1" y="467"/>
                        <a:pt x="136" y="601"/>
                        <a:pt x="302" y="601"/>
                      </a:cubicBezTo>
                      <a:lnTo>
                        <a:pt x="16515" y="601"/>
                      </a:lnTo>
                      <a:cubicBezTo>
                        <a:pt x="16681" y="601"/>
                        <a:pt x="16815" y="467"/>
                        <a:pt x="16815" y="301"/>
                      </a:cubicBezTo>
                      <a:cubicBezTo>
                        <a:pt x="16815" y="134"/>
                        <a:pt x="16681" y="0"/>
                        <a:pt x="16515"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218593" y="3998736"/>
                  <a:ext cx="239883" cy="11853"/>
                </a:xfrm>
                <a:custGeom>
                  <a:avLst/>
                  <a:gdLst/>
                  <a:ahLst/>
                  <a:cxnLst/>
                  <a:rect l="l" t="t" r="r" b="b"/>
                  <a:pathLst>
                    <a:path w="12183" h="602" extrusionOk="0">
                      <a:moveTo>
                        <a:pt x="301" y="0"/>
                      </a:moveTo>
                      <a:cubicBezTo>
                        <a:pt x="135" y="0"/>
                        <a:pt x="1" y="134"/>
                        <a:pt x="1" y="301"/>
                      </a:cubicBezTo>
                      <a:cubicBezTo>
                        <a:pt x="1" y="467"/>
                        <a:pt x="135" y="601"/>
                        <a:pt x="301" y="601"/>
                      </a:cubicBezTo>
                      <a:lnTo>
                        <a:pt x="11881" y="601"/>
                      </a:lnTo>
                      <a:cubicBezTo>
                        <a:pt x="12047" y="601"/>
                        <a:pt x="12182" y="467"/>
                        <a:pt x="12182" y="301"/>
                      </a:cubicBezTo>
                      <a:cubicBezTo>
                        <a:pt x="12182" y="134"/>
                        <a:pt x="12047" y="0"/>
                        <a:pt x="1188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697434" y="4064225"/>
                  <a:ext cx="148660" cy="11853"/>
                </a:xfrm>
                <a:custGeom>
                  <a:avLst/>
                  <a:gdLst/>
                  <a:ahLst/>
                  <a:cxnLst/>
                  <a:rect l="l" t="t" r="r" b="b"/>
                  <a:pathLst>
                    <a:path w="7550" h="602" extrusionOk="0">
                      <a:moveTo>
                        <a:pt x="301" y="0"/>
                      </a:moveTo>
                      <a:cubicBezTo>
                        <a:pt x="135" y="0"/>
                        <a:pt x="1" y="135"/>
                        <a:pt x="1" y="301"/>
                      </a:cubicBezTo>
                      <a:cubicBezTo>
                        <a:pt x="1" y="467"/>
                        <a:pt x="135" y="601"/>
                        <a:pt x="301" y="601"/>
                      </a:cubicBezTo>
                      <a:lnTo>
                        <a:pt x="7250" y="601"/>
                      </a:lnTo>
                      <a:cubicBezTo>
                        <a:pt x="7416" y="601"/>
                        <a:pt x="7550" y="467"/>
                        <a:pt x="7550" y="301"/>
                      </a:cubicBezTo>
                      <a:cubicBezTo>
                        <a:pt x="7550" y="135"/>
                        <a:pt x="7416" y="0"/>
                        <a:pt x="725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355399" y="4064225"/>
                  <a:ext cx="296886" cy="11853"/>
                </a:xfrm>
                <a:custGeom>
                  <a:avLst/>
                  <a:gdLst/>
                  <a:ahLst/>
                  <a:cxnLst/>
                  <a:rect l="l" t="t" r="r" b="b"/>
                  <a:pathLst>
                    <a:path w="15078" h="602" extrusionOk="0">
                      <a:moveTo>
                        <a:pt x="301" y="0"/>
                      </a:moveTo>
                      <a:cubicBezTo>
                        <a:pt x="135" y="0"/>
                        <a:pt x="1" y="135"/>
                        <a:pt x="1" y="301"/>
                      </a:cubicBezTo>
                      <a:cubicBezTo>
                        <a:pt x="1" y="467"/>
                        <a:pt x="135" y="601"/>
                        <a:pt x="301" y="601"/>
                      </a:cubicBezTo>
                      <a:lnTo>
                        <a:pt x="14777" y="601"/>
                      </a:lnTo>
                      <a:cubicBezTo>
                        <a:pt x="14943" y="601"/>
                        <a:pt x="15077" y="467"/>
                        <a:pt x="15077" y="301"/>
                      </a:cubicBezTo>
                      <a:cubicBezTo>
                        <a:pt x="15077" y="135"/>
                        <a:pt x="14943" y="0"/>
                        <a:pt x="1477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218593" y="4064225"/>
                  <a:ext cx="85967" cy="11853"/>
                </a:xfrm>
                <a:custGeom>
                  <a:avLst/>
                  <a:gdLst/>
                  <a:ahLst/>
                  <a:cxnLst/>
                  <a:rect l="l" t="t" r="r" b="b"/>
                  <a:pathLst>
                    <a:path w="4366" h="602" extrusionOk="0">
                      <a:moveTo>
                        <a:pt x="301" y="0"/>
                      </a:moveTo>
                      <a:cubicBezTo>
                        <a:pt x="135" y="0"/>
                        <a:pt x="1" y="135"/>
                        <a:pt x="1" y="301"/>
                      </a:cubicBezTo>
                      <a:cubicBezTo>
                        <a:pt x="1" y="467"/>
                        <a:pt x="135" y="601"/>
                        <a:pt x="301" y="601"/>
                      </a:cubicBezTo>
                      <a:lnTo>
                        <a:pt x="4064" y="601"/>
                      </a:lnTo>
                      <a:cubicBezTo>
                        <a:pt x="4230" y="601"/>
                        <a:pt x="4365" y="467"/>
                        <a:pt x="4365" y="301"/>
                      </a:cubicBezTo>
                      <a:cubicBezTo>
                        <a:pt x="4365" y="135"/>
                        <a:pt x="4230" y="0"/>
                        <a:pt x="40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7474976" y="4121523"/>
                  <a:ext cx="371255" cy="11873"/>
                </a:xfrm>
                <a:custGeom>
                  <a:avLst/>
                  <a:gdLst/>
                  <a:ahLst/>
                  <a:cxnLst/>
                  <a:rect l="l" t="t" r="r" b="b"/>
                  <a:pathLst>
                    <a:path w="18855" h="603" extrusionOk="0">
                      <a:moveTo>
                        <a:pt x="301" y="1"/>
                      </a:moveTo>
                      <a:cubicBezTo>
                        <a:pt x="136" y="1"/>
                        <a:pt x="1" y="135"/>
                        <a:pt x="1" y="302"/>
                      </a:cubicBezTo>
                      <a:cubicBezTo>
                        <a:pt x="1" y="468"/>
                        <a:pt x="136" y="602"/>
                        <a:pt x="301" y="602"/>
                      </a:cubicBezTo>
                      <a:cubicBezTo>
                        <a:pt x="303" y="602"/>
                        <a:pt x="305" y="602"/>
                        <a:pt x="308" y="602"/>
                      </a:cubicBezTo>
                      <a:lnTo>
                        <a:pt x="18548" y="602"/>
                      </a:lnTo>
                      <a:cubicBezTo>
                        <a:pt x="18550" y="602"/>
                        <a:pt x="18552" y="602"/>
                        <a:pt x="18554" y="602"/>
                      </a:cubicBezTo>
                      <a:cubicBezTo>
                        <a:pt x="18720" y="602"/>
                        <a:pt x="18855" y="468"/>
                        <a:pt x="18855" y="302"/>
                      </a:cubicBezTo>
                      <a:cubicBezTo>
                        <a:pt x="18855" y="135"/>
                        <a:pt x="18720" y="1"/>
                        <a:pt x="18554" y="1"/>
                      </a:cubicBezTo>
                      <a:cubicBezTo>
                        <a:pt x="18552" y="1"/>
                        <a:pt x="18550" y="1"/>
                        <a:pt x="18548"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7218455" y="4121523"/>
                  <a:ext cx="137279" cy="11873"/>
                </a:xfrm>
                <a:custGeom>
                  <a:avLst/>
                  <a:gdLst/>
                  <a:ahLst/>
                  <a:cxnLst/>
                  <a:rect l="l" t="t" r="r" b="b"/>
                  <a:pathLst>
                    <a:path w="6972" h="603" extrusionOk="0">
                      <a:moveTo>
                        <a:pt x="301" y="1"/>
                      </a:moveTo>
                      <a:cubicBezTo>
                        <a:pt x="136" y="1"/>
                        <a:pt x="1" y="135"/>
                        <a:pt x="1" y="302"/>
                      </a:cubicBezTo>
                      <a:cubicBezTo>
                        <a:pt x="1" y="468"/>
                        <a:pt x="136" y="602"/>
                        <a:pt x="301" y="602"/>
                      </a:cubicBezTo>
                      <a:cubicBezTo>
                        <a:pt x="303" y="602"/>
                        <a:pt x="306" y="602"/>
                        <a:pt x="308" y="602"/>
                      </a:cubicBezTo>
                      <a:lnTo>
                        <a:pt x="6677" y="602"/>
                      </a:lnTo>
                      <a:cubicBezTo>
                        <a:pt x="6841" y="598"/>
                        <a:pt x="6971" y="464"/>
                        <a:pt x="6971" y="302"/>
                      </a:cubicBezTo>
                      <a:cubicBezTo>
                        <a:pt x="6971" y="138"/>
                        <a:pt x="6841" y="4"/>
                        <a:pt x="6677"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7771389" y="4187032"/>
                  <a:ext cx="74842" cy="11853"/>
                </a:xfrm>
                <a:custGeom>
                  <a:avLst/>
                  <a:gdLst/>
                  <a:ahLst/>
                  <a:cxnLst/>
                  <a:rect l="l" t="t" r="r" b="b"/>
                  <a:pathLst>
                    <a:path w="3801" h="602" extrusionOk="0">
                      <a:moveTo>
                        <a:pt x="302" y="1"/>
                      </a:moveTo>
                      <a:cubicBezTo>
                        <a:pt x="136" y="1"/>
                        <a:pt x="1" y="135"/>
                        <a:pt x="1" y="301"/>
                      </a:cubicBezTo>
                      <a:cubicBezTo>
                        <a:pt x="1" y="468"/>
                        <a:pt x="136" y="602"/>
                        <a:pt x="302" y="602"/>
                      </a:cubicBezTo>
                      <a:cubicBezTo>
                        <a:pt x="305" y="602"/>
                        <a:pt x="307" y="602"/>
                        <a:pt x="309" y="602"/>
                      </a:cubicBezTo>
                      <a:lnTo>
                        <a:pt x="3494" y="602"/>
                      </a:lnTo>
                      <a:cubicBezTo>
                        <a:pt x="3496" y="602"/>
                        <a:pt x="3498" y="602"/>
                        <a:pt x="3500" y="602"/>
                      </a:cubicBezTo>
                      <a:cubicBezTo>
                        <a:pt x="3666" y="602"/>
                        <a:pt x="3801" y="468"/>
                        <a:pt x="3801" y="301"/>
                      </a:cubicBezTo>
                      <a:cubicBezTo>
                        <a:pt x="3801" y="135"/>
                        <a:pt x="3666" y="1"/>
                        <a:pt x="3500" y="1"/>
                      </a:cubicBezTo>
                      <a:cubicBezTo>
                        <a:pt x="3498" y="1"/>
                        <a:pt x="3496" y="1"/>
                        <a:pt x="3494" y="1"/>
                      </a:cubicBezTo>
                      <a:lnTo>
                        <a:pt x="309" y="1"/>
                      </a:lnTo>
                      <a:cubicBezTo>
                        <a:pt x="307" y="1"/>
                        <a:pt x="305"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7594672" y="4187032"/>
                  <a:ext cx="137535" cy="11853"/>
                </a:xfrm>
                <a:custGeom>
                  <a:avLst/>
                  <a:gdLst/>
                  <a:ahLst/>
                  <a:cxnLst/>
                  <a:rect l="l" t="t" r="r" b="b"/>
                  <a:pathLst>
                    <a:path w="6985" h="602" extrusionOk="0">
                      <a:moveTo>
                        <a:pt x="302" y="1"/>
                      </a:moveTo>
                      <a:cubicBezTo>
                        <a:pt x="136" y="1"/>
                        <a:pt x="0" y="135"/>
                        <a:pt x="0" y="301"/>
                      </a:cubicBezTo>
                      <a:cubicBezTo>
                        <a:pt x="0" y="468"/>
                        <a:pt x="136" y="602"/>
                        <a:pt x="302" y="602"/>
                      </a:cubicBezTo>
                      <a:cubicBezTo>
                        <a:pt x="304" y="602"/>
                        <a:pt x="306" y="602"/>
                        <a:pt x="309" y="602"/>
                      </a:cubicBezTo>
                      <a:lnTo>
                        <a:pt x="6678" y="602"/>
                      </a:lnTo>
                      <a:cubicBezTo>
                        <a:pt x="6680" y="602"/>
                        <a:pt x="6682" y="602"/>
                        <a:pt x="6684" y="602"/>
                      </a:cubicBezTo>
                      <a:cubicBezTo>
                        <a:pt x="6850" y="602"/>
                        <a:pt x="6985" y="468"/>
                        <a:pt x="6985" y="301"/>
                      </a:cubicBezTo>
                      <a:cubicBezTo>
                        <a:pt x="6985" y="135"/>
                        <a:pt x="6850" y="1"/>
                        <a:pt x="6684" y="1"/>
                      </a:cubicBezTo>
                      <a:cubicBezTo>
                        <a:pt x="6682" y="1"/>
                        <a:pt x="6680" y="1"/>
                        <a:pt x="6678" y="1"/>
                      </a:cubicBezTo>
                      <a:lnTo>
                        <a:pt x="309" y="1"/>
                      </a:lnTo>
                      <a:cubicBezTo>
                        <a:pt x="306" y="1"/>
                        <a:pt x="304" y="1"/>
                        <a:pt x="30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7218455" y="4187032"/>
                  <a:ext cx="302576" cy="11853"/>
                </a:xfrm>
                <a:custGeom>
                  <a:avLst/>
                  <a:gdLst/>
                  <a:ahLst/>
                  <a:cxnLst/>
                  <a:rect l="l" t="t" r="r" b="b"/>
                  <a:pathLst>
                    <a:path w="15367" h="602" extrusionOk="0">
                      <a:moveTo>
                        <a:pt x="301" y="1"/>
                      </a:moveTo>
                      <a:cubicBezTo>
                        <a:pt x="136" y="1"/>
                        <a:pt x="1" y="135"/>
                        <a:pt x="1" y="301"/>
                      </a:cubicBezTo>
                      <a:cubicBezTo>
                        <a:pt x="1" y="468"/>
                        <a:pt x="136" y="602"/>
                        <a:pt x="301" y="602"/>
                      </a:cubicBezTo>
                      <a:cubicBezTo>
                        <a:pt x="303" y="602"/>
                        <a:pt x="306" y="602"/>
                        <a:pt x="308" y="602"/>
                      </a:cubicBezTo>
                      <a:lnTo>
                        <a:pt x="15073" y="602"/>
                      </a:lnTo>
                      <a:cubicBezTo>
                        <a:pt x="15236" y="598"/>
                        <a:pt x="15367" y="464"/>
                        <a:pt x="15367" y="301"/>
                      </a:cubicBezTo>
                      <a:cubicBezTo>
                        <a:pt x="15367" y="138"/>
                        <a:pt x="15236" y="4"/>
                        <a:pt x="15073" y="1"/>
                      </a:cubicBezTo>
                      <a:lnTo>
                        <a:pt x="308" y="1"/>
                      </a:lnTo>
                      <a:cubicBezTo>
                        <a:pt x="306"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32"/>
              <p:cNvSpPr/>
              <p:nvPr/>
            </p:nvSpPr>
            <p:spPr>
              <a:xfrm>
                <a:off x="7908530" y="3351251"/>
                <a:ext cx="528952" cy="967074"/>
              </a:xfrm>
              <a:custGeom>
                <a:avLst/>
                <a:gdLst/>
                <a:ahLst/>
                <a:cxnLst/>
                <a:rect l="l" t="t" r="r" b="b"/>
                <a:pathLst>
                  <a:path w="26864" h="49115" extrusionOk="0">
                    <a:moveTo>
                      <a:pt x="17545" y="0"/>
                    </a:moveTo>
                    <a:cubicBezTo>
                      <a:pt x="17395" y="0"/>
                      <a:pt x="17268" y="112"/>
                      <a:pt x="17248" y="261"/>
                    </a:cubicBezTo>
                    <a:lnTo>
                      <a:pt x="12403" y="36407"/>
                    </a:lnTo>
                    <a:lnTo>
                      <a:pt x="8449" y="16283"/>
                    </a:lnTo>
                    <a:cubicBezTo>
                      <a:pt x="8421" y="16140"/>
                      <a:pt x="8309" y="16041"/>
                      <a:pt x="8153" y="16041"/>
                    </a:cubicBezTo>
                    <a:cubicBezTo>
                      <a:pt x="8149" y="16041"/>
                      <a:pt x="8146" y="16041"/>
                      <a:pt x="8142" y="16041"/>
                    </a:cubicBezTo>
                    <a:cubicBezTo>
                      <a:pt x="7994" y="16047"/>
                      <a:pt x="7873" y="16161"/>
                      <a:pt x="7856" y="16309"/>
                    </a:cubicBezTo>
                    <a:lnTo>
                      <a:pt x="4871" y="43560"/>
                    </a:lnTo>
                    <a:lnTo>
                      <a:pt x="2961" y="38151"/>
                    </a:lnTo>
                    <a:cubicBezTo>
                      <a:pt x="2920" y="38034"/>
                      <a:pt x="2825" y="37949"/>
                      <a:pt x="2691" y="37949"/>
                    </a:cubicBezTo>
                    <a:cubicBezTo>
                      <a:pt x="2681" y="37949"/>
                      <a:pt x="2670" y="37950"/>
                      <a:pt x="2660" y="37951"/>
                    </a:cubicBezTo>
                    <a:cubicBezTo>
                      <a:pt x="2526" y="37959"/>
                      <a:pt x="2413" y="38055"/>
                      <a:pt x="2385" y="38185"/>
                    </a:cubicBezTo>
                    <a:lnTo>
                      <a:pt x="37" y="48750"/>
                    </a:lnTo>
                    <a:cubicBezTo>
                      <a:pt x="0" y="48912"/>
                      <a:pt x="103" y="49072"/>
                      <a:pt x="265" y="49108"/>
                    </a:cubicBezTo>
                    <a:cubicBezTo>
                      <a:pt x="286" y="49112"/>
                      <a:pt x="308" y="49115"/>
                      <a:pt x="330" y="49115"/>
                    </a:cubicBezTo>
                    <a:cubicBezTo>
                      <a:pt x="331" y="49115"/>
                      <a:pt x="332" y="49115"/>
                      <a:pt x="332" y="49115"/>
                    </a:cubicBezTo>
                    <a:cubicBezTo>
                      <a:pt x="472" y="49115"/>
                      <a:pt x="593" y="49017"/>
                      <a:pt x="624" y="48880"/>
                    </a:cubicBezTo>
                    <a:lnTo>
                      <a:pt x="2744" y="39340"/>
                    </a:lnTo>
                    <a:lnTo>
                      <a:pt x="4743" y="45002"/>
                    </a:lnTo>
                    <a:cubicBezTo>
                      <a:pt x="4785" y="45123"/>
                      <a:pt x="4899" y="45203"/>
                      <a:pt x="5025" y="45203"/>
                    </a:cubicBezTo>
                    <a:cubicBezTo>
                      <a:pt x="5037" y="45203"/>
                      <a:pt x="5049" y="45202"/>
                      <a:pt x="5061" y="45201"/>
                    </a:cubicBezTo>
                    <a:cubicBezTo>
                      <a:pt x="5199" y="45185"/>
                      <a:pt x="5310" y="45074"/>
                      <a:pt x="5325" y="44935"/>
                    </a:cubicBezTo>
                    <a:lnTo>
                      <a:pt x="8239" y="18330"/>
                    </a:lnTo>
                    <a:lnTo>
                      <a:pt x="12164" y="38310"/>
                    </a:lnTo>
                    <a:cubicBezTo>
                      <a:pt x="12192" y="38453"/>
                      <a:pt x="12297" y="38547"/>
                      <a:pt x="12467" y="38552"/>
                    </a:cubicBezTo>
                    <a:cubicBezTo>
                      <a:pt x="12614" y="38547"/>
                      <a:pt x="12736" y="38437"/>
                      <a:pt x="12757" y="38291"/>
                    </a:cubicBezTo>
                    <a:lnTo>
                      <a:pt x="17534" y="2641"/>
                    </a:lnTo>
                    <a:lnTo>
                      <a:pt x="22723" y="44157"/>
                    </a:lnTo>
                    <a:cubicBezTo>
                      <a:pt x="22740" y="44287"/>
                      <a:pt x="22838" y="44391"/>
                      <a:pt x="22966" y="44416"/>
                    </a:cubicBezTo>
                    <a:cubicBezTo>
                      <a:pt x="22985" y="44419"/>
                      <a:pt x="23003" y="44421"/>
                      <a:pt x="23021" y="44421"/>
                    </a:cubicBezTo>
                    <a:cubicBezTo>
                      <a:pt x="23130" y="44421"/>
                      <a:pt x="23232" y="44362"/>
                      <a:pt x="23285" y="44264"/>
                    </a:cubicBezTo>
                    <a:lnTo>
                      <a:pt x="25195" y="40763"/>
                    </a:lnTo>
                    <a:lnTo>
                      <a:pt x="26246" y="48465"/>
                    </a:lnTo>
                    <a:cubicBezTo>
                      <a:pt x="26266" y="48613"/>
                      <a:pt x="26393" y="48725"/>
                      <a:pt x="26537" y="48725"/>
                    </a:cubicBezTo>
                    <a:cubicBezTo>
                      <a:pt x="26553" y="48725"/>
                      <a:pt x="26568" y="48724"/>
                      <a:pt x="26584" y="48721"/>
                    </a:cubicBezTo>
                    <a:cubicBezTo>
                      <a:pt x="26748" y="48700"/>
                      <a:pt x="26863" y="48548"/>
                      <a:pt x="26841" y="48383"/>
                    </a:cubicBezTo>
                    <a:lnTo>
                      <a:pt x="25667" y="39776"/>
                    </a:lnTo>
                    <a:cubicBezTo>
                      <a:pt x="25651" y="39647"/>
                      <a:pt x="25552" y="39544"/>
                      <a:pt x="25424" y="39520"/>
                    </a:cubicBezTo>
                    <a:cubicBezTo>
                      <a:pt x="25406" y="39517"/>
                      <a:pt x="25388" y="39515"/>
                      <a:pt x="25369" y="39515"/>
                    </a:cubicBezTo>
                    <a:cubicBezTo>
                      <a:pt x="25261" y="39515"/>
                      <a:pt x="25159" y="39575"/>
                      <a:pt x="25106" y="39672"/>
                    </a:cubicBezTo>
                    <a:lnTo>
                      <a:pt x="23205" y="43158"/>
                    </a:lnTo>
                    <a:lnTo>
                      <a:pt x="17843" y="263"/>
                    </a:lnTo>
                    <a:cubicBezTo>
                      <a:pt x="17824" y="113"/>
                      <a:pt x="17697" y="0"/>
                      <a:pt x="1754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4" name="Google Shape;454;p32"/>
              <p:cNvGrpSpPr/>
              <p:nvPr/>
            </p:nvGrpSpPr>
            <p:grpSpPr>
              <a:xfrm>
                <a:off x="7232021" y="2929018"/>
                <a:ext cx="1211486" cy="416719"/>
                <a:chOff x="7232021" y="2929018"/>
                <a:chExt cx="1211486" cy="416719"/>
              </a:xfrm>
            </p:grpSpPr>
            <p:sp>
              <p:nvSpPr>
                <p:cNvPr id="455" name="Google Shape;455;p32"/>
                <p:cNvSpPr/>
                <p:nvPr/>
              </p:nvSpPr>
              <p:spPr>
                <a:xfrm>
                  <a:off x="7265022" y="2964007"/>
                  <a:ext cx="1149108" cy="346721"/>
                </a:xfrm>
                <a:custGeom>
                  <a:avLst/>
                  <a:gdLst/>
                  <a:ahLst/>
                  <a:cxnLst/>
                  <a:rect l="l" t="t" r="r" b="b"/>
                  <a:pathLst>
                    <a:path w="58360" h="17609" extrusionOk="0">
                      <a:moveTo>
                        <a:pt x="58027" y="0"/>
                      </a:moveTo>
                      <a:cubicBezTo>
                        <a:pt x="57948" y="0"/>
                        <a:pt x="57868" y="32"/>
                        <a:pt x="57809" y="94"/>
                      </a:cubicBezTo>
                      <a:lnTo>
                        <a:pt x="44540" y="14115"/>
                      </a:lnTo>
                      <a:lnTo>
                        <a:pt x="32316" y="4883"/>
                      </a:lnTo>
                      <a:cubicBezTo>
                        <a:pt x="32262" y="4843"/>
                        <a:pt x="32198" y="4823"/>
                        <a:pt x="32135" y="4823"/>
                      </a:cubicBezTo>
                      <a:cubicBezTo>
                        <a:pt x="32062" y="4823"/>
                        <a:pt x="31989" y="4850"/>
                        <a:pt x="31932" y="4901"/>
                      </a:cubicBezTo>
                      <a:lnTo>
                        <a:pt x="23755" y="12335"/>
                      </a:lnTo>
                      <a:lnTo>
                        <a:pt x="14058" y="3631"/>
                      </a:lnTo>
                      <a:cubicBezTo>
                        <a:pt x="14001" y="3579"/>
                        <a:pt x="13929" y="3553"/>
                        <a:pt x="13857" y="3553"/>
                      </a:cubicBezTo>
                      <a:cubicBezTo>
                        <a:pt x="13780" y="3553"/>
                        <a:pt x="13703" y="3583"/>
                        <a:pt x="13644" y="3642"/>
                      </a:cubicBezTo>
                      <a:lnTo>
                        <a:pt x="189" y="17097"/>
                      </a:lnTo>
                      <a:cubicBezTo>
                        <a:pt x="1" y="17286"/>
                        <a:pt x="135" y="17609"/>
                        <a:pt x="402" y="17609"/>
                      </a:cubicBezTo>
                      <a:cubicBezTo>
                        <a:pt x="403" y="17609"/>
                        <a:pt x="405" y="17609"/>
                        <a:pt x="406" y="17609"/>
                      </a:cubicBezTo>
                      <a:cubicBezTo>
                        <a:pt x="485" y="17609"/>
                        <a:pt x="560" y="17577"/>
                        <a:pt x="615" y="17521"/>
                      </a:cubicBezTo>
                      <a:lnTo>
                        <a:pt x="13868" y="4268"/>
                      </a:lnTo>
                      <a:lnTo>
                        <a:pt x="23556" y="12964"/>
                      </a:lnTo>
                      <a:cubicBezTo>
                        <a:pt x="23613" y="13015"/>
                        <a:pt x="23685" y="13040"/>
                        <a:pt x="23757" y="13040"/>
                      </a:cubicBezTo>
                      <a:cubicBezTo>
                        <a:pt x="23830" y="13040"/>
                        <a:pt x="23902" y="13014"/>
                        <a:pt x="23959" y="12962"/>
                      </a:cubicBezTo>
                      <a:lnTo>
                        <a:pt x="32152" y="5514"/>
                      </a:lnTo>
                      <a:lnTo>
                        <a:pt x="44392" y="14756"/>
                      </a:lnTo>
                      <a:cubicBezTo>
                        <a:pt x="44446" y="14797"/>
                        <a:pt x="44510" y="14817"/>
                        <a:pt x="44573" y="14817"/>
                      </a:cubicBezTo>
                      <a:cubicBezTo>
                        <a:pt x="44653" y="14817"/>
                        <a:pt x="44733" y="14785"/>
                        <a:pt x="44791" y="14723"/>
                      </a:cubicBezTo>
                      <a:lnTo>
                        <a:pt x="58246" y="508"/>
                      </a:lnTo>
                      <a:cubicBezTo>
                        <a:pt x="58360" y="387"/>
                        <a:pt x="58354" y="196"/>
                        <a:pt x="58234" y="83"/>
                      </a:cubicBezTo>
                      <a:cubicBezTo>
                        <a:pt x="58176" y="28"/>
                        <a:pt x="58101" y="0"/>
                        <a:pt x="58027"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7500120" y="3004903"/>
                  <a:ext cx="72735" cy="69998"/>
                </a:xfrm>
                <a:custGeom>
                  <a:avLst/>
                  <a:gdLst/>
                  <a:ahLst/>
                  <a:cxnLst/>
                  <a:rect l="l" t="t" r="r" b="b"/>
                  <a:pathLst>
                    <a:path w="3694" h="3555" extrusionOk="0">
                      <a:moveTo>
                        <a:pt x="1917" y="1"/>
                      </a:moveTo>
                      <a:cubicBezTo>
                        <a:pt x="1455" y="1"/>
                        <a:pt x="1000" y="181"/>
                        <a:pt x="660" y="522"/>
                      </a:cubicBezTo>
                      <a:cubicBezTo>
                        <a:pt x="152" y="1029"/>
                        <a:pt x="0" y="1794"/>
                        <a:pt x="274" y="2458"/>
                      </a:cubicBezTo>
                      <a:cubicBezTo>
                        <a:pt x="549" y="3122"/>
                        <a:pt x="1198" y="3554"/>
                        <a:pt x="1916" y="3554"/>
                      </a:cubicBezTo>
                      <a:cubicBezTo>
                        <a:pt x="2898" y="3554"/>
                        <a:pt x="3694" y="2759"/>
                        <a:pt x="3694" y="1777"/>
                      </a:cubicBezTo>
                      <a:cubicBezTo>
                        <a:pt x="3694" y="1059"/>
                        <a:pt x="3261" y="411"/>
                        <a:pt x="2597" y="136"/>
                      </a:cubicBezTo>
                      <a:cubicBezTo>
                        <a:pt x="2377" y="45"/>
                        <a:pt x="2146" y="1"/>
                        <a:pt x="191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7496950" y="2998977"/>
                  <a:ext cx="81812" cy="81851"/>
                </a:xfrm>
                <a:custGeom>
                  <a:avLst/>
                  <a:gdLst/>
                  <a:ahLst/>
                  <a:cxnLst/>
                  <a:rect l="l" t="t" r="r" b="b"/>
                  <a:pathLst>
                    <a:path w="4155" h="4157" extrusionOk="0">
                      <a:moveTo>
                        <a:pt x="2077" y="602"/>
                      </a:moveTo>
                      <a:cubicBezTo>
                        <a:pt x="2893" y="603"/>
                        <a:pt x="3552" y="1264"/>
                        <a:pt x="3554" y="2078"/>
                      </a:cubicBezTo>
                      <a:cubicBezTo>
                        <a:pt x="3554" y="2676"/>
                        <a:pt x="3194" y="3214"/>
                        <a:pt x="2643" y="3443"/>
                      </a:cubicBezTo>
                      <a:cubicBezTo>
                        <a:pt x="2460" y="3519"/>
                        <a:pt x="2268" y="3555"/>
                        <a:pt x="2078" y="3555"/>
                      </a:cubicBezTo>
                      <a:cubicBezTo>
                        <a:pt x="1694" y="3555"/>
                        <a:pt x="1316" y="3405"/>
                        <a:pt x="1033" y="3123"/>
                      </a:cubicBezTo>
                      <a:cubicBezTo>
                        <a:pt x="611" y="2701"/>
                        <a:pt x="485" y="2065"/>
                        <a:pt x="714" y="1514"/>
                      </a:cubicBezTo>
                      <a:cubicBezTo>
                        <a:pt x="942" y="961"/>
                        <a:pt x="1481" y="602"/>
                        <a:pt x="2077" y="602"/>
                      </a:cubicBezTo>
                      <a:close/>
                      <a:moveTo>
                        <a:pt x="2077" y="1"/>
                      </a:moveTo>
                      <a:cubicBezTo>
                        <a:pt x="932" y="1"/>
                        <a:pt x="0" y="933"/>
                        <a:pt x="0" y="2078"/>
                      </a:cubicBezTo>
                      <a:cubicBezTo>
                        <a:pt x="0" y="3225"/>
                        <a:pt x="932" y="4157"/>
                        <a:pt x="2077" y="4157"/>
                      </a:cubicBezTo>
                      <a:cubicBezTo>
                        <a:pt x="3223" y="4157"/>
                        <a:pt x="4155" y="3223"/>
                        <a:pt x="4155" y="2078"/>
                      </a:cubicBezTo>
                      <a:cubicBezTo>
                        <a:pt x="4155" y="933"/>
                        <a:pt x="3224" y="1"/>
                        <a:pt x="2077"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7859994" y="3029890"/>
                  <a:ext cx="72755" cy="70018"/>
                </a:xfrm>
                <a:custGeom>
                  <a:avLst/>
                  <a:gdLst/>
                  <a:ahLst/>
                  <a:cxnLst/>
                  <a:rect l="l" t="t" r="r" b="b"/>
                  <a:pathLst>
                    <a:path w="3695" h="3556" extrusionOk="0">
                      <a:moveTo>
                        <a:pt x="1918" y="1"/>
                      </a:moveTo>
                      <a:cubicBezTo>
                        <a:pt x="1456" y="1"/>
                        <a:pt x="1001" y="182"/>
                        <a:pt x="661" y="521"/>
                      </a:cubicBezTo>
                      <a:cubicBezTo>
                        <a:pt x="152" y="1030"/>
                        <a:pt x="0" y="1793"/>
                        <a:pt x="275" y="2457"/>
                      </a:cubicBezTo>
                      <a:cubicBezTo>
                        <a:pt x="550" y="3121"/>
                        <a:pt x="1199" y="3555"/>
                        <a:pt x="1917" y="3555"/>
                      </a:cubicBezTo>
                      <a:cubicBezTo>
                        <a:pt x="2898" y="3555"/>
                        <a:pt x="3694" y="2760"/>
                        <a:pt x="3695" y="1778"/>
                      </a:cubicBezTo>
                      <a:cubicBezTo>
                        <a:pt x="3695" y="1059"/>
                        <a:pt x="3261" y="411"/>
                        <a:pt x="2597" y="136"/>
                      </a:cubicBezTo>
                      <a:cubicBezTo>
                        <a:pt x="2377" y="45"/>
                        <a:pt x="2147" y="1"/>
                        <a:pt x="1918"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7856805" y="3023983"/>
                  <a:ext cx="81851" cy="81832"/>
                </a:xfrm>
                <a:custGeom>
                  <a:avLst/>
                  <a:gdLst/>
                  <a:ahLst/>
                  <a:cxnLst/>
                  <a:rect l="l" t="t" r="r" b="b"/>
                  <a:pathLst>
                    <a:path w="4157" h="4156" extrusionOk="0">
                      <a:moveTo>
                        <a:pt x="2079" y="601"/>
                      </a:moveTo>
                      <a:cubicBezTo>
                        <a:pt x="2894" y="602"/>
                        <a:pt x="3554" y="1263"/>
                        <a:pt x="3556" y="2078"/>
                      </a:cubicBezTo>
                      <a:cubicBezTo>
                        <a:pt x="3556" y="2676"/>
                        <a:pt x="3196" y="3214"/>
                        <a:pt x="2644" y="3443"/>
                      </a:cubicBezTo>
                      <a:cubicBezTo>
                        <a:pt x="2461" y="3518"/>
                        <a:pt x="2270" y="3555"/>
                        <a:pt x="2080" y="3555"/>
                      </a:cubicBezTo>
                      <a:cubicBezTo>
                        <a:pt x="1695" y="3555"/>
                        <a:pt x="1317" y="3405"/>
                        <a:pt x="1035" y="3123"/>
                      </a:cubicBezTo>
                      <a:cubicBezTo>
                        <a:pt x="613" y="2699"/>
                        <a:pt x="486" y="2065"/>
                        <a:pt x="715" y="1512"/>
                      </a:cubicBezTo>
                      <a:cubicBezTo>
                        <a:pt x="944" y="961"/>
                        <a:pt x="1482" y="601"/>
                        <a:pt x="2079" y="601"/>
                      </a:cubicBezTo>
                      <a:close/>
                      <a:moveTo>
                        <a:pt x="2079" y="1"/>
                      </a:moveTo>
                      <a:cubicBezTo>
                        <a:pt x="934" y="1"/>
                        <a:pt x="1" y="933"/>
                        <a:pt x="1" y="2078"/>
                      </a:cubicBezTo>
                      <a:cubicBezTo>
                        <a:pt x="1" y="3223"/>
                        <a:pt x="934" y="4155"/>
                        <a:pt x="2079" y="4155"/>
                      </a:cubicBezTo>
                      <a:cubicBezTo>
                        <a:pt x="3225" y="4155"/>
                        <a:pt x="4157" y="3223"/>
                        <a:pt x="4157" y="2078"/>
                      </a:cubicBezTo>
                      <a:cubicBezTo>
                        <a:pt x="4157" y="933"/>
                        <a:pt x="3225" y="1"/>
                        <a:pt x="207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107655" y="3214838"/>
                  <a:ext cx="70018" cy="69998"/>
                </a:xfrm>
                <a:custGeom>
                  <a:avLst/>
                  <a:gdLst/>
                  <a:ahLst/>
                  <a:cxnLst/>
                  <a:rect l="l" t="t" r="r" b="b"/>
                  <a:pathLst>
                    <a:path w="3556" h="3555" extrusionOk="0">
                      <a:moveTo>
                        <a:pt x="1778" y="0"/>
                      </a:moveTo>
                      <a:cubicBezTo>
                        <a:pt x="796" y="0"/>
                        <a:pt x="1" y="796"/>
                        <a:pt x="1" y="1778"/>
                      </a:cubicBezTo>
                      <a:cubicBezTo>
                        <a:pt x="1" y="2759"/>
                        <a:pt x="796" y="3555"/>
                        <a:pt x="1778" y="3555"/>
                      </a:cubicBezTo>
                      <a:cubicBezTo>
                        <a:pt x="2760" y="3555"/>
                        <a:pt x="3555" y="2759"/>
                        <a:pt x="3555" y="1778"/>
                      </a:cubicBezTo>
                      <a:cubicBezTo>
                        <a:pt x="3555" y="796"/>
                        <a:pt x="2760" y="0"/>
                        <a:pt x="1778"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8101748" y="3208951"/>
                  <a:ext cx="81832" cy="81792"/>
                </a:xfrm>
                <a:custGeom>
                  <a:avLst/>
                  <a:gdLst/>
                  <a:ahLst/>
                  <a:cxnLst/>
                  <a:rect l="l" t="t" r="r" b="b"/>
                  <a:pathLst>
                    <a:path w="4156" h="4154" extrusionOk="0">
                      <a:moveTo>
                        <a:pt x="2078" y="601"/>
                      </a:moveTo>
                      <a:cubicBezTo>
                        <a:pt x="2893" y="602"/>
                        <a:pt x="3553" y="1262"/>
                        <a:pt x="3554" y="2077"/>
                      </a:cubicBezTo>
                      <a:cubicBezTo>
                        <a:pt x="3554" y="2673"/>
                        <a:pt x="3195" y="3213"/>
                        <a:pt x="2644" y="3440"/>
                      </a:cubicBezTo>
                      <a:cubicBezTo>
                        <a:pt x="2460" y="3516"/>
                        <a:pt x="2268" y="3553"/>
                        <a:pt x="2078" y="3553"/>
                      </a:cubicBezTo>
                      <a:cubicBezTo>
                        <a:pt x="1694" y="3553"/>
                        <a:pt x="1316" y="3403"/>
                        <a:pt x="1034" y="3120"/>
                      </a:cubicBezTo>
                      <a:cubicBezTo>
                        <a:pt x="611" y="2698"/>
                        <a:pt x="486" y="2064"/>
                        <a:pt x="715" y="1511"/>
                      </a:cubicBezTo>
                      <a:cubicBezTo>
                        <a:pt x="942" y="960"/>
                        <a:pt x="1482" y="601"/>
                        <a:pt x="2078" y="601"/>
                      </a:cubicBezTo>
                      <a:close/>
                      <a:moveTo>
                        <a:pt x="2078" y="1"/>
                      </a:moveTo>
                      <a:cubicBezTo>
                        <a:pt x="933" y="1"/>
                        <a:pt x="1" y="930"/>
                        <a:pt x="1" y="2077"/>
                      </a:cubicBezTo>
                      <a:cubicBezTo>
                        <a:pt x="1" y="3222"/>
                        <a:pt x="933" y="4154"/>
                        <a:pt x="2078" y="4154"/>
                      </a:cubicBezTo>
                      <a:cubicBezTo>
                        <a:pt x="3223" y="4154"/>
                        <a:pt x="4155" y="3222"/>
                        <a:pt x="4155" y="2077"/>
                      </a:cubicBezTo>
                      <a:cubicBezTo>
                        <a:pt x="4155" y="933"/>
                        <a:pt x="3225"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8364826" y="2934925"/>
                  <a:ext cx="72755" cy="70018"/>
                </a:xfrm>
                <a:custGeom>
                  <a:avLst/>
                  <a:gdLst/>
                  <a:ahLst/>
                  <a:cxnLst/>
                  <a:rect l="l" t="t" r="r" b="b"/>
                  <a:pathLst>
                    <a:path w="3695" h="3556" extrusionOk="0">
                      <a:moveTo>
                        <a:pt x="1919" y="0"/>
                      </a:moveTo>
                      <a:cubicBezTo>
                        <a:pt x="1456" y="0"/>
                        <a:pt x="1001" y="181"/>
                        <a:pt x="661" y="521"/>
                      </a:cubicBezTo>
                      <a:cubicBezTo>
                        <a:pt x="153" y="1030"/>
                        <a:pt x="1" y="1793"/>
                        <a:pt x="276" y="2457"/>
                      </a:cubicBezTo>
                      <a:cubicBezTo>
                        <a:pt x="551" y="3121"/>
                        <a:pt x="1198" y="3555"/>
                        <a:pt x="1918" y="3555"/>
                      </a:cubicBezTo>
                      <a:cubicBezTo>
                        <a:pt x="2899" y="3555"/>
                        <a:pt x="3694" y="2759"/>
                        <a:pt x="3694" y="1778"/>
                      </a:cubicBezTo>
                      <a:cubicBezTo>
                        <a:pt x="3694" y="1059"/>
                        <a:pt x="3261" y="411"/>
                        <a:pt x="2598" y="136"/>
                      </a:cubicBezTo>
                      <a:cubicBezTo>
                        <a:pt x="2378" y="45"/>
                        <a:pt x="2147" y="0"/>
                        <a:pt x="1919" y="0"/>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8361656" y="2929018"/>
                  <a:ext cx="81851" cy="81812"/>
                </a:xfrm>
                <a:custGeom>
                  <a:avLst/>
                  <a:gdLst/>
                  <a:ahLst/>
                  <a:cxnLst/>
                  <a:rect l="l" t="t" r="r" b="b"/>
                  <a:pathLst>
                    <a:path w="4157" h="4155" extrusionOk="0">
                      <a:moveTo>
                        <a:pt x="2079" y="600"/>
                      </a:moveTo>
                      <a:cubicBezTo>
                        <a:pt x="2894" y="603"/>
                        <a:pt x="3554" y="1263"/>
                        <a:pt x="3555" y="2078"/>
                      </a:cubicBezTo>
                      <a:cubicBezTo>
                        <a:pt x="3555" y="2675"/>
                        <a:pt x="3195" y="3214"/>
                        <a:pt x="2643" y="3442"/>
                      </a:cubicBezTo>
                      <a:cubicBezTo>
                        <a:pt x="2461" y="3518"/>
                        <a:pt x="2269" y="3554"/>
                        <a:pt x="2079" y="3554"/>
                      </a:cubicBezTo>
                      <a:cubicBezTo>
                        <a:pt x="1694" y="3554"/>
                        <a:pt x="1316" y="3404"/>
                        <a:pt x="1033" y="3121"/>
                      </a:cubicBezTo>
                      <a:cubicBezTo>
                        <a:pt x="611" y="2699"/>
                        <a:pt x="486" y="2064"/>
                        <a:pt x="714" y="1512"/>
                      </a:cubicBezTo>
                      <a:cubicBezTo>
                        <a:pt x="943" y="961"/>
                        <a:pt x="1482" y="600"/>
                        <a:pt x="2079" y="600"/>
                      </a:cubicBezTo>
                      <a:close/>
                      <a:moveTo>
                        <a:pt x="2079" y="0"/>
                      </a:moveTo>
                      <a:cubicBezTo>
                        <a:pt x="933" y="0"/>
                        <a:pt x="1" y="932"/>
                        <a:pt x="1" y="2078"/>
                      </a:cubicBezTo>
                      <a:cubicBezTo>
                        <a:pt x="1" y="3223"/>
                        <a:pt x="933" y="4155"/>
                        <a:pt x="2079" y="4155"/>
                      </a:cubicBezTo>
                      <a:cubicBezTo>
                        <a:pt x="3223" y="4155"/>
                        <a:pt x="4156" y="3223"/>
                        <a:pt x="4156" y="2078"/>
                      </a:cubicBezTo>
                      <a:cubicBezTo>
                        <a:pt x="4156" y="932"/>
                        <a:pt x="3224" y="0"/>
                        <a:pt x="207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7237948" y="3269813"/>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7232021" y="3263906"/>
                  <a:ext cx="81851" cy="81832"/>
                </a:xfrm>
                <a:custGeom>
                  <a:avLst/>
                  <a:gdLst/>
                  <a:ahLst/>
                  <a:cxnLst/>
                  <a:rect l="l" t="t" r="r" b="b"/>
                  <a:pathLst>
                    <a:path w="4157" h="4156" extrusionOk="0">
                      <a:moveTo>
                        <a:pt x="2078" y="602"/>
                      </a:moveTo>
                      <a:cubicBezTo>
                        <a:pt x="2893" y="603"/>
                        <a:pt x="3554" y="1263"/>
                        <a:pt x="3555" y="2078"/>
                      </a:cubicBezTo>
                      <a:cubicBezTo>
                        <a:pt x="3555" y="2675"/>
                        <a:pt x="3196" y="3214"/>
                        <a:pt x="2643" y="3443"/>
                      </a:cubicBezTo>
                      <a:cubicBezTo>
                        <a:pt x="2461" y="3518"/>
                        <a:pt x="2269" y="3555"/>
                        <a:pt x="2079" y="3555"/>
                      </a:cubicBezTo>
                      <a:cubicBezTo>
                        <a:pt x="1695" y="3555"/>
                        <a:pt x="1317" y="3405"/>
                        <a:pt x="1034" y="3122"/>
                      </a:cubicBezTo>
                      <a:cubicBezTo>
                        <a:pt x="612" y="2700"/>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4"/>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7697808" y="3169847"/>
                  <a:ext cx="69978" cy="70018"/>
                </a:xfrm>
                <a:custGeom>
                  <a:avLst/>
                  <a:gdLst/>
                  <a:ahLst/>
                  <a:cxnLst/>
                  <a:rect l="l" t="t" r="r" b="b"/>
                  <a:pathLst>
                    <a:path w="3554" h="3556" extrusionOk="0">
                      <a:moveTo>
                        <a:pt x="1777" y="1"/>
                      </a:moveTo>
                      <a:cubicBezTo>
                        <a:pt x="796" y="1"/>
                        <a:pt x="1" y="796"/>
                        <a:pt x="1" y="1778"/>
                      </a:cubicBezTo>
                      <a:cubicBezTo>
                        <a:pt x="1" y="2760"/>
                        <a:pt x="796" y="3555"/>
                        <a:pt x="1777" y="3555"/>
                      </a:cubicBezTo>
                      <a:cubicBezTo>
                        <a:pt x="2758" y="3555"/>
                        <a:pt x="3554" y="2760"/>
                        <a:pt x="3554" y="1778"/>
                      </a:cubicBezTo>
                      <a:cubicBezTo>
                        <a:pt x="3554" y="796"/>
                        <a:pt x="2758" y="1"/>
                        <a:pt x="1777" y="1"/>
                      </a:cubicBezTo>
                      <a:close/>
                    </a:path>
                  </a:pathLst>
                </a:custGeom>
                <a:gradFill>
                  <a:gsLst>
                    <a:gs pos="0">
                      <a:srgbClr val="8BE3FF"/>
                    </a:gs>
                    <a:gs pos="100000">
                      <a:srgbClr val="ACFFD9"/>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7691881" y="3163940"/>
                  <a:ext cx="81851" cy="81832"/>
                </a:xfrm>
                <a:custGeom>
                  <a:avLst/>
                  <a:gdLst/>
                  <a:ahLst/>
                  <a:cxnLst/>
                  <a:rect l="l" t="t" r="r" b="b"/>
                  <a:pathLst>
                    <a:path w="4157" h="4156" extrusionOk="0">
                      <a:moveTo>
                        <a:pt x="2078" y="602"/>
                      </a:moveTo>
                      <a:cubicBezTo>
                        <a:pt x="2893" y="603"/>
                        <a:pt x="3554" y="1263"/>
                        <a:pt x="3555" y="2078"/>
                      </a:cubicBezTo>
                      <a:cubicBezTo>
                        <a:pt x="3555" y="2676"/>
                        <a:pt x="3195" y="3214"/>
                        <a:pt x="2643" y="3441"/>
                      </a:cubicBezTo>
                      <a:cubicBezTo>
                        <a:pt x="2461" y="3517"/>
                        <a:pt x="2269" y="3554"/>
                        <a:pt x="2079" y="3554"/>
                      </a:cubicBezTo>
                      <a:cubicBezTo>
                        <a:pt x="1695" y="3554"/>
                        <a:pt x="1317" y="3404"/>
                        <a:pt x="1034" y="3121"/>
                      </a:cubicBezTo>
                      <a:cubicBezTo>
                        <a:pt x="612" y="2699"/>
                        <a:pt x="485" y="2065"/>
                        <a:pt x="714" y="1512"/>
                      </a:cubicBezTo>
                      <a:cubicBezTo>
                        <a:pt x="943" y="961"/>
                        <a:pt x="1481" y="602"/>
                        <a:pt x="2078" y="602"/>
                      </a:cubicBezTo>
                      <a:close/>
                      <a:moveTo>
                        <a:pt x="2078" y="1"/>
                      </a:moveTo>
                      <a:cubicBezTo>
                        <a:pt x="932" y="1"/>
                        <a:pt x="0" y="933"/>
                        <a:pt x="0" y="2078"/>
                      </a:cubicBezTo>
                      <a:cubicBezTo>
                        <a:pt x="0" y="3223"/>
                        <a:pt x="932" y="4155"/>
                        <a:pt x="2078" y="4155"/>
                      </a:cubicBezTo>
                      <a:cubicBezTo>
                        <a:pt x="3224" y="4155"/>
                        <a:pt x="4156" y="3223"/>
                        <a:pt x="4156" y="2078"/>
                      </a:cubicBezTo>
                      <a:cubicBezTo>
                        <a:pt x="4156" y="933"/>
                        <a:pt x="3224" y="1"/>
                        <a:pt x="207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8" name="Google Shape;468;p32"/>
              <p:cNvGrpSpPr/>
              <p:nvPr/>
            </p:nvGrpSpPr>
            <p:grpSpPr>
              <a:xfrm>
                <a:off x="4866130" y="1597718"/>
                <a:ext cx="618424" cy="1349710"/>
                <a:chOff x="4866130" y="1597718"/>
                <a:chExt cx="618424" cy="1349710"/>
              </a:xfrm>
            </p:grpSpPr>
            <p:sp>
              <p:nvSpPr>
                <p:cNvPr id="469" name="Google Shape;469;p32"/>
                <p:cNvSpPr/>
                <p:nvPr/>
              </p:nvSpPr>
              <p:spPr>
                <a:xfrm>
                  <a:off x="5368540" y="2095718"/>
                  <a:ext cx="116013" cy="71238"/>
                </a:xfrm>
                <a:custGeom>
                  <a:avLst/>
                  <a:gdLst/>
                  <a:ahLst/>
                  <a:cxnLst/>
                  <a:rect l="l" t="t" r="r" b="b"/>
                  <a:pathLst>
                    <a:path w="5892" h="3618" extrusionOk="0">
                      <a:moveTo>
                        <a:pt x="5549" y="1"/>
                      </a:moveTo>
                      <a:cubicBezTo>
                        <a:pt x="5499" y="1"/>
                        <a:pt x="5448" y="13"/>
                        <a:pt x="5401" y="40"/>
                      </a:cubicBezTo>
                      <a:lnTo>
                        <a:pt x="176" y="3057"/>
                      </a:lnTo>
                      <a:cubicBezTo>
                        <a:pt x="57" y="3125"/>
                        <a:pt x="0" y="3264"/>
                        <a:pt x="36" y="3395"/>
                      </a:cubicBezTo>
                      <a:cubicBezTo>
                        <a:pt x="70" y="3526"/>
                        <a:pt x="189" y="3617"/>
                        <a:pt x="324" y="3617"/>
                      </a:cubicBezTo>
                      <a:cubicBezTo>
                        <a:pt x="325" y="3617"/>
                        <a:pt x="326" y="3617"/>
                        <a:pt x="327" y="3617"/>
                      </a:cubicBezTo>
                      <a:cubicBezTo>
                        <a:pt x="379" y="3617"/>
                        <a:pt x="431" y="3604"/>
                        <a:pt x="476" y="3578"/>
                      </a:cubicBezTo>
                      <a:lnTo>
                        <a:pt x="5702" y="560"/>
                      </a:lnTo>
                      <a:cubicBezTo>
                        <a:pt x="5845" y="476"/>
                        <a:pt x="5892" y="294"/>
                        <a:pt x="5810" y="151"/>
                      </a:cubicBezTo>
                      <a:cubicBezTo>
                        <a:pt x="5754" y="55"/>
                        <a:pt x="5653" y="1"/>
                        <a:pt x="554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4866957" y="1921048"/>
                  <a:ext cx="616829" cy="710396"/>
                </a:xfrm>
                <a:custGeom>
                  <a:avLst/>
                  <a:gdLst/>
                  <a:ahLst/>
                  <a:cxnLst/>
                  <a:rect l="l" t="t" r="r" b="b"/>
                  <a:pathLst>
                    <a:path w="31327" h="36079" extrusionOk="0">
                      <a:moveTo>
                        <a:pt x="15663" y="648"/>
                      </a:moveTo>
                      <a:lnTo>
                        <a:pt x="30726" y="9345"/>
                      </a:lnTo>
                      <a:lnTo>
                        <a:pt x="30726" y="26736"/>
                      </a:lnTo>
                      <a:lnTo>
                        <a:pt x="15663" y="35433"/>
                      </a:lnTo>
                      <a:lnTo>
                        <a:pt x="602" y="26736"/>
                      </a:lnTo>
                      <a:lnTo>
                        <a:pt x="602" y="9345"/>
                      </a:lnTo>
                      <a:lnTo>
                        <a:pt x="15663" y="648"/>
                      </a:lnTo>
                      <a:close/>
                      <a:moveTo>
                        <a:pt x="15663" y="1"/>
                      </a:moveTo>
                      <a:cubicBezTo>
                        <a:pt x="15612" y="1"/>
                        <a:pt x="15560" y="14"/>
                        <a:pt x="15514" y="41"/>
                      </a:cubicBezTo>
                      <a:lnTo>
                        <a:pt x="151" y="8911"/>
                      </a:lnTo>
                      <a:cubicBezTo>
                        <a:pt x="58" y="8964"/>
                        <a:pt x="1" y="9064"/>
                        <a:pt x="1" y="9171"/>
                      </a:cubicBezTo>
                      <a:lnTo>
                        <a:pt x="1" y="26910"/>
                      </a:lnTo>
                      <a:cubicBezTo>
                        <a:pt x="1" y="27017"/>
                        <a:pt x="58" y="27117"/>
                        <a:pt x="151" y="27170"/>
                      </a:cubicBezTo>
                      <a:lnTo>
                        <a:pt x="15514" y="36039"/>
                      </a:lnTo>
                      <a:cubicBezTo>
                        <a:pt x="15559" y="36065"/>
                        <a:pt x="15611" y="36079"/>
                        <a:pt x="15663" y="36079"/>
                      </a:cubicBezTo>
                      <a:cubicBezTo>
                        <a:pt x="15717" y="36079"/>
                        <a:pt x="15768" y="36066"/>
                        <a:pt x="15814" y="36040"/>
                      </a:cubicBezTo>
                      <a:lnTo>
                        <a:pt x="31176" y="27170"/>
                      </a:lnTo>
                      <a:cubicBezTo>
                        <a:pt x="31269" y="27117"/>
                        <a:pt x="31327" y="27017"/>
                        <a:pt x="31327" y="26910"/>
                      </a:cubicBezTo>
                      <a:lnTo>
                        <a:pt x="31327" y="9171"/>
                      </a:lnTo>
                      <a:cubicBezTo>
                        <a:pt x="31327" y="9064"/>
                        <a:pt x="31269" y="8964"/>
                        <a:pt x="31176" y="8911"/>
                      </a:cubicBezTo>
                      <a:lnTo>
                        <a:pt x="15814" y="41"/>
                      </a:lnTo>
                      <a:cubicBezTo>
                        <a:pt x="15767" y="14"/>
                        <a:pt x="15715" y="1"/>
                        <a:pt x="15663"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969837" y="2039877"/>
                  <a:ext cx="411048" cy="472777"/>
                </a:xfrm>
                <a:custGeom>
                  <a:avLst/>
                  <a:gdLst/>
                  <a:ahLst/>
                  <a:cxnLst/>
                  <a:rect l="l" t="t" r="r" b="b"/>
                  <a:pathLst>
                    <a:path w="20876" h="24011" extrusionOk="0">
                      <a:moveTo>
                        <a:pt x="10438" y="648"/>
                      </a:moveTo>
                      <a:lnTo>
                        <a:pt x="20274" y="6326"/>
                      </a:lnTo>
                      <a:lnTo>
                        <a:pt x="20274" y="17684"/>
                      </a:lnTo>
                      <a:lnTo>
                        <a:pt x="10438" y="23363"/>
                      </a:lnTo>
                      <a:lnTo>
                        <a:pt x="602" y="17684"/>
                      </a:lnTo>
                      <a:lnTo>
                        <a:pt x="602" y="6326"/>
                      </a:lnTo>
                      <a:lnTo>
                        <a:pt x="10438" y="648"/>
                      </a:lnTo>
                      <a:close/>
                      <a:moveTo>
                        <a:pt x="10438" y="0"/>
                      </a:moveTo>
                      <a:cubicBezTo>
                        <a:pt x="10387" y="0"/>
                        <a:pt x="10335" y="14"/>
                        <a:pt x="10289" y="41"/>
                      </a:cubicBezTo>
                      <a:lnTo>
                        <a:pt x="152" y="5893"/>
                      </a:lnTo>
                      <a:cubicBezTo>
                        <a:pt x="59" y="5947"/>
                        <a:pt x="1" y="6045"/>
                        <a:pt x="2" y="6153"/>
                      </a:cubicBezTo>
                      <a:lnTo>
                        <a:pt x="2" y="17858"/>
                      </a:lnTo>
                      <a:cubicBezTo>
                        <a:pt x="1" y="17965"/>
                        <a:pt x="59" y="18064"/>
                        <a:pt x="152" y="18117"/>
                      </a:cubicBezTo>
                      <a:lnTo>
                        <a:pt x="10289" y="23970"/>
                      </a:lnTo>
                      <a:cubicBezTo>
                        <a:pt x="10334" y="23997"/>
                        <a:pt x="10386" y="24010"/>
                        <a:pt x="10438" y="24010"/>
                      </a:cubicBezTo>
                      <a:cubicBezTo>
                        <a:pt x="10492" y="24010"/>
                        <a:pt x="10543" y="23997"/>
                        <a:pt x="10589" y="23970"/>
                      </a:cubicBezTo>
                      <a:lnTo>
                        <a:pt x="20725" y="18117"/>
                      </a:lnTo>
                      <a:cubicBezTo>
                        <a:pt x="20819" y="18064"/>
                        <a:pt x="20876" y="17965"/>
                        <a:pt x="20876" y="17858"/>
                      </a:cubicBezTo>
                      <a:lnTo>
                        <a:pt x="20876" y="6153"/>
                      </a:lnTo>
                      <a:cubicBezTo>
                        <a:pt x="20876" y="6045"/>
                        <a:pt x="20819" y="5947"/>
                        <a:pt x="20725" y="5893"/>
                      </a:cubicBezTo>
                      <a:lnTo>
                        <a:pt x="10589" y="41"/>
                      </a:lnTo>
                      <a:cubicBezTo>
                        <a:pt x="10542" y="14"/>
                        <a:pt x="10490" y="0"/>
                        <a:pt x="10438"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5169454" y="1661730"/>
                  <a:ext cx="11853" cy="271171"/>
                </a:xfrm>
                <a:custGeom>
                  <a:avLst/>
                  <a:gdLst/>
                  <a:ahLst/>
                  <a:cxnLst/>
                  <a:rect l="l" t="t" r="r" b="b"/>
                  <a:pathLst>
                    <a:path w="602" h="13772" extrusionOk="0">
                      <a:moveTo>
                        <a:pt x="300" y="0"/>
                      </a:moveTo>
                      <a:cubicBezTo>
                        <a:pt x="137" y="0"/>
                        <a:pt x="4" y="131"/>
                        <a:pt x="0" y="294"/>
                      </a:cubicBezTo>
                      <a:lnTo>
                        <a:pt x="0" y="13472"/>
                      </a:lnTo>
                      <a:cubicBezTo>
                        <a:pt x="0" y="13638"/>
                        <a:pt x="134" y="13772"/>
                        <a:pt x="300" y="13772"/>
                      </a:cubicBezTo>
                      <a:cubicBezTo>
                        <a:pt x="466" y="13772"/>
                        <a:pt x="600" y="13638"/>
                        <a:pt x="601" y="13472"/>
                      </a:cubicBezTo>
                      <a:lnTo>
                        <a:pt x="601" y="294"/>
                      </a:lnTo>
                      <a:cubicBezTo>
                        <a:pt x="598" y="131"/>
                        <a:pt x="464" y="0"/>
                        <a:pt x="300"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5124325" y="1603625"/>
                  <a:ext cx="102093" cy="102093"/>
                </a:xfrm>
                <a:custGeom>
                  <a:avLst/>
                  <a:gdLst/>
                  <a:ahLst/>
                  <a:cxnLst/>
                  <a:rect l="l" t="t" r="r" b="b"/>
                  <a:pathLst>
                    <a:path w="5185" h="5185" extrusionOk="0">
                      <a:moveTo>
                        <a:pt x="2592" y="0"/>
                      </a:moveTo>
                      <a:cubicBezTo>
                        <a:pt x="1161" y="0"/>
                        <a:pt x="0" y="1161"/>
                        <a:pt x="0" y="2592"/>
                      </a:cubicBezTo>
                      <a:cubicBezTo>
                        <a:pt x="0" y="4023"/>
                        <a:pt x="1161" y="5184"/>
                        <a:pt x="2592" y="5184"/>
                      </a:cubicBezTo>
                      <a:cubicBezTo>
                        <a:pt x="4023" y="5184"/>
                        <a:pt x="5184" y="4023"/>
                        <a:pt x="5184" y="2592"/>
                      </a:cubicBezTo>
                      <a:cubicBezTo>
                        <a:pt x="5184" y="1161"/>
                        <a:pt x="4023" y="0"/>
                        <a:pt x="259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5118418" y="1597718"/>
                  <a:ext cx="113926" cy="113926"/>
                </a:xfrm>
                <a:custGeom>
                  <a:avLst/>
                  <a:gdLst/>
                  <a:ahLst/>
                  <a:cxnLst/>
                  <a:rect l="l" t="t" r="r" b="b"/>
                  <a:pathLst>
                    <a:path w="5786" h="5786" extrusionOk="0">
                      <a:moveTo>
                        <a:pt x="2892" y="602"/>
                      </a:moveTo>
                      <a:cubicBezTo>
                        <a:pt x="4156" y="602"/>
                        <a:pt x="5184" y="1629"/>
                        <a:pt x="5184" y="2893"/>
                      </a:cubicBezTo>
                      <a:cubicBezTo>
                        <a:pt x="5184" y="4156"/>
                        <a:pt x="4156" y="5184"/>
                        <a:pt x="2892" y="5184"/>
                      </a:cubicBezTo>
                      <a:cubicBezTo>
                        <a:pt x="1630" y="5184"/>
                        <a:pt x="602" y="4156"/>
                        <a:pt x="602" y="2893"/>
                      </a:cubicBezTo>
                      <a:cubicBezTo>
                        <a:pt x="602" y="1629"/>
                        <a:pt x="1630" y="602"/>
                        <a:pt x="2892" y="602"/>
                      </a:cubicBezTo>
                      <a:close/>
                      <a:moveTo>
                        <a:pt x="2892" y="0"/>
                      </a:moveTo>
                      <a:cubicBezTo>
                        <a:pt x="1298" y="0"/>
                        <a:pt x="0" y="1299"/>
                        <a:pt x="0" y="2893"/>
                      </a:cubicBezTo>
                      <a:cubicBezTo>
                        <a:pt x="0" y="4488"/>
                        <a:pt x="1298" y="5785"/>
                        <a:pt x="2892" y="5785"/>
                      </a:cubicBezTo>
                      <a:cubicBezTo>
                        <a:pt x="4487" y="5785"/>
                        <a:pt x="5785" y="4488"/>
                        <a:pt x="5785" y="2893"/>
                      </a:cubicBezTo>
                      <a:cubicBezTo>
                        <a:pt x="5785" y="1298"/>
                        <a:pt x="4487" y="0"/>
                        <a:pt x="289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5169375" y="2612108"/>
                  <a:ext cx="11991" cy="271427"/>
                </a:xfrm>
                <a:custGeom>
                  <a:avLst/>
                  <a:gdLst/>
                  <a:ahLst/>
                  <a:cxnLst/>
                  <a:rect l="l" t="t" r="r" b="b"/>
                  <a:pathLst>
                    <a:path w="609" h="13785" extrusionOk="0">
                      <a:moveTo>
                        <a:pt x="304" y="0"/>
                      </a:moveTo>
                      <a:cubicBezTo>
                        <a:pt x="136" y="0"/>
                        <a:pt x="1" y="139"/>
                        <a:pt x="4" y="307"/>
                      </a:cubicBezTo>
                      <a:lnTo>
                        <a:pt x="4" y="13485"/>
                      </a:lnTo>
                      <a:cubicBezTo>
                        <a:pt x="4" y="13651"/>
                        <a:pt x="138" y="13785"/>
                        <a:pt x="304" y="13785"/>
                      </a:cubicBezTo>
                      <a:cubicBezTo>
                        <a:pt x="470" y="13785"/>
                        <a:pt x="605" y="13651"/>
                        <a:pt x="605" y="13485"/>
                      </a:cubicBezTo>
                      <a:lnTo>
                        <a:pt x="605" y="307"/>
                      </a:lnTo>
                      <a:cubicBezTo>
                        <a:pt x="609" y="139"/>
                        <a:pt x="473" y="0"/>
                        <a:pt x="30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5124325" y="2839409"/>
                  <a:ext cx="106090" cy="102093"/>
                </a:xfrm>
                <a:custGeom>
                  <a:avLst/>
                  <a:gdLst/>
                  <a:ahLst/>
                  <a:cxnLst/>
                  <a:rect l="l" t="t" r="r" b="b"/>
                  <a:pathLst>
                    <a:path w="5388" h="5185" extrusionOk="0">
                      <a:moveTo>
                        <a:pt x="2592" y="1"/>
                      </a:moveTo>
                      <a:cubicBezTo>
                        <a:pt x="1161" y="1"/>
                        <a:pt x="0" y="1162"/>
                        <a:pt x="0" y="2593"/>
                      </a:cubicBezTo>
                      <a:cubicBezTo>
                        <a:pt x="0" y="3641"/>
                        <a:pt x="632" y="4586"/>
                        <a:pt x="1601" y="4988"/>
                      </a:cubicBezTo>
                      <a:cubicBezTo>
                        <a:pt x="1921" y="5120"/>
                        <a:pt x="2258" y="5185"/>
                        <a:pt x="2591" y="5185"/>
                      </a:cubicBezTo>
                      <a:cubicBezTo>
                        <a:pt x="3266" y="5185"/>
                        <a:pt x="3929" y="4922"/>
                        <a:pt x="4425" y="4426"/>
                      </a:cubicBezTo>
                      <a:cubicBezTo>
                        <a:pt x="5166" y="3685"/>
                        <a:pt x="5388" y="2569"/>
                        <a:pt x="4987" y="1602"/>
                      </a:cubicBezTo>
                      <a:cubicBezTo>
                        <a:pt x="4585" y="633"/>
                        <a:pt x="3640" y="1"/>
                        <a:pt x="2592" y="1"/>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5118418" y="2833502"/>
                  <a:ext cx="113926" cy="113926"/>
                </a:xfrm>
                <a:custGeom>
                  <a:avLst/>
                  <a:gdLst/>
                  <a:ahLst/>
                  <a:cxnLst/>
                  <a:rect l="l" t="t" r="r" b="b"/>
                  <a:pathLst>
                    <a:path w="5786" h="5786" extrusionOk="0">
                      <a:moveTo>
                        <a:pt x="2892" y="602"/>
                      </a:moveTo>
                      <a:cubicBezTo>
                        <a:pt x="4156" y="602"/>
                        <a:pt x="5184" y="1629"/>
                        <a:pt x="5184" y="2893"/>
                      </a:cubicBezTo>
                      <a:cubicBezTo>
                        <a:pt x="5184" y="4157"/>
                        <a:pt x="4156" y="5185"/>
                        <a:pt x="2892" y="5185"/>
                      </a:cubicBezTo>
                      <a:cubicBezTo>
                        <a:pt x="1630" y="5185"/>
                        <a:pt x="602" y="4157"/>
                        <a:pt x="602" y="2893"/>
                      </a:cubicBezTo>
                      <a:cubicBezTo>
                        <a:pt x="602" y="1629"/>
                        <a:pt x="1630" y="602"/>
                        <a:pt x="2892" y="602"/>
                      </a:cubicBezTo>
                      <a:close/>
                      <a:moveTo>
                        <a:pt x="2892" y="1"/>
                      </a:moveTo>
                      <a:cubicBezTo>
                        <a:pt x="1298" y="1"/>
                        <a:pt x="0" y="1298"/>
                        <a:pt x="0" y="2893"/>
                      </a:cubicBezTo>
                      <a:cubicBezTo>
                        <a:pt x="0" y="4487"/>
                        <a:pt x="1298" y="5786"/>
                        <a:pt x="2892" y="5786"/>
                      </a:cubicBezTo>
                      <a:cubicBezTo>
                        <a:pt x="4487" y="5786"/>
                        <a:pt x="5785" y="4487"/>
                        <a:pt x="5785" y="2893"/>
                      </a:cubicBezTo>
                      <a:cubicBezTo>
                        <a:pt x="5785" y="1298"/>
                        <a:pt x="4487" y="1"/>
                        <a:pt x="289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4866130" y="2095698"/>
                  <a:ext cx="116092" cy="71258"/>
                </a:xfrm>
                <a:custGeom>
                  <a:avLst/>
                  <a:gdLst/>
                  <a:ahLst/>
                  <a:cxnLst/>
                  <a:rect l="l" t="t" r="r" b="b"/>
                  <a:pathLst>
                    <a:path w="5896" h="3619" extrusionOk="0">
                      <a:moveTo>
                        <a:pt x="343" y="0"/>
                      </a:moveTo>
                      <a:cubicBezTo>
                        <a:pt x="240" y="0"/>
                        <a:pt x="139" y="54"/>
                        <a:pt x="83" y="151"/>
                      </a:cubicBezTo>
                      <a:cubicBezTo>
                        <a:pt x="0" y="295"/>
                        <a:pt x="49" y="478"/>
                        <a:pt x="193" y="561"/>
                      </a:cubicBezTo>
                      <a:lnTo>
                        <a:pt x="5419" y="3579"/>
                      </a:lnTo>
                      <a:cubicBezTo>
                        <a:pt x="5465" y="3605"/>
                        <a:pt x="5516" y="3618"/>
                        <a:pt x="5569" y="3618"/>
                      </a:cubicBezTo>
                      <a:cubicBezTo>
                        <a:pt x="5570" y="3618"/>
                        <a:pt x="5571" y="3618"/>
                        <a:pt x="5572" y="3618"/>
                      </a:cubicBezTo>
                      <a:cubicBezTo>
                        <a:pt x="5707" y="3618"/>
                        <a:pt x="5824" y="3527"/>
                        <a:pt x="5860" y="3396"/>
                      </a:cubicBezTo>
                      <a:cubicBezTo>
                        <a:pt x="5895" y="3265"/>
                        <a:pt x="5837" y="3126"/>
                        <a:pt x="5720" y="3058"/>
                      </a:cubicBezTo>
                      <a:lnTo>
                        <a:pt x="493" y="41"/>
                      </a:lnTo>
                      <a:cubicBezTo>
                        <a:pt x="446" y="13"/>
                        <a:pt x="394" y="0"/>
                        <a:pt x="343"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4978048" y="2272061"/>
                  <a:ext cx="403704" cy="127079"/>
                </a:xfrm>
                <a:custGeom>
                  <a:avLst/>
                  <a:gdLst/>
                  <a:ahLst/>
                  <a:cxnLst/>
                  <a:rect l="l" t="t" r="r" b="b"/>
                  <a:pathLst>
                    <a:path w="20503" h="6454" extrusionOk="0">
                      <a:moveTo>
                        <a:pt x="10462" y="0"/>
                      </a:moveTo>
                      <a:cubicBezTo>
                        <a:pt x="10411" y="0"/>
                        <a:pt x="10359" y="13"/>
                        <a:pt x="10313" y="40"/>
                      </a:cubicBezTo>
                      <a:lnTo>
                        <a:pt x="176" y="5893"/>
                      </a:lnTo>
                      <a:cubicBezTo>
                        <a:pt x="58" y="5961"/>
                        <a:pt x="0" y="6100"/>
                        <a:pt x="36" y="6231"/>
                      </a:cubicBezTo>
                      <a:cubicBezTo>
                        <a:pt x="71" y="6362"/>
                        <a:pt x="190" y="6454"/>
                        <a:pt x="326" y="6454"/>
                      </a:cubicBezTo>
                      <a:cubicBezTo>
                        <a:pt x="380" y="6454"/>
                        <a:pt x="431" y="6440"/>
                        <a:pt x="476" y="6414"/>
                      </a:cubicBezTo>
                      <a:lnTo>
                        <a:pt x="10460" y="650"/>
                      </a:lnTo>
                      <a:lnTo>
                        <a:pt x="20004" y="6324"/>
                      </a:lnTo>
                      <a:cubicBezTo>
                        <a:pt x="20053" y="6353"/>
                        <a:pt x="20106" y="6367"/>
                        <a:pt x="20159" y="6367"/>
                      </a:cubicBezTo>
                      <a:cubicBezTo>
                        <a:pt x="20261" y="6367"/>
                        <a:pt x="20362" y="6315"/>
                        <a:pt x="20418" y="6220"/>
                      </a:cubicBezTo>
                      <a:cubicBezTo>
                        <a:pt x="20502" y="6076"/>
                        <a:pt x="20455" y="5892"/>
                        <a:pt x="20311" y="5807"/>
                      </a:cubicBezTo>
                      <a:lnTo>
                        <a:pt x="10616" y="43"/>
                      </a:lnTo>
                      <a:cubicBezTo>
                        <a:pt x="10569" y="14"/>
                        <a:pt x="10515" y="0"/>
                        <a:pt x="1046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5178059" y="2039739"/>
                  <a:ext cx="12011" cy="244176"/>
                </a:xfrm>
                <a:custGeom>
                  <a:avLst/>
                  <a:gdLst/>
                  <a:ahLst/>
                  <a:cxnLst/>
                  <a:rect l="l" t="t" r="r" b="b"/>
                  <a:pathLst>
                    <a:path w="610" h="12401" extrusionOk="0">
                      <a:moveTo>
                        <a:pt x="304" y="1"/>
                      </a:moveTo>
                      <a:cubicBezTo>
                        <a:pt x="136" y="1"/>
                        <a:pt x="1" y="139"/>
                        <a:pt x="4" y="308"/>
                      </a:cubicBezTo>
                      <a:lnTo>
                        <a:pt x="4" y="12099"/>
                      </a:lnTo>
                      <a:cubicBezTo>
                        <a:pt x="4" y="12265"/>
                        <a:pt x="138" y="12400"/>
                        <a:pt x="304" y="12400"/>
                      </a:cubicBezTo>
                      <a:cubicBezTo>
                        <a:pt x="470" y="12400"/>
                        <a:pt x="604" y="12265"/>
                        <a:pt x="605" y="12100"/>
                      </a:cubicBezTo>
                      <a:lnTo>
                        <a:pt x="605" y="308"/>
                      </a:lnTo>
                      <a:cubicBezTo>
                        <a:pt x="609" y="139"/>
                        <a:pt x="473" y="1"/>
                        <a:pt x="30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2"/>
              <p:cNvGrpSpPr/>
              <p:nvPr/>
            </p:nvGrpSpPr>
            <p:grpSpPr>
              <a:xfrm>
                <a:off x="5312187" y="1140950"/>
                <a:ext cx="627501" cy="773285"/>
                <a:chOff x="5312187" y="1140950"/>
                <a:chExt cx="627501" cy="773285"/>
              </a:xfrm>
            </p:grpSpPr>
            <p:sp>
              <p:nvSpPr>
                <p:cNvPr id="482" name="Google Shape;482;p32"/>
                <p:cNvSpPr/>
                <p:nvPr/>
              </p:nvSpPr>
              <p:spPr>
                <a:xfrm>
                  <a:off x="5791166" y="1140969"/>
                  <a:ext cx="148404" cy="11853"/>
                </a:xfrm>
                <a:custGeom>
                  <a:avLst/>
                  <a:gdLst/>
                  <a:ahLst/>
                  <a:cxnLst/>
                  <a:rect l="l" t="t" r="r" b="b"/>
                  <a:pathLst>
                    <a:path w="7537" h="602" extrusionOk="0">
                      <a:moveTo>
                        <a:pt x="294" y="0"/>
                      </a:moveTo>
                      <a:cubicBezTo>
                        <a:pt x="131" y="4"/>
                        <a:pt x="0" y="136"/>
                        <a:pt x="0" y="300"/>
                      </a:cubicBezTo>
                      <a:cubicBezTo>
                        <a:pt x="0" y="464"/>
                        <a:pt x="131" y="596"/>
                        <a:pt x="294" y="601"/>
                      </a:cubicBezTo>
                      <a:lnTo>
                        <a:pt x="7242" y="601"/>
                      </a:lnTo>
                      <a:cubicBezTo>
                        <a:pt x="7406" y="596"/>
                        <a:pt x="7536" y="464"/>
                        <a:pt x="7536" y="300"/>
                      </a:cubicBezTo>
                      <a:cubicBezTo>
                        <a:pt x="7536" y="136"/>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5448875" y="1140950"/>
                  <a:ext cx="297142" cy="11873"/>
                </a:xfrm>
                <a:custGeom>
                  <a:avLst/>
                  <a:gdLst/>
                  <a:ahLst/>
                  <a:cxnLst/>
                  <a:rect l="l" t="t" r="r" b="b"/>
                  <a:pathLst>
                    <a:path w="15091" h="603" extrusionOk="0">
                      <a:moveTo>
                        <a:pt x="299" y="1"/>
                      </a:moveTo>
                      <a:cubicBezTo>
                        <a:pt x="134" y="1"/>
                        <a:pt x="0" y="136"/>
                        <a:pt x="0" y="301"/>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1"/>
                      </a:cubicBezTo>
                      <a:cubicBezTo>
                        <a:pt x="15090" y="136"/>
                        <a:pt x="14956" y="1"/>
                        <a:pt x="14792" y="1"/>
                      </a:cubicBezTo>
                      <a:cubicBezTo>
                        <a:pt x="14789" y="1"/>
                        <a:pt x="14786" y="1"/>
                        <a:pt x="14783" y="1"/>
                      </a:cubicBezTo>
                      <a:lnTo>
                        <a:pt x="307"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5312305" y="1140969"/>
                  <a:ext cx="85711" cy="11853"/>
                </a:xfrm>
                <a:custGeom>
                  <a:avLst/>
                  <a:gdLst/>
                  <a:ahLst/>
                  <a:cxnLst/>
                  <a:rect l="l" t="t" r="r" b="b"/>
                  <a:pathLst>
                    <a:path w="4353" h="602" extrusionOk="0">
                      <a:moveTo>
                        <a:pt x="294" y="0"/>
                      </a:moveTo>
                      <a:cubicBezTo>
                        <a:pt x="131" y="4"/>
                        <a:pt x="0" y="136"/>
                        <a:pt x="0" y="300"/>
                      </a:cubicBezTo>
                      <a:cubicBezTo>
                        <a:pt x="0" y="464"/>
                        <a:pt x="131" y="596"/>
                        <a:pt x="294" y="601"/>
                      </a:cubicBezTo>
                      <a:lnTo>
                        <a:pt x="4059" y="601"/>
                      </a:lnTo>
                      <a:cubicBezTo>
                        <a:pt x="4222" y="596"/>
                        <a:pt x="4353" y="464"/>
                        <a:pt x="4353" y="300"/>
                      </a:cubicBezTo>
                      <a:cubicBezTo>
                        <a:pt x="4353" y="136"/>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5568590" y="1198267"/>
                  <a:ext cx="370979" cy="11873"/>
                </a:xfrm>
                <a:custGeom>
                  <a:avLst/>
                  <a:gdLst/>
                  <a:ahLst/>
                  <a:cxnLst/>
                  <a:rect l="l" t="t" r="r" b="b"/>
                  <a:pathLst>
                    <a:path w="18841" h="603" extrusionOk="0">
                      <a:moveTo>
                        <a:pt x="301" y="1"/>
                      </a:moveTo>
                      <a:cubicBezTo>
                        <a:pt x="135" y="1"/>
                        <a:pt x="0" y="135"/>
                        <a:pt x="0" y="301"/>
                      </a:cubicBezTo>
                      <a:cubicBezTo>
                        <a:pt x="0" y="468"/>
                        <a:pt x="135" y="602"/>
                        <a:pt x="301" y="602"/>
                      </a:cubicBezTo>
                      <a:cubicBezTo>
                        <a:pt x="303" y="602"/>
                        <a:pt x="305" y="602"/>
                        <a:pt x="307" y="602"/>
                      </a:cubicBezTo>
                      <a:lnTo>
                        <a:pt x="18546" y="602"/>
                      </a:lnTo>
                      <a:cubicBezTo>
                        <a:pt x="18710" y="598"/>
                        <a:pt x="18840" y="464"/>
                        <a:pt x="18840" y="301"/>
                      </a:cubicBezTo>
                      <a:cubicBezTo>
                        <a:pt x="18840" y="138"/>
                        <a:pt x="18710" y="4"/>
                        <a:pt x="18546"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5312325" y="1198267"/>
                  <a:ext cx="137259" cy="11873"/>
                </a:xfrm>
                <a:custGeom>
                  <a:avLst/>
                  <a:gdLst/>
                  <a:ahLst/>
                  <a:cxnLst/>
                  <a:rect l="l" t="t" r="r" b="b"/>
                  <a:pathLst>
                    <a:path w="6971" h="603" extrusionOk="0">
                      <a:moveTo>
                        <a:pt x="6669" y="1"/>
                      </a:moveTo>
                      <a:cubicBezTo>
                        <a:pt x="6667" y="1"/>
                        <a:pt x="6665" y="1"/>
                        <a:pt x="6663" y="1"/>
                      </a:cubicBezTo>
                      <a:lnTo>
                        <a:pt x="293" y="1"/>
                      </a:lnTo>
                      <a:cubicBezTo>
                        <a:pt x="131" y="4"/>
                        <a:pt x="0" y="138"/>
                        <a:pt x="0" y="301"/>
                      </a:cubicBezTo>
                      <a:cubicBezTo>
                        <a:pt x="0" y="464"/>
                        <a:pt x="131" y="598"/>
                        <a:pt x="293" y="602"/>
                      </a:cubicBezTo>
                      <a:lnTo>
                        <a:pt x="6663" y="602"/>
                      </a:lnTo>
                      <a:cubicBezTo>
                        <a:pt x="6665" y="602"/>
                        <a:pt x="6667" y="602"/>
                        <a:pt x="6669" y="602"/>
                      </a:cubicBezTo>
                      <a:cubicBezTo>
                        <a:pt x="6836" y="602"/>
                        <a:pt x="6971" y="468"/>
                        <a:pt x="6971" y="301"/>
                      </a:cubicBezTo>
                      <a:cubicBezTo>
                        <a:pt x="6971" y="135"/>
                        <a:pt x="6836" y="1"/>
                        <a:pt x="666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5865003" y="1263776"/>
                  <a:ext cx="74566" cy="11873"/>
                </a:xfrm>
                <a:custGeom>
                  <a:avLst/>
                  <a:gdLst/>
                  <a:ahLst/>
                  <a:cxnLst/>
                  <a:rect l="l" t="t" r="r" b="b"/>
                  <a:pathLst>
                    <a:path w="3787" h="603" extrusionOk="0">
                      <a:moveTo>
                        <a:pt x="299" y="1"/>
                      </a:moveTo>
                      <a:cubicBezTo>
                        <a:pt x="135" y="1"/>
                        <a:pt x="1" y="135"/>
                        <a:pt x="1" y="301"/>
                      </a:cubicBezTo>
                      <a:cubicBezTo>
                        <a:pt x="1" y="467"/>
                        <a:pt x="136" y="602"/>
                        <a:pt x="301" y="602"/>
                      </a:cubicBezTo>
                      <a:cubicBezTo>
                        <a:pt x="303" y="602"/>
                        <a:pt x="305" y="602"/>
                        <a:pt x="308" y="602"/>
                      </a:cubicBezTo>
                      <a:lnTo>
                        <a:pt x="3492" y="602"/>
                      </a:lnTo>
                      <a:cubicBezTo>
                        <a:pt x="3656" y="597"/>
                        <a:pt x="3786" y="464"/>
                        <a:pt x="3786" y="301"/>
                      </a:cubicBezTo>
                      <a:cubicBezTo>
                        <a:pt x="3786" y="137"/>
                        <a:pt x="3656" y="4"/>
                        <a:pt x="3492" y="1"/>
                      </a:cubicBezTo>
                      <a:lnTo>
                        <a:pt x="308" y="1"/>
                      </a:lnTo>
                      <a:cubicBezTo>
                        <a:pt x="305" y="1"/>
                        <a:pt x="302" y="1"/>
                        <a:pt x="29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5688542" y="1263776"/>
                  <a:ext cx="137003" cy="11853"/>
                </a:xfrm>
                <a:custGeom>
                  <a:avLst/>
                  <a:gdLst/>
                  <a:ahLst/>
                  <a:cxnLst/>
                  <a:rect l="l" t="t" r="r" b="b"/>
                  <a:pathLst>
                    <a:path w="6958" h="602" extrusionOk="0">
                      <a:moveTo>
                        <a:pt x="294" y="1"/>
                      </a:moveTo>
                      <a:cubicBezTo>
                        <a:pt x="131" y="4"/>
                        <a:pt x="0" y="137"/>
                        <a:pt x="0" y="301"/>
                      </a:cubicBezTo>
                      <a:cubicBezTo>
                        <a:pt x="0" y="464"/>
                        <a:pt x="131" y="597"/>
                        <a:pt x="294" y="602"/>
                      </a:cubicBezTo>
                      <a:lnTo>
                        <a:pt x="6664" y="602"/>
                      </a:lnTo>
                      <a:cubicBezTo>
                        <a:pt x="6827" y="597"/>
                        <a:pt x="6958" y="464"/>
                        <a:pt x="6958" y="301"/>
                      </a:cubicBezTo>
                      <a:cubicBezTo>
                        <a:pt x="6958" y="137"/>
                        <a:pt x="6827" y="4"/>
                        <a:pt x="666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5312325" y="1263776"/>
                  <a:ext cx="302576" cy="11873"/>
                </a:xfrm>
                <a:custGeom>
                  <a:avLst/>
                  <a:gdLst/>
                  <a:ahLst/>
                  <a:cxnLst/>
                  <a:rect l="l" t="t" r="r" b="b"/>
                  <a:pathLst>
                    <a:path w="15367" h="603" extrusionOk="0">
                      <a:moveTo>
                        <a:pt x="15068" y="1"/>
                      </a:moveTo>
                      <a:cubicBezTo>
                        <a:pt x="15065" y="1"/>
                        <a:pt x="15062" y="1"/>
                        <a:pt x="15059" y="1"/>
                      </a:cubicBezTo>
                      <a:lnTo>
                        <a:pt x="293" y="1"/>
                      </a:lnTo>
                      <a:cubicBezTo>
                        <a:pt x="131" y="4"/>
                        <a:pt x="0" y="137"/>
                        <a:pt x="0" y="301"/>
                      </a:cubicBezTo>
                      <a:cubicBezTo>
                        <a:pt x="0" y="464"/>
                        <a:pt x="131" y="597"/>
                        <a:pt x="293" y="602"/>
                      </a:cubicBezTo>
                      <a:lnTo>
                        <a:pt x="15059" y="602"/>
                      </a:lnTo>
                      <a:cubicBezTo>
                        <a:pt x="15062" y="602"/>
                        <a:pt x="15064" y="602"/>
                        <a:pt x="15066" y="602"/>
                      </a:cubicBezTo>
                      <a:cubicBezTo>
                        <a:pt x="15231" y="602"/>
                        <a:pt x="15366" y="467"/>
                        <a:pt x="15366" y="301"/>
                      </a:cubicBezTo>
                      <a:cubicBezTo>
                        <a:pt x="15366" y="135"/>
                        <a:pt x="15232" y="1"/>
                        <a:pt x="15068"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5608600" y="1329265"/>
                  <a:ext cx="331087" cy="11853"/>
                </a:xfrm>
                <a:custGeom>
                  <a:avLst/>
                  <a:gdLst/>
                  <a:ahLst/>
                  <a:cxnLst/>
                  <a:rect l="l" t="t" r="r" b="b"/>
                  <a:pathLst>
                    <a:path w="16815" h="602" extrusionOk="0">
                      <a:moveTo>
                        <a:pt x="302" y="1"/>
                      </a:moveTo>
                      <a:cubicBezTo>
                        <a:pt x="136" y="1"/>
                        <a:pt x="1" y="136"/>
                        <a:pt x="1" y="302"/>
                      </a:cubicBezTo>
                      <a:cubicBezTo>
                        <a:pt x="1" y="468"/>
                        <a:pt x="136" y="602"/>
                        <a:pt x="302" y="602"/>
                      </a:cubicBezTo>
                      <a:lnTo>
                        <a:pt x="16514" y="602"/>
                      </a:lnTo>
                      <a:cubicBezTo>
                        <a:pt x="16680" y="602"/>
                        <a:pt x="16814" y="468"/>
                        <a:pt x="16814" y="302"/>
                      </a:cubicBezTo>
                      <a:cubicBezTo>
                        <a:pt x="16814" y="136"/>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5312187" y="1329265"/>
                  <a:ext cx="239864" cy="11853"/>
                </a:xfrm>
                <a:custGeom>
                  <a:avLst/>
                  <a:gdLst/>
                  <a:ahLst/>
                  <a:cxnLst/>
                  <a:rect l="l" t="t" r="r" b="b"/>
                  <a:pathLst>
                    <a:path w="12182" h="602" extrusionOk="0">
                      <a:moveTo>
                        <a:pt x="300" y="1"/>
                      </a:moveTo>
                      <a:cubicBezTo>
                        <a:pt x="134" y="1"/>
                        <a:pt x="0" y="136"/>
                        <a:pt x="0" y="302"/>
                      </a:cubicBezTo>
                      <a:cubicBezTo>
                        <a:pt x="0" y="468"/>
                        <a:pt x="134" y="602"/>
                        <a:pt x="300" y="602"/>
                      </a:cubicBezTo>
                      <a:lnTo>
                        <a:pt x="11882" y="602"/>
                      </a:lnTo>
                      <a:cubicBezTo>
                        <a:pt x="12048" y="602"/>
                        <a:pt x="12182" y="468"/>
                        <a:pt x="12182" y="302"/>
                      </a:cubicBezTo>
                      <a:cubicBezTo>
                        <a:pt x="12182" y="136"/>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5791166" y="1394773"/>
                  <a:ext cx="148404" cy="11853"/>
                </a:xfrm>
                <a:custGeom>
                  <a:avLst/>
                  <a:gdLst/>
                  <a:ahLst/>
                  <a:cxnLst/>
                  <a:rect l="l" t="t" r="r" b="b"/>
                  <a:pathLst>
                    <a:path w="7537" h="602" extrusionOk="0">
                      <a:moveTo>
                        <a:pt x="294" y="1"/>
                      </a:moveTo>
                      <a:cubicBezTo>
                        <a:pt x="131" y="4"/>
                        <a:pt x="0" y="137"/>
                        <a:pt x="0" y="300"/>
                      </a:cubicBezTo>
                      <a:cubicBezTo>
                        <a:pt x="0" y="464"/>
                        <a:pt x="131" y="598"/>
                        <a:pt x="294" y="602"/>
                      </a:cubicBezTo>
                      <a:lnTo>
                        <a:pt x="7242" y="602"/>
                      </a:lnTo>
                      <a:cubicBezTo>
                        <a:pt x="7406" y="598"/>
                        <a:pt x="7536" y="464"/>
                        <a:pt x="7536" y="300"/>
                      </a:cubicBezTo>
                      <a:cubicBezTo>
                        <a:pt x="7536" y="137"/>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5448875" y="1394773"/>
                  <a:ext cx="297142" cy="11853"/>
                </a:xfrm>
                <a:custGeom>
                  <a:avLst/>
                  <a:gdLst/>
                  <a:ahLst/>
                  <a:cxnLst/>
                  <a:rect l="l" t="t" r="r" b="b"/>
                  <a:pathLst>
                    <a:path w="15091" h="602" extrusionOk="0">
                      <a:moveTo>
                        <a:pt x="301" y="0"/>
                      </a:moveTo>
                      <a:cubicBezTo>
                        <a:pt x="135" y="0"/>
                        <a:pt x="0" y="134"/>
                        <a:pt x="0" y="300"/>
                      </a:cubicBezTo>
                      <a:cubicBezTo>
                        <a:pt x="0" y="467"/>
                        <a:pt x="136" y="602"/>
                        <a:pt x="301" y="602"/>
                      </a:cubicBezTo>
                      <a:cubicBezTo>
                        <a:pt x="303" y="602"/>
                        <a:pt x="305" y="602"/>
                        <a:pt x="307" y="602"/>
                      </a:cubicBezTo>
                      <a:lnTo>
                        <a:pt x="14783" y="602"/>
                      </a:lnTo>
                      <a:cubicBezTo>
                        <a:pt x="14785" y="602"/>
                        <a:pt x="14787" y="602"/>
                        <a:pt x="14789" y="602"/>
                      </a:cubicBezTo>
                      <a:cubicBezTo>
                        <a:pt x="14955" y="602"/>
                        <a:pt x="15090" y="467"/>
                        <a:pt x="15090" y="300"/>
                      </a:cubicBezTo>
                      <a:cubicBezTo>
                        <a:pt x="15090" y="134"/>
                        <a:pt x="14955" y="0"/>
                        <a:pt x="14789" y="0"/>
                      </a:cubicBezTo>
                      <a:cubicBezTo>
                        <a:pt x="14787" y="0"/>
                        <a:pt x="14785" y="0"/>
                        <a:pt x="14783"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5312305" y="1394773"/>
                  <a:ext cx="85711" cy="11853"/>
                </a:xfrm>
                <a:custGeom>
                  <a:avLst/>
                  <a:gdLst/>
                  <a:ahLst/>
                  <a:cxnLst/>
                  <a:rect l="l" t="t" r="r" b="b"/>
                  <a:pathLst>
                    <a:path w="4353" h="602" extrusionOk="0">
                      <a:moveTo>
                        <a:pt x="294" y="1"/>
                      </a:moveTo>
                      <a:cubicBezTo>
                        <a:pt x="131" y="4"/>
                        <a:pt x="0" y="137"/>
                        <a:pt x="0" y="300"/>
                      </a:cubicBezTo>
                      <a:cubicBezTo>
                        <a:pt x="0" y="464"/>
                        <a:pt x="131" y="598"/>
                        <a:pt x="294" y="602"/>
                      </a:cubicBezTo>
                      <a:lnTo>
                        <a:pt x="4059" y="602"/>
                      </a:lnTo>
                      <a:cubicBezTo>
                        <a:pt x="4222" y="598"/>
                        <a:pt x="4353" y="464"/>
                        <a:pt x="4353" y="300"/>
                      </a:cubicBezTo>
                      <a:cubicBezTo>
                        <a:pt x="4353" y="137"/>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5568590" y="1452091"/>
                  <a:ext cx="370979" cy="11834"/>
                </a:xfrm>
                <a:custGeom>
                  <a:avLst/>
                  <a:gdLst/>
                  <a:ahLst/>
                  <a:cxnLst/>
                  <a:rect l="l" t="t" r="r" b="b"/>
                  <a:pathLst>
                    <a:path w="18841" h="601" extrusionOk="0">
                      <a:moveTo>
                        <a:pt x="299" y="0"/>
                      </a:moveTo>
                      <a:cubicBezTo>
                        <a:pt x="134" y="0"/>
                        <a:pt x="0" y="135"/>
                        <a:pt x="0" y="300"/>
                      </a:cubicBezTo>
                      <a:cubicBezTo>
                        <a:pt x="0" y="466"/>
                        <a:pt x="134" y="600"/>
                        <a:pt x="299" y="600"/>
                      </a:cubicBezTo>
                      <a:cubicBezTo>
                        <a:pt x="302" y="600"/>
                        <a:pt x="305" y="600"/>
                        <a:pt x="307" y="600"/>
                      </a:cubicBezTo>
                      <a:lnTo>
                        <a:pt x="18546" y="600"/>
                      </a:lnTo>
                      <a:cubicBezTo>
                        <a:pt x="18710" y="597"/>
                        <a:pt x="18840" y="464"/>
                        <a:pt x="18840" y="300"/>
                      </a:cubicBezTo>
                      <a:cubicBezTo>
                        <a:pt x="18840" y="137"/>
                        <a:pt x="18710" y="4"/>
                        <a:pt x="18546" y="0"/>
                      </a:cubicBezTo>
                      <a:lnTo>
                        <a:pt x="307" y="0"/>
                      </a:lnTo>
                      <a:cubicBezTo>
                        <a:pt x="305" y="0"/>
                        <a:pt x="302" y="0"/>
                        <a:pt x="29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5312325" y="1452091"/>
                  <a:ext cx="137259" cy="11834"/>
                </a:xfrm>
                <a:custGeom>
                  <a:avLst/>
                  <a:gdLst/>
                  <a:ahLst/>
                  <a:cxnLst/>
                  <a:rect l="l" t="t" r="r" b="b"/>
                  <a:pathLst>
                    <a:path w="6971" h="601" extrusionOk="0">
                      <a:moveTo>
                        <a:pt x="6671" y="0"/>
                      </a:moveTo>
                      <a:cubicBezTo>
                        <a:pt x="6668" y="0"/>
                        <a:pt x="6665" y="0"/>
                        <a:pt x="6663" y="0"/>
                      </a:cubicBezTo>
                      <a:lnTo>
                        <a:pt x="293" y="0"/>
                      </a:lnTo>
                      <a:cubicBezTo>
                        <a:pt x="131" y="4"/>
                        <a:pt x="0" y="137"/>
                        <a:pt x="0" y="300"/>
                      </a:cubicBezTo>
                      <a:cubicBezTo>
                        <a:pt x="0" y="464"/>
                        <a:pt x="131" y="597"/>
                        <a:pt x="293" y="600"/>
                      </a:cubicBezTo>
                      <a:lnTo>
                        <a:pt x="6663" y="600"/>
                      </a:lnTo>
                      <a:cubicBezTo>
                        <a:pt x="6665" y="600"/>
                        <a:pt x="6668" y="600"/>
                        <a:pt x="6671" y="600"/>
                      </a:cubicBezTo>
                      <a:cubicBezTo>
                        <a:pt x="6837" y="600"/>
                        <a:pt x="6971" y="466"/>
                        <a:pt x="6971" y="300"/>
                      </a:cubicBezTo>
                      <a:cubicBezTo>
                        <a:pt x="6971" y="135"/>
                        <a:pt x="6837" y="0"/>
                        <a:pt x="667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5865003" y="1517560"/>
                  <a:ext cx="74566" cy="11873"/>
                </a:xfrm>
                <a:custGeom>
                  <a:avLst/>
                  <a:gdLst/>
                  <a:ahLst/>
                  <a:cxnLst/>
                  <a:rect l="l" t="t" r="r" b="b"/>
                  <a:pathLst>
                    <a:path w="3787" h="603" extrusionOk="0">
                      <a:moveTo>
                        <a:pt x="301" y="1"/>
                      </a:moveTo>
                      <a:cubicBezTo>
                        <a:pt x="136" y="1"/>
                        <a:pt x="1" y="135"/>
                        <a:pt x="1" y="301"/>
                      </a:cubicBezTo>
                      <a:cubicBezTo>
                        <a:pt x="1" y="468"/>
                        <a:pt x="136" y="602"/>
                        <a:pt x="301" y="602"/>
                      </a:cubicBezTo>
                      <a:cubicBezTo>
                        <a:pt x="303" y="602"/>
                        <a:pt x="305" y="602"/>
                        <a:pt x="308" y="602"/>
                      </a:cubicBezTo>
                      <a:lnTo>
                        <a:pt x="3492" y="602"/>
                      </a:lnTo>
                      <a:cubicBezTo>
                        <a:pt x="3656" y="599"/>
                        <a:pt x="3786" y="465"/>
                        <a:pt x="3786" y="301"/>
                      </a:cubicBezTo>
                      <a:cubicBezTo>
                        <a:pt x="3786" y="139"/>
                        <a:pt x="3656" y="5"/>
                        <a:pt x="3492" y="1"/>
                      </a:cubicBezTo>
                      <a:lnTo>
                        <a:pt x="308"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5688542" y="1517580"/>
                  <a:ext cx="137003" cy="11853"/>
                </a:xfrm>
                <a:custGeom>
                  <a:avLst/>
                  <a:gdLst/>
                  <a:ahLst/>
                  <a:cxnLst/>
                  <a:rect l="l" t="t" r="r" b="b"/>
                  <a:pathLst>
                    <a:path w="6958" h="602" extrusionOk="0">
                      <a:moveTo>
                        <a:pt x="294" y="0"/>
                      </a:moveTo>
                      <a:cubicBezTo>
                        <a:pt x="131" y="4"/>
                        <a:pt x="0" y="138"/>
                        <a:pt x="0" y="300"/>
                      </a:cubicBezTo>
                      <a:cubicBezTo>
                        <a:pt x="0" y="464"/>
                        <a:pt x="131" y="598"/>
                        <a:pt x="294" y="601"/>
                      </a:cubicBezTo>
                      <a:lnTo>
                        <a:pt x="6664" y="601"/>
                      </a:lnTo>
                      <a:cubicBezTo>
                        <a:pt x="6827" y="598"/>
                        <a:pt x="6958" y="464"/>
                        <a:pt x="6958" y="300"/>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5312325" y="1517560"/>
                  <a:ext cx="302576" cy="11873"/>
                </a:xfrm>
                <a:custGeom>
                  <a:avLst/>
                  <a:gdLst/>
                  <a:ahLst/>
                  <a:cxnLst/>
                  <a:rect l="l" t="t" r="r" b="b"/>
                  <a:pathLst>
                    <a:path w="15367" h="603" extrusionOk="0">
                      <a:moveTo>
                        <a:pt x="15066" y="1"/>
                      </a:moveTo>
                      <a:cubicBezTo>
                        <a:pt x="15064" y="1"/>
                        <a:pt x="15062" y="1"/>
                        <a:pt x="15059" y="1"/>
                      </a:cubicBezTo>
                      <a:lnTo>
                        <a:pt x="293" y="1"/>
                      </a:lnTo>
                      <a:cubicBezTo>
                        <a:pt x="131" y="5"/>
                        <a:pt x="0" y="139"/>
                        <a:pt x="0" y="301"/>
                      </a:cubicBezTo>
                      <a:cubicBezTo>
                        <a:pt x="0" y="465"/>
                        <a:pt x="131" y="599"/>
                        <a:pt x="293" y="602"/>
                      </a:cubicBezTo>
                      <a:lnTo>
                        <a:pt x="15059" y="602"/>
                      </a:lnTo>
                      <a:cubicBezTo>
                        <a:pt x="15062" y="602"/>
                        <a:pt x="15064" y="602"/>
                        <a:pt x="15066" y="602"/>
                      </a:cubicBezTo>
                      <a:cubicBezTo>
                        <a:pt x="15231" y="602"/>
                        <a:pt x="15366" y="468"/>
                        <a:pt x="15366" y="301"/>
                      </a:cubicBezTo>
                      <a:cubicBezTo>
                        <a:pt x="15366" y="135"/>
                        <a:pt x="15231" y="1"/>
                        <a:pt x="15066"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5608600" y="1583049"/>
                  <a:ext cx="331087" cy="11853"/>
                </a:xfrm>
                <a:custGeom>
                  <a:avLst/>
                  <a:gdLst/>
                  <a:ahLst/>
                  <a:cxnLst/>
                  <a:rect l="l" t="t" r="r" b="b"/>
                  <a:pathLst>
                    <a:path w="16815" h="602" extrusionOk="0">
                      <a:moveTo>
                        <a:pt x="302" y="1"/>
                      </a:moveTo>
                      <a:cubicBezTo>
                        <a:pt x="136" y="1"/>
                        <a:pt x="1" y="135"/>
                        <a:pt x="1" y="302"/>
                      </a:cubicBezTo>
                      <a:cubicBezTo>
                        <a:pt x="1" y="468"/>
                        <a:pt x="136" y="602"/>
                        <a:pt x="302" y="602"/>
                      </a:cubicBezTo>
                      <a:lnTo>
                        <a:pt x="16514" y="602"/>
                      </a:lnTo>
                      <a:cubicBezTo>
                        <a:pt x="16680" y="602"/>
                        <a:pt x="16814" y="468"/>
                        <a:pt x="16814" y="302"/>
                      </a:cubicBezTo>
                      <a:cubicBezTo>
                        <a:pt x="16814" y="135"/>
                        <a:pt x="16680" y="1"/>
                        <a:pt x="16514"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5312187" y="1583049"/>
                  <a:ext cx="239864" cy="11853"/>
                </a:xfrm>
                <a:custGeom>
                  <a:avLst/>
                  <a:gdLst/>
                  <a:ahLst/>
                  <a:cxnLst/>
                  <a:rect l="l" t="t" r="r" b="b"/>
                  <a:pathLst>
                    <a:path w="12182" h="602" extrusionOk="0">
                      <a:moveTo>
                        <a:pt x="300" y="1"/>
                      </a:moveTo>
                      <a:cubicBezTo>
                        <a:pt x="134" y="1"/>
                        <a:pt x="0" y="135"/>
                        <a:pt x="0" y="302"/>
                      </a:cubicBezTo>
                      <a:cubicBezTo>
                        <a:pt x="0" y="468"/>
                        <a:pt x="134" y="602"/>
                        <a:pt x="300" y="602"/>
                      </a:cubicBezTo>
                      <a:lnTo>
                        <a:pt x="11882" y="602"/>
                      </a:lnTo>
                      <a:cubicBezTo>
                        <a:pt x="12048" y="602"/>
                        <a:pt x="12182" y="468"/>
                        <a:pt x="12182" y="302"/>
                      </a:cubicBezTo>
                      <a:cubicBezTo>
                        <a:pt x="12182" y="135"/>
                        <a:pt x="12048" y="1"/>
                        <a:pt x="1188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5791166" y="1648558"/>
                  <a:ext cx="148404" cy="11853"/>
                </a:xfrm>
                <a:custGeom>
                  <a:avLst/>
                  <a:gdLst/>
                  <a:ahLst/>
                  <a:cxnLst/>
                  <a:rect l="l" t="t" r="r" b="b"/>
                  <a:pathLst>
                    <a:path w="7537" h="602" extrusionOk="0">
                      <a:moveTo>
                        <a:pt x="294" y="1"/>
                      </a:moveTo>
                      <a:cubicBezTo>
                        <a:pt x="131" y="4"/>
                        <a:pt x="0" y="138"/>
                        <a:pt x="0" y="302"/>
                      </a:cubicBezTo>
                      <a:cubicBezTo>
                        <a:pt x="0" y="464"/>
                        <a:pt x="131" y="598"/>
                        <a:pt x="294" y="602"/>
                      </a:cubicBezTo>
                      <a:lnTo>
                        <a:pt x="7242" y="602"/>
                      </a:lnTo>
                      <a:cubicBezTo>
                        <a:pt x="7406" y="598"/>
                        <a:pt x="7536" y="464"/>
                        <a:pt x="7536" y="302"/>
                      </a:cubicBezTo>
                      <a:cubicBezTo>
                        <a:pt x="7536" y="138"/>
                        <a:pt x="7406" y="4"/>
                        <a:pt x="7242"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5448875" y="1648558"/>
                  <a:ext cx="297142" cy="11853"/>
                </a:xfrm>
                <a:custGeom>
                  <a:avLst/>
                  <a:gdLst/>
                  <a:ahLst/>
                  <a:cxnLst/>
                  <a:rect l="l" t="t" r="r" b="b"/>
                  <a:pathLst>
                    <a:path w="15091" h="602" extrusionOk="0">
                      <a:moveTo>
                        <a:pt x="301" y="1"/>
                      </a:moveTo>
                      <a:cubicBezTo>
                        <a:pt x="135" y="1"/>
                        <a:pt x="0" y="135"/>
                        <a:pt x="0" y="302"/>
                      </a:cubicBezTo>
                      <a:cubicBezTo>
                        <a:pt x="0" y="468"/>
                        <a:pt x="135" y="602"/>
                        <a:pt x="301" y="602"/>
                      </a:cubicBezTo>
                      <a:cubicBezTo>
                        <a:pt x="303" y="602"/>
                        <a:pt x="305" y="602"/>
                        <a:pt x="307" y="602"/>
                      </a:cubicBezTo>
                      <a:lnTo>
                        <a:pt x="14783" y="602"/>
                      </a:lnTo>
                      <a:cubicBezTo>
                        <a:pt x="14785" y="602"/>
                        <a:pt x="14787" y="602"/>
                        <a:pt x="14789" y="602"/>
                      </a:cubicBezTo>
                      <a:cubicBezTo>
                        <a:pt x="14955" y="602"/>
                        <a:pt x="15090" y="468"/>
                        <a:pt x="15090" y="302"/>
                      </a:cubicBezTo>
                      <a:cubicBezTo>
                        <a:pt x="15090" y="135"/>
                        <a:pt x="14955" y="1"/>
                        <a:pt x="14789" y="1"/>
                      </a:cubicBezTo>
                      <a:cubicBezTo>
                        <a:pt x="14787" y="1"/>
                        <a:pt x="14785" y="1"/>
                        <a:pt x="14783" y="1"/>
                      </a:cubicBezTo>
                      <a:lnTo>
                        <a:pt x="307" y="1"/>
                      </a:lnTo>
                      <a:cubicBezTo>
                        <a:pt x="305" y="1"/>
                        <a:pt x="303" y="1"/>
                        <a:pt x="301"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5312305" y="1648558"/>
                  <a:ext cx="85711" cy="11853"/>
                </a:xfrm>
                <a:custGeom>
                  <a:avLst/>
                  <a:gdLst/>
                  <a:ahLst/>
                  <a:cxnLst/>
                  <a:rect l="l" t="t" r="r" b="b"/>
                  <a:pathLst>
                    <a:path w="4353" h="602" extrusionOk="0">
                      <a:moveTo>
                        <a:pt x="294" y="1"/>
                      </a:moveTo>
                      <a:cubicBezTo>
                        <a:pt x="131" y="4"/>
                        <a:pt x="0" y="138"/>
                        <a:pt x="0" y="302"/>
                      </a:cubicBezTo>
                      <a:cubicBezTo>
                        <a:pt x="0" y="464"/>
                        <a:pt x="131" y="598"/>
                        <a:pt x="294" y="602"/>
                      </a:cubicBezTo>
                      <a:lnTo>
                        <a:pt x="4059" y="602"/>
                      </a:lnTo>
                      <a:cubicBezTo>
                        <a:pt x="4222" y="598"/>
                        <a:pt x="4353" y="464"/>
                        <a:pt x="4353" y="302"/>
                      </a:cubicBezTo>
                      <a:cubicBezTo>
                        <a:pt x="4353" y="138"/>
                        <a:pt x="4222" y="4"/>
                        <a:pt x="4059" y="1"/>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5568590" y="1705875"/>
                  <a:ext cx="370979" cy="11853"/>
                </a:xfrm>
                <a:custGeom>
                  <a:avLst/>
                  <a:gdLst/>
                  <a:ahLst/>
                  <a:cxnLst/>
                  <a:rect l="l" t="t" r="r" b="b"/>
                  <a:pathLst>
                    <a:path w="18841" h="602" extrusionOk="0">
                      <a:moveTo>
                        <a:pt x="301" y="0"/>
                      </a:moveTo>
                      <a:cubicBezTo>
                        <a:pt x="135" y="0"/>
                        <a:pt x="0" y="134"/>
                        <a:pt x="0" y="300"/>
                      </a:cubicBezTo>
                      <a:cubicBezTo>
                        <a:pt x="0" y="468"/>
                        <a:pt x="135" y="602"/>
                        <a:pt x="301" y="602"/>
                      </a:cubicBezTo>
                      <a:cubicBezTo>
                        <a:pt x="303" y="602"/>
                        <a:pt x="305" y="602"/>
                        <a:pt x="307" y="602"/>
                      </a:cubicBezTo>
                      <a:lnTo>
                        <a:pt x="18546" y="602"/>
                      </a:lnTo>
                      <a:cubicBezTo>
                        <a:pt x="18710" y="598"/>
                        <a:pt x="18840" y="464"/>
                        <a:pt x="18840" y="300"/>
                      </a:cubicBezTo>
                      <a:cubicBezTo>
                        <a:pt x="18840" y="138"/>
                        <a:pt x="18710" y="4"/>
                        <a:pt x="18546" y="1"/>
                      </a:cubicBezTo>
                      <a:lnTo>
                        <a:pt x="307" y="1"/>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5312325" y="1705875"/>
                  <a:ext cx="137259" cy="11853"/>
                </a:xfrm>
                <a:custGeom>
                  <a:avLst/>
                  <a:gdLst/>
                  <a:ahLst/>
                  <a:cxnLst/>
                  <a:rect l="l" t="t" r="r" b="b"/>
                  <a:pathLst>
                    <a:path w="6971" h="602" extrusionOk="0">
                      <a:moveTo>
                        <a:pt x="6669" y="0"/>
                      </a:moveTo>
                      <a:cubicBezTo>
                        <a:pt x="6667" y="0"/>
                        <a:pt x="6665" y="0"/>
                        <a:pt x="6663" y="1"/>
                      </a:cubicBezTo>
                      <a:lnTo>
                        <a:pt x="293" y="1"/>
                      </a:lnTo>
                      <a:cubicBezTo>
                        <a:pt x="131" y="4"/>
                        <a:pt x="0" y="138"/>
                        <a:pt x="0" y="300"/>
                      </a:cubicBezTo>
                      <a:cubicBezTo>
                        <a:pt x="0" y="464"/>
                        <a:pt x="131" y="598"/>
                        <a:pt x="293" y="602"/>
                      </a:cubicBezTo>
                      <a:lnTo>
                        <a:pt x="6663" y="602"/>
                      </a:lnTo>
                      <a:cubicBezTo>
                        <a:pt x="6665" y="602"/>
                        <a:pt x="6667" y="602"/>
                        <a:pt x="6669" y="602"/>
                      </a:cubicBezTo>
                      <a:cubicBezTo>
                        <a:pt x="6836" y="602"/>
                        <a:pt x="6971" y="468"/>
                        <a:pt x="6971" y="300"/>
                      </a:cubicBezTo>
                      <a:cubicBezTo>
                        <a:pt x="6971" y="134"/>
                        <a:pt x="6836" y="0"/>
                        <a:pt x="666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5865003" y="1771364"/>
                  <a:ext cx="74566" cy="11853"/>
                </a:xfrm>
                <a:custGeom>
                  <a:avLst/>
                  <a:gdLst/>
                  <a:ahLst/>
                  <a:cxnLst/>
                  <a:rect l="l" t="t" r="r" b="b"/>
                  <a:pathLst>
                    <a:path w="3787" h="602" extrusionOk="0">
                      <a:moveTo>
                        <a:pt x="301" y="0"/>
                      </a:moveTo>
                      <a:cubicBezTo>
                        <a:pt x="136" y="0"/>
                        <a:pt x="1" y="135"/>
                        <a:pt x="1" y="301"/>
                      </a:cubicBezTo>
                      <a:cubicBezTo>
                        <a:pt x="1" y="468"/>
                        <a:pt x="136" y="601"/>
                        <a:pt x="301" y="601"/>
                      </a:cubicBezTo>
                      <a:cubicBezTo>
                        <a:pt x="303" y="601"/>
                        <a:pt x="305" y="601"/>
                        <a:pt x="308" y="601"/>
                      </a:cubicBezTo>
                      <a:lnTo>
                        <a:pt x="3492" y="601"/>
                      </a:lnTo>
                      <a:cubicBezTo>
                        <a:pt x="3656" y="598"/>
                        <a:pt x="3786" y="465"/>
                        <a:pt x="3786" y="301"/>
                      </a:cubicBezTo>
                      <a:cubicBezTo>
                        <a:pt x="3786" y="138"/>
                        <a:pt x="3656" y="4"/>
                        <a:pt x="3492" y="0"/>
                      </a:cubicBezTo>
                      <a:lnTo>
                        <a:pt x="308"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5688542" y="1771364"/>
                  <a:ext cx="137003" cy="11853"/>
                </a:xfrm>
                <a:custGeom>
                  <a:avLst/>
                  <a:gdLst/>
                  <a:ahLst/>
                  <a:cxnLst/>
                  <a:rect l="l" t="t" r="r" b="b"/>
                  <a:pathLst>
                    <a:path w="6958" h="602" extrusionOk="0">
                      <a:moveTo>
                        <a:pt x="294" y="0"/>
                      </a:moveTo>
                      <a:cubicBezTo>
                        <a:pt x="131" y="4"/>
                        <a:pt x="0" y="138"/>
                        <a:pt x="0" y="301"/>
                      </a:cubicBezTo>
                      <a:cubicBezTo>
                        <a:pt x="0" y="465"/>
                        <a:pt x="131" y="598"/>
                        <a:pt x="294" y="601"/>
                      </a:cubicBezTo>
                      <a:lnTo>
                        <a:pt x="6664" y="601"/>
                      </a:lnTo>
                      <a:cubicBezTo>
                        <a:pt x="6827" y="598"/>
                        <a:pt x="6958" y="465"/>
                        <a:pt x="6958" y="301"/>
                      </a:cubicBezTo>
                      <a:cubicBezTo>
                        <a:pt x="6958" y="138"/>
                        <a:pt x="6827" y="4"/>
                        <a:pt x="666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5312325" y="1771364"/>
                  <a:ext cx="302576" cy="11853"/>
                </a:xfrm>
                <a:custGeom>
                  <a:avLst/>
                  <a:gdLst/>
                  <a:ahLst/>
                  <a:cxnLst/>
                  <a:rect l="l" t="t" r="r" b="b"/>
                  <a:pathLst>
                    <a:path w="15367" h="602" extrusionOk="0">
                      <a:moveTo>
                        <a:pt x="15066" y="0"/>
                      </a:moveTo>
                      <a:cubicBezTo>
                        <a:pt x="15064" y="0"/>
                        <a:pt x="15062" y="0"/>
                        <a:pt x="15059" y="0"/>
                      </a:cubicBezTo>
                      <a:lnTo>
                        <a:pt x="293" y="0"/>
                      </a:lnTo>
                      <a:cubicBezTo>
                        <a:pt x="131" y="4"/>
                        <a:pt x="0" y="138"/>
                        <a:pt x="0" y="301"/>
                      </a:cubicBezTo>
                      <a:cubicBezTo>
                        <a:pt x="0" y="465"/>
                        <a:pt x="131" y="598"/>
                        <a:pt x="293" y="601"/>
                      </a:cubicBezTo>
                      <a:lnTo>
                        <a:pt x="15059" y="601"/>
                      </a:lnTo>
                      <a:cubicBezTo>
                        <a:pt x="15062" y="601"/>
                        <a:pt x="15064" y="601"/>
                        <a:pt x="15066" y="601"/>
                      </a:cubicBezTo>
                      <a:cubicBezTo>
                        <a:pt x="15231" y="601"/>
                        <a:pt x="15366" y="468"/>
                        <a:pt x="15366" y="301"/>
                      </a:cubicBezTo>
                      <a:cubicBezTo>
                        <a:pt x="15366" y="135"/>
                        <a:pt x="15231" y="0"/>
                        <a:pt x="15066"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5608600" y="1836873"/>
                  <a:ext cx="331087" cy="11853"/>
                </a:xfrm>
                <a:custGeom>
                  <a:avLst/>
                  <a:gdLst/>
                  <a:ahLst/>
                  <a:cxnLst/>
                  <a:rect l="l" t="t" r="r" b="b"/>
                  <a:pathLst>
                    <a:path w="16815" h="602" extrusionOk="0">
                      <a:moveTo>
                        <a:pt x="302" y="0"/>
                      </a:moveTo>
                      <a:cubicBezTo>
                        <a:pt x="136" y="0"/>
                        <a:pt x="1" y="135"/>
                        <a:pt x="1" y="301"/>
                      </a:cubicBezTo>
                      <a:cubicBezTo>
                        <a:pt x="1" y="467"/>
                        <a:pt x="136" y="601"/>
                        <a:pt x="302" y="601"/>
                      </a:cubicBezTo>
                      <a:lnTo>
                        <a:pt x="16514" y="601"/>
                      </a:lnTo>
                      <a:cubicBezTo>
                        <a:pt x="16680" y="601"/>
                        <a:pt x="16814" y="467"/>
                        <a:pt x="16814" y="301"/>
                      </a:cubicBezTo>
                      <a:cubicBezTo>
                        <a:pt x="16814" y="135"/>
                        <a:pt x="16680" y="0"/>
                        <a:pt x="16514"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5312187" y="1836873"/>
                  <a:ext cx="239864" cy="11853"/>
                </a:xfrm>
                <a:custGeom>
                  <a:avLst/>
                  <a:gdLst/>
                  <a:ahLst/>
                  <a:cxnLst/>
                  <a:rect l="l" t="t" r="r" b="b"/>
                  <a:pathLst>
                    <a:path w="12182" h="602" extrusionOk="0">
                      <a:moveTo>
                        <a:pt x="300" y="0"/>
                      </a:moveTo>
                      <a:cubicBezTo>
                        <a:pt x="134" y="0"/>
                        <a:pt x="0" y="135"/>
                        <a:pt x="0" y="301"/>
                      </a:cubicBezTo>
                      <a:cubicBezTo>
                        <a:pt x="0" y="467"/>
                        <a:pt x="134" y="601"/>
                        <a:pt x="300" y="601"/>
                      </a:cubicBezTo>
                      <a:lnTo>
                        <a:pt x="11882" y="601"/>
                      </a:lnTo>
                      <a:cubicBezTo>
                        <a:pt x="12048" y="601"/>
                        <a:pt x="12182" y="467"/>
                        <a:pt x="12182" y="301"/>
                      </a:cubicBezTo>
                      <a:cubicBezTo>
                        <a:pt x="12182" y="135"/>
                        <a:pt x="12048" y="0"/>
                        <a:pt x="1188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5791166" y="1902382"/>
                  <a:ext cx="148404" cy="11853"/>
                </a:xfrm>
                <a:custGeom>
                  <a:avLst/>
                  <a:gdLst/>
                  <a:ahLst/>
                  <a:cxnLst/>
                  <a:rect l="l" t="t" r="r" b="b"/>
                  <a:pathLst>
                    <a:path w="7537" h="602" extrusionOk="0">
                      <a:moveTo>
                        <a:pt x="294" y="0"/>
                      </a:moveTo>
                      <a:cubicBezTo>
                        <a:pt x="131" y="4"/>
                        <a:pt x="0" y="137"/>
                        <a:pt x="0" y="300"/>
                      </a:cubicBezTo>
                      <a:cubicBezTo>
                        <a:pt x="0" y="464"/>
                        <a:pt x="131" y="598"/>
                        <a:pt x="294" y="601"/>
                      </a:cubicBezTo>
                      <a:lnTo>
                        <a:pt x="7242" y="601"/>
                      </a:lnTo>
                      <a:cubicBezTo>
                        <a:pt x="7406" y="598"/>
                        <a:pt x="7536" y="464"/>
                        <a:pt x="7536" y="300"/>
                      </a:cubicBezTo>
                      <a:cubicBezTo>
                        <a:pt x="7536" y="137"/>
                        <a:pt x="7406" y="4"/>
                        <a:pt x="7242"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5448875" y="1902382"/>
                  <a:ext cx="297142" cy="11853"/>
                </a:xfrm>
                <a:custGeom>
                  <a:avLst/>
                  <a:gdLst/>
                  <a:ahLst/>
                  <a:cxnLst/>
                  <a:rect l="l" t="t" r="r" b="b"/>
                  <a:pathLst>
                    <a:path w="15091" h="602" extrusionOk="0">
                      <a:moveTo>
                        <a:pt x="301" y="0"/>
                      </a:moveTo>
                      <a:cubicBezTo>
                        <a:pt x="135" y="0"/>
                        <a:pt x="0" y="134"/>
                        <a:pt x="0" y="300"/>
                      </a:cubicBezTo>
                      <a:cubicBezTo>
                        <a:pt x="0" y="466"/>
                        <a:pt x="136" y="601"/>
                        <a:pt x="301" y="601"/>
                      </a:cubicBezTo>
                      <a:cubicBezTo>
                        <a:pt x="303" y="601"/>
                        <a:pt x="305" y="601"/>
                        <a:pt x="307" y="601"/>
                      </a:cubicBezTo>
                      <a:lnTo>
                        <a:pt x="14783" y="601"/>
                      </a:lnTo>
                      <a:cubicBezTo>
                        <a:pt x="14785" y="601"/>
                        <a:pt x="14787" y="601"/>
                        <a:pt x="14789" y="601"/>
                      </a:cubicBezTo>
                      <a:cubicBezTo>
                        <a:pt x="14955" y="601"/>
                        <a:pt x="15090" y="466"/>
                        <a:pt x="15090" y="300"/>
                      </a:cubicBezTo>
                      <a:cubicBezTo>
                        <a:pt x="15090" y="134"/>
                        <a:pt x="14955" y="0"/>
                        <a:pt x="14789" y="0"/>
                      </a:cubicBezTo>
                      <a:cubicBezTo>
                        <a:pt x="14787" y="0"/>
                        <a:pt x="14785" y="0"/>
                        <a:pt x="14783" y="0"/>
                      </a:cubicBezTo>
                      <a:lnTo>
                        <a:pt x="307" y="0"/>
                      </a:lnTo>
                      <a:cubicBezTo>
                        <a:pt x="305" y="0"/>
                        <a:pt x="303" y="0"/>
                        <a:pt x="301"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5312305" y="1902382"/>
                  <a:ext cx="85711" cy="11853"/>
                </a:xfrm>
                <a:custGeom>
                  <a:avLst/>
                  <a:gdLst/>
                  <a:ahLst/>
                  <a:cxnLst/>
                  <a:rect l="l" t="t" r="r" b="b"/>
                  <a:pathLst>
                    <a:path w="4353" h="602" extrusionOk="0">
                      <a:moveTo>
                        <a:pt x="294" y="0"/>
                      </a:moveTo>
                      <a:cubicBezTo>
                        <a:pt x="131" y="4"/>
                        <a:pt x="0" y="137"/>
                        <a:pt x="0" y="300"/>
                      </a:cubicBezTo>
                      <a:cubicBezTo>
                        <a:pt x="0" y="464"/>
                        <a:pt x="131" y="598"/>
                        <a:pt x="294" y="601"/>
                      </a:cubicBezTo>
                      <a:lnTo>
                        <a:pt x="4059" y="601"/>
                      </a:lnTo>
                      <a:cubicBezTo>
                        <a:pt x="4222" y="598"/>
                        <a:pt x="4353" y="464"/>
                        <a:pt x="4353" y="300"/>
                      </a:cubicBezTo>
                      <a:cubicBezTo>
                        <a:pt x="4353" y="137"/>
                        <a:pt x="4222" y="4"/>
                        <a:pt x="4059" y="0"/>
                      </a:cubicBez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cxnSp>
        <p:nvCxnSpPr>
          <p:cNvPr id="304" name="Google Shape;304;p31"/>
          <p:cNvCxnSpPr>
            <a:cxnSpLocks/>
          </p:cNvCxnSpPr>
          <p:nvPr/>
        </p:nvCxnSpPr>
        <p:spPr>
          <a:xfrm flipH="1">
            <a:off x="4569503" y="1857200"/>
            <a:ext cx="2497" cy="1438475"/>
          </a:xfrm>
          <a:prstGeom prst="straightConnector1">
            <a:avLst/>
          </a:prstGeom>
          <a:noFill/>
          <a:ln w="19050" cap="flat" cmpd="sng">
            <a:solidFill>
              <a:schemeClr val="lt1"/>
            </a:solidFill>
            <a:prstDash val="solid"/>
            <a:round/>
            <a:headEnd type="oval" w="med" len="med"/>
            <a:tailEnd type="oval" w="med" len="med"/>
          </a:ln>
        </p:spPr>
      </p:cxnSp>
      <p:sp>
        <p:nvSpPr>
          <p:cNvPr id="307" name="Google Shape;307;p31"/>
          <p:cNvSpPr txBox="1">
            <a:spLocks noGrp="1"/>
          </p:cNvSpPr>
          <p:nvPr>
            <p:ph type="ctrTitle" idx="2"/>
          </p:nvPr>
        </p:nvSpPr>
        <p:spPr>
          <a:xfrm>
            <a:off x="571997" y="2342309"/>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lt2"/>
                </a:solidFill>
              </a:rPr>
              <a:t>Passive</a:t>
            </a:r>
            <a:r>
              <a:rPr lang="en-US" sz="1800" spc="200" dirty="0">
                <a:latin typeface="ADLaM Display" panose="020F0502020204030204" pitchFamily="2" charset="0"/>
                <a:ea typeface="ADLaM Display" panose="020F0502020204030204" pitchFamily="2" charset="0"/>
                <a:cs typeface="ADLaM Display" panose="020F0502020204030204" pitchFamily="2" charset="0"/>
              </a:rPr>
              <a:t> Reconnaissance </a:t>
            </a:r>
            <a:endParaRPr dirty="0">
              <a:solidFill>
                <a:schemeClr val="lt2"/>
              </a:solidFill>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18" name="Google Shape;318;p31"/>
          <p:cNvSpPr txBox="1">
            <a:spLocks noGrp="1"/>
          </p:cNvSpPr>
          <p:nvPr>
            <p:ph type="ctrTitle" idx="17"/>
          </p:nvPr>
        </p:nvSpPr>
        <p:spPr>
          <a:xfrm>
            <a:off x="5842903" y="2360892"/>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solidFill>
                  <a:schemeClr val="lt2"/>
                </a:solidFill>
              </a:rPr>
              <a:t>Ac</a:t>
            </a:r>
            <a:r>
              <a:rPr lang="en" dirty="0">
                <a:solidFill>
                  <a:schemeClr val="lt2"/>
                </a:solidFill>
              </a:rPr>
              <a:t>tive </a:t>
            </a:r>
            <a:r>
              <a:rPr lang="en-US" sz="1800" spc="200" dirty="0">
                <a:latin typeface="ADLaM Display" panose="020F0502020204030204" pitchFamily="2" charset="0"/>
                <a:ea typeface="ADLaM Display" panose="020F0502020204030204" pitchFamily="2" charset="0"/>
                <a:cs typeface="ADLaM Display" panose="020F0502020204030204" pitchFamily="2" charset="0"/>
              </a:rPr>
              <a:t>Reconnaissance </a:t>
            </a:r>
            <a:endParaRPr dirty="0">
              <a:solidFill>
                <a:schemeClr val="lt2"/>
              </a:solidFill>
            </a:endParaRPr>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6" name="Subtitle 5">
            <a:extLst>
              <a:ext uri="{FF2B5EF4-FFF2-40B4-BE49-F238E27FC236}">
                <a16:creationId xmlns:a16="http://schemas.microsoft.com/office/drawing/2014/main" id="{0211B305-9659-7509-765B-1398ADC9C598}"/>
              </a:ext>
            </a:extLst>
          </p:cNvPr>
          <p:cNvSpPr>
            <a:spLocks noGrp="1"/>
          </p:cNvSpPr>
          <p:nvPr>
            <p:ph type="subTitle" idx="1"/>
          </p:nvPr>
        </p:nvSpPr>
        <p:spPr>
          <a:xfrm>
            <a:off x="572002" y="1013113"/>
            <a:ext cx="7514375" cy="635100"/>
          </a:xfrm>
        </p:spPr>
        <p:txBody>
          <a:bodyPr/>
          <a:lstStyle/>
          <a:p>
            <a:r>
              <a:rPr lang="en-US" sz="4000" dirty="0">
                <a:latin typeface="ADLaM Display" panose="02010000000000000000" pitchFamily="2" charset="0"/>
                <a:ea typeface="ADLaM Display" panose="02010000000000000000" pitchFamily="2" charset="0"/>
                <a:cs typeface="ADLaM Display" panose="02010000000000000000" pitchFamily="2" charset="0"/>
              </a:rPr>
              <a:t>Types of </a:t>
            </a:r>
            <a:r>
              <a:rPr lang="en-US" sz="4000" spc="200" dirty="0">
                <a:latin typeface="ADLaM Display" panose="020F0502020204030204" pitchFamily="2" charset="0"/>
                <a:ea typeface="ADLaM Display" panose="020F0502020204030204" pitchFamily="2" charset="0"/>
                <a:cs typeface="ADLaM Display" panose="020F0502020204030204" pitchFamily="2" charset="0"/>
              </a:rPr>
              <a:t>Reconnaissance </a:t>
            </a:r>
            <a:r>
              <a:rPr lang="en-US" sz="4000" dirty="0"/>
              <a:t> </a:t>
            </a:r>
            <a:endParaRPr lang="en-PK" sz="4000"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500"/>
                                        <p:tgtEl>
                                          <p:spTgt spid="3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1"/>
                                        </p:tgtEl>
                                        <p:attrNameLst>
                                          <p:attrName>style.visibility</p:attrName>
                                        </p:attrNameLst>
                                      </p:cBhvr>
                                      <p:to>
                                        <p:strVal val="visible"/>
                                      </p:to>
                                    </p:set>
                                    <p:animEffect transition="in" filter="fade">
                                      <p:cBhvr>
                                        <p:cTn id="10" dur="500"/>
                                        <p:tgtEl>
                                          <p:spTgt spid="3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4"/>
                                        </p:tgtEl>
                                        <p:attrNameLst>
                                          <p:attrName>style.visibility</p:attrName>
                                        </p:attrNameLst>
                                      </p:cBhvr>
                                      <p:to>
                                        <p:strVal val="visible"/>
                                      </p:to>
                                    </p:set>
                                    <p:animEffect transition="in" filter="fade">
                                      <p:cBhvr>
                                        <p:cTn id="15" dur="500"/>
                                        <p:tgtEl>
                                          <p:spTgt spid="3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8"/>
                                        </p:tgtEl>
                                        <p:attrNameLst>
                                          <p:attrName>style.visibility</p:attrName>
                                        </p:attrNameLst>
                                      </p:cBhvr>
                                      <p:to>
                                        <p:strVal val="visible"/>
                                      </p:to>
                                    </p:set>
                                    <p:animEffect transition="in" filter="fade">
                                      <p:cBhvr>
                                        <p:cTn id="18" dur="500"/>
                                        <p:tgtEl>
                                          <p:spTgt spid="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P spid="311" grpId="0"/>
      <p:bldP spid="314" grpId="0"/>
      <p:bldP spid="3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Passive </a:t>
            </a:r>
            <a:r>
              <a:rPr lang="en-US" sz="2400" spc="200" dirty="0">
                <a:latin typeface="ADLaM Display" panose="020F0502020204030204" pitchFamily="2" charset="0"/>
                <a:ea typeface="ADLaM Display" panose="020F0502020204030204" pitchFamily="2" charset="0"/>
                <a:cs typeface="ADLaM Display" panose="020F0502020204030204" pitchFamily="2" charset="0"/>
              </a:rPr>
              <a:t>Reconnaissance</a:t>
            </a:r>
            <a:endParaRPr dirty="0"/>
          </a:p>
        </p:txBody>
      </p:sp>
      <p:sp>
        <p:nvSpPr>
          <p:cNvPr id="520" name="Google Shape;520;p33"/>
          <p:cNvSpPr txBox="1">
            <a:spLocks noGrp="1"/>
          </p:cNvSpPr>
          <p:nvPr>
            <p:ph type="body" idx="1"/>
          </p:nvPr>
        </p:nvSpPr>
        <p:spPr>
          <a:xfrm>
            <a:off x="3676697" y="1676158"/>
            <a:ext cx="4907016" cy="1789500"/>
          </a:xfrm>
          <a:prstGeom prst="rect">
            <a:avLst/>
          </a:prstGeom>
        </p:spPr>
        <p:txBody>
          <a:bodyPr spcFirstLastPara="1" wrap="square" lIns="91425" tIns="91425" rIns="91425" bIns="91425" anchor="t" anchorCtr="0">
            <a:noAutofit/>
          </a:bodyPr>
          <a:lstStyle/>
          <a:p>
            <a:pPr lvl="1" algn="ctr"/>
            <a:r>
              <a:rPr lang="en-US" sz="14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Passive reconnaissance is a covert method of gathering information about targets without making direct contact. Security experts can find vulnerabilities and reduce detection risks by utilizing publicly available resources such as WHOIS databases, search engines, and social media. Though subtle, this covert approach is a significant threat because it is essential for security assessments as well as potential attacks.</a:t>
            </a:r>
            <a:endParaRPr lang="en-PK" sz="14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21" name="Google Shape;521;p33"/>
          <p:cNvSpPr/>
          <p:nvPr/>
        </p:nvSpPr>
        <p:spPr>
          <a:xfrm rot="2700026">
            <a:off x="1097164" y="1484835"/>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2176475" y="2041538"/>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1636800" y="3179763"/>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SECURITY</a:t>
            </a:r>
            <a:endParaRPr/>
          </a:p>
        </p:txBody>
      </p:sp>
    </p:spTree>
    <p:extLst>
      <p:ext uri="{BB962C8B-B14F-4D97-AF65-F5344CB8AC3E}">
        <p14:creationId xmlns:p14="http://schemas.microsoft.com/office/powerpoint/2010/main" val="30126702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0">
                                            <p:txEl>
                                              <p:pRg st="0" end="0"/>
                                            </p:txEl>
                                          </p:spTgt>
                                        </p:tgtEl>
                                        <p:attrNameLst>
                                          <p:attrName>style.visibility</p:attrName>
                                        </p:attrNameLst>
                                      </p:cBhvr>
                                      <p:to>
                                        <p:strVal val="visible"/>
                                      </p:to>
                                    </p:set>
                                    <p:animEffect transition="in" filter="fade">
                                      <p:cBhvr>
                                        <p:cTn id="7" dur="1000"/>
                                        <p:tgtEl>
                                          <p:spTgt spid="520">
                                            <p:txEl>
                                              <p:pRg st="0" end="0"/>
                                            </p:txEl>
                                          </p:spTgt>
                                        </p:tgtEl>
                                      </p:cBhvr>
                                    </p:animEffect>
                                    <p:anim calcmode="lin" valueType="num">
                                      <p:cBhvr>
                                        <p:cTn id="8" dur="1000" fill="hold"/>
                                        <p:tgtEl>
                                          <p:spTgt spid="5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3"/>
          <p:cNvSpPr txBox="1">
            <a:spLocks noGrp="1"/>
          </p:cNvSpPr>
          <p:nvPr>
            <p:ph type="title"/>
          </p:nvPr>
        </p:nvSpPr>
        <p:spPr>
          <a:xfrm>
            <a:off x="626625" y="338175"/>
            <a:ext cx="6084000" cy="5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Active </a:t>
            </a:r>
            <a:r>
              <a:rPr lang="en-US" sz="2400" spc="200" dirty="0">
                <a:latin typeface="ADLaM Display" panose="020F0502020204030204" pitchFamily="2" charset="0"/>
                <a:ea typeface="ADLaM Display" panose="020F0502020204030204" pitchFamily="2" charset="0"/>
                <a:cs typeface="ADLaM Display" panose="020F0502020204030204" pitchFamily="2" charset="0"/>
              </a:rPr>
              <a:t>Reconnaissance</a:t>
            </a:r>
            <a:endParaRPr dirty="0"/>
          </a:p>
        </p:txBody>
      </p:sp>
      <p:sp>
        <p:nvSpPr>
          <p:cNvPr id="520" name="Google Shape;520;p33"/>
          <p:cNvSpPr txBox="1">
            <a:spLocks noGrp="1"/>
          </p:cNvSpPr>
          <p:nvPr>
            <p:ph type="body" idx="1"/>
          </p:nvPr>
        </p:nvSpPr>
        <p:spPr>
          <a:xfrm>
            <a:off x="448755" y="2078234"/>
            <a:ext cx="4907016" cy="1789500"/>
          </a:xfrm>
          <a:prstGeom prst="rect">
            <a:avLst/>
          </a:prstGeom>
        </p:spPr>
        <p:txBody>
          <a:bodyPr spcFirstLastPara="1" wrap="square" lIns="91425" tIns="91425" rIns="91425" bIns="91425" anchor="t" anchorCtr="0">
            <a:noAutofit/>
          </a:bodyPr>
          <a:lstStyle/>
          <a:p>
            <a:pPr algn="ctr"/>
            <a:r>
              <a:rPr lang="en-US" sz="14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rPr>
              <a:t>Active reconnaissance is a proactive cybersecurity technique that involves interacting with a target system directly in order to find vulnerabilities. Techniques like port scanning and ping sweeps offer comprehensive information, but they also run the risk of warning the target and setting off security measures, making them riskier than passive reconnaissance</a:t>
            </a:r>
            <a:endParaRPr lang="en-PK" sz="1400" dirty="0">
              <a:solidFill>
                <a:srgbClr val="1F1C51"/>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521" name="Google Shape;521;p33"/>
          <p:cNvSpPr/>
          <p:nvPr/>
        </p:nvSpPr>
        <p:spPr>
          <a:xfrm rot="2700026">
            <a:off x="5459843" y="1633106"/>
            <a:ext cx="3337773" cy="2901071"/>
          </a:xfrm>
          <a:custGeom>
            <a:avLst/>
            <a:gdLst/>
            <a:ahLst/>
            <a:cxnLst/>
            <a:rect l="l" t="t" r="r" b="b"/>
            <a:pathLst>
              <a:path w="14376" h="12495" extrusionOk="0">
                <a:moveTo>
                  <a:pt x="7162" y="0"/>
                </a:moveTo>
                <a:cubicBezTo>
                  <a:pt x="3523" y="0"/>
                  <a:pt x="0" y="4267"/>
                  <a:pt x="998" y="8034"/>
                </a:cubicBezTo>
                <a:cubicBezTo>
                  <a:pt x="1672" y="10576"/>
                  <a:pt x="4194" y="12494"/>
                  <a:pt x="6817" y="12494"/>
                </a:cubicBezTo>
                <a:cubicBezTo>
                  <a:pt x="6883" y="12494"/>
                  <a:pt x="6950" y="12493"/>
                  <a:pt x="7017" y="12490"/>
                </a:cubicBezTo>
                <a:cubicBezTo>
                  <a:pt x="13009" y="12267"/>
                  <a:pt x="14375" y="4701"/>
                  <a:pt x="10223" y="1169"/>
                </a:cubicBezTo>
                <a:cubicBezTo>
                  <a:pt x="9263" y="352"/>
                  <a:pt x="8208" y="0"/>
                  <a:pt x="7162" y="0"/>
                </a:cubicBezTo>
                <a:close/>
              </a:path>
            </a:pathLst>
          </a:custGeom>
          <a:gradFill>
            <a:gsLst>
              <a:gs pos="0">
                <a:srgbClr val="8BE3FF"/>
              </a:gs>
              <a:gs pos="100000">
                <a:srgbClr val="ACFFD9"/>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6539154" y="2189809"/>
            <a:ext cx="1038380" cy="1058741"/>
          </a:xfrm>
          <a:custGeom>
            <a:avLst/>
            <a:gdLst/>
            <a:ahLst/>
            <a:cxnLst/>
            <a:rect l="l" t="t" r="r" b="b"/>
            <a:pathLst>
              <a:path w="205518" h="209548" extrusionOk="0">
                <a:moveTo>
                  <a:pt x="190882" y="14636"/>
                </a:moveTo>
                <a:lnTo>
                  <a:pt x="190882" y="87307"/>
                </a:lnTo>
                <a:cubicBezTo>
                  <a:pt x="190882" y="136730"/>
                  <a:pt x="161486" y="172689"/>
                  <a:pt x="103518" y="194170"/>
                </a:cubicBezTo>
                <a:cubicBezTo>
                  <a:pt x="103260" y="194259"/>
                  <a:pt x="103012" y="194350"/>
                  <a:pt x="102753" y="194439"/>
                </a:cubicBezTo>
                <a:cubicBezTo>
                  <a:pt x="102505" y="194350"/>
                  <a:pt x="102246" y="194259"/>
                  <a:pt x="101998" y="194159"/>
                </a:cubicBezTo>
                <a:cubicBezTo>
                  <a:pt x="44030" y="172689"/>
                  <a:pt x="14636" y="136741"/>
                  <a:pt x="14636" y="87307"/>
                </a:cubicBezTo>
                <a:lnTo>
                  <a:pt x="14636" y="14636"/>
                </a:lnTo>
                <a:lnTo>
                  <a:pt x="67391" y="14636"/>
                </a:lnTo>
                <a:lnTo>
                  <a:pt x="67391" y="75509"/>
                </a:lnTo>
                <a:lnTo>
                  <a:pt x="51574" y="75509"/>
                </a:lnTo>
                <a:cubicBezTo>
                  <a:pt x="49052" y="71118"/>
                  <a:pt x="44300" y="68157"/>
                  <a:pt x="38863" y="68157"/>
                </a:cubicBezTo>
                <a:cubicBezTo>
                  <a:pt x="30757" y="68157"/>
                  <a:pt x="24183" y="74721"/>
                  <a:pt x="24183" y="82826"/>
                </a:cubicBezTo>
                <a:cubicBezTo>
                  <a:pt x="24183" y="90933"/>
                  <a:pt x="30757" y="97497"/>
                  <a:pt x="38863" y="97497"/>
                </a:cubicBezTo>
                <a:cubicBezTo>
                  <a:pt x="44300" y="97497"/>
                  <a:pt x="49052" y="94536"/>
                  <a:pt x="51574" y="90145"/>
                </a:cubicBezTo>
                <a:lnTo>
                  <a:pt x="82027" y="90145"/>
                </a:lnTo>
                <a:lnTo>
                  <a:pt x="82027" y="14636"/>
                </a:lnTo>
                <a:lnTo>
                  <a:pt x="95435" y="14636"/>
                </a:lnTo>
                <a:lnTo>
                  <a:pt x="95435" y="136269"/>
                </a:lnTo>
                <a:cubicBezTo>
                  <a:pt x="91044" y="138802"/>
                  <a:pt x="88083" y="143554"/>
                  <a:pt x="88083" y="148979"/>
                </a:cubicBezTo>
                <a:cubicBezTo>
                  <a:pt x="88083" y="157086"/>
                  <a:pt x="94658" y="163660"/>
                  <a:pt x="102753" y="163660"/>
                </a:cubicBezTo>
                <a:cubicBezTo>
                  <a:pt x="110859" y="163660"/>
                  <a:pt x="117433" y="157086"/>
                  <a:pt x="117433" y="148979"/>
                </a:cubicBezTo>
                <a:cubicBezTo>
                  <a:pt x="117433" y="143554"/>
                  <a:pt x="114473" y="138802"/>
                  <a:pt x="110071" y="136269"/>
                </a:cubicBezTo>
                <a:lnTo>
                  <a:pt x="110071" y="14636"/>
                </a:lnTo>
                <a:lnTo>
                  <a:pt x="122950" y="14636"/>
                </a:lnTo>
                <a:lnTo>
                  <a:pt x="122950" y="115858"/>
                </a:lnTo>
                <a:lnTo>
                  <a:pt x="146896" y="115858"/>
                </a:lnTo>
                <a:cubicBezTo>
                  <a:pt x="149429" y="120259"/>
                  <a:pt x="154180" y="123220"/>
                  <a:pt x="159617" y="123220"/>
                </a:cubicBezTo>
                <a:cubicBezTo>
                  <a:pt x="167713" y="123220"/>
                  <a:pt x="174288" y="116645"/>
                  <a:pt x="174288" y="108540"/>
                </a:cubicBezTo>
                <a:cubicBezTo>
                  <a:pt x="174288" y="100434"/>
                  <a:pt x="167713" y="93871"/>
                  <a:pt x="159617" y="93871"/>
                </a:cubicBezTo>
                <a:cubicBezTo>
                  <a:pt x="154180" y="93871"/>
                  <a:pt x="149429" y="96832"/>
                  <a:pt x="146896" y="101223"/>
                </a:cubicBezTo>
                <a:lnTo>
                  <a:pt x="137586" y="101223"/>
                </a:lnTo>
                <a:lnTo>
                  <a:pt x="137586" y="14636"/>
                </a:lnTo>
                <a:close/>
                <a:moveTo>
                  <a:pt x="0" y="0"/>
                </a:moveTo>
                <a:lnTo>
                  <a:pt x="0" y="87307"/>
                </a:lnTo>
                <a:cubicBezTo>
                  <a:pt x="0" y="143497"/>
                  <a:pt x="32604" y="184071"/>
                  <a:pt x="96910" y="207882"/>
                </a:cubicBezTo>
                <a:cubicBezTo>
                  <a:pt x="97755" y="208197"/>
                  <a:pt x="98610" y="208513"/>
                  <a:pt x="99477" y="208828"/>
                </a:cubicBezTo>
                <a:lnTo>
                  <a:pt x="101469" y="209548"/>
                </a:lnTo>
                <a:lnTo>
                  <a:pt x="104059" y="209548"/>
                </a:lnTo>
                <a:lnTo>
                  <a:pt x="106062" y="208817"/>
                </a:lnTo>
                <a:cubicBezTo>
                  <a:pt x="106919" y="208513"/>
                  <a:pt x="107763" y="208197"/>
                  <a:pt x="108607" y="207882"/>
                </a:cubicBezTo>
                <a:cubicBezTo>
                  <a:pt x="172914" y="184060"/>
                  <a:pt x="205517" y="143497"/>
                  <a:pt x="205517" y="87307"/>
                </a:cubicBezTo>
                <a:lnTo>
                  <a:pt x="205517" y="0"/>
                </a:lnTo>
                <a:close/>
              </a:path>
            </a:pathLst>
          </a:custGeom>
          <a:solidFill>
            <a:srgbClr val="1F1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txBox="1">
            <a:spLocks noGrp="1"/>
          </p:cNvSpPr>
          <p:nvPr>
            <p:ph type="title"/>
          </p:nvPr>
        </p:nvSpPr>
        <p:spPr>
          <a:xfrm>
            <a:off x="5999479" y="3328034"/>
            <a:ext cx="2117700" cy="53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SECURITY</a:t>
            </a:r>
            <a:endParaRPr/>
          </a:p>
        </p:txBody>
      </p:sp>
    </p:spTree>
    <p:extLst>
      <p:ext uri="{BB962C8B-B14F-4D97-AF65-F5344CB8AC3E}">
        <p14:creationId xmlns:p14="http://schemas.microsoft.com/office/powerpoint/2010/main" val="2941334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0">
                                            <p:txEl>
                                              <p:pRg st="0" end="0"/>
                                            </p:txEl>
                                          </p:spTgt>
                                        </p:tgtEl>
                                        <p:attrNameLst>
                                          <p:attrName>style.visibility</p:attrName>
                                        </p:attrNameLst>
                                      </p:cBhvr>
                                      <p:to>
                                        <p:strVal val="visible"/>
                                      </p:to>
                                    </p:set>
                                    <p:animEffect transition="in" filter="fade">
                                      <p:cBhvr>
                                        <p:cTn id="7" dur="1000"/>
                                        <p:tgtEl>
                                          <p:spTgt spid="520">
                                            <p:txEl>
                                              <p:pRg st="0" end="0"/>
                                            </p:txEl>
                                          </p:spTgt>
                                        </p:tgtEl>
                                      </p:cBhvr>
                                    </p:animEffect>
                                    <p:anim calcmode="lin" valueType="num">
                                      <p:cBhvr>
                                        <p:cTn id="8" dur="1000" fill="hold"/>
                                        <p:tgtEl>
                                          <p:spTgt spid="52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cxnSp>
        <p:nvCxnSpPr>
          <p:cNvPr id="304" name="Google Shape;304;p31"/>
          <p:cNvCxnSpPr>
            <a:cxnSpLocks/>
          </p:cNvCxnSpPr>
          <p:nvPr/>
        </p:nvCxnSpPr>
        <p:spPr>
          <a:xfrm>
            <a:off x="4572000" y="1857200"/>
            <a:ext cx="0" cy="2820400"/>
          </a:xfrm>
          <a:prstGeom prst="straightConnector1">
            <a:avLst/>
          </a:prstGeom>
          <a:noFill/>
          <a:ln w="19050" cap="flat" cmpd="sng">
            <a:solidFill>
              <a:schemeClr val="lt1"/>
            </a:solidFill>
            <a:prstDash val="solid"/>
            <a:round/>
            <a:headEnd type="oval" w="med" len="med"/>
            <a:tailEnd type="oval" w="med" len="med"/>
          </a:ln>
        </p:spPr>
      </p:cxnSp>
      <p:sp>
        <p:nvSpPr>
          <p:cNvPr id="307" name="Google Shape;307;p31"/>
          <p:cNvSpPr txBox="1">
            <a:spLocks noGrp="1"/>
          </p:cNvSpPr>
          <p:nvPr>
            <p:ph type="ctrTitle" idx="2"/>
          </p:nvPr>
        </p:nvSpPr>
        <p:spPr>
          <a:xfrm>
            <a:off x="571997" y="2342309"/>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latin typeface="ADLaM Display" panose="02010000000000000000" pitchFamily="2" charset="0"/>
                <a:ea typeface="ADLaM Display" panose="02010000000000000000" pitchFamily="2" charset="0"/>
                <a:cs typeface="ADLaM Display" panose="02010000000000000000" pitchFamily="2" charset="0"/>
              </a:rPr>
              <a:t>Collecting Information</a:t>
            </a:r>
            <a:endParaRPr dirty="0"/>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18" name="Google Shape;318;p31"/>
          <p:cNvSpPr txBox="1">
            <a:spLocks noGrp="1"/>
          </p:cNvSpPr>
          <p:nvPr>
            <p:ph type="ctrTitle" idx="17"/>
          </p:nvPr>
        </p:nvSpPr>
        <p:spPr>
          <a:xfrm>
            <a:off x="5842903" y="2444113"/>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latin typeface="ADLaM Display" panose="02010000000000000000" pitchFamily="2" charset="0"/>
                <a:ea typeface="ADLaM Display" panose="02010000000000000000" pitchFamily="2" charset="0"/>
                <a:cs typeface="ADLaM Display" panose="02010000000000000000" pitchFamily="2" charset="0"/>
              </a:rPr>
              <a:t>Identifying Vulnerabilities</a:t>
            </a:r>
            <a:endParaRPr dirty="0"/>
          </a:p>
        </p:txBody>
      </p:sp>
      <p:cxnSp>
        <p:nvCxnSpPr>
          <p:cNvPr id="322" name="Google Shape;322;p31"/>
          <p:cNvCxnSpPr/>
          <p:nvPr/>
        </p:nvCxnSpPr>
        <p:spPr>
          <a:xfrm>
            <a:off x="902250"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6" name="Subtitle 5">
            <a:extLst>
              <a:ext uri="{FF2B5EF4-FFF2-40B4-BE49-F238E27FC236}">
                <a16:creationId xmlns:a16="http://schemas.microsoft.com/office/drawing/2014/main" id="{0211B305-9659-7509-765B-1398ADC9C598}"/>
              </a:ext>
            </a:extLst>
          </p:cNvPr>
          <p:cNvSpPr>
            <a:spLocks noGrp="1"/>
          </p:cNvSpPr>
          <p:nvPr>
            <p:ph type="subTitle" idx="1"/>
          </p:nvPr>
        </p:nvSpPr>
        <p:spPr>
          <a:xfrm>
            <a:off x="572002" y="1013113"/>
            <a:ext cx="7514375" cy="635100"/>
          </a:xfrm>
        </p:spPr>
        <p:txBody>
          <a:bodyPr/>
          <a:lstStyle/>
          <a:p>
            <a:r>
              <a:rPr lang="en-US" sz="4000" dirty="0">
                <a:latin typeface="ADLaM Display" panose="02010000000000000000" pitchFamily="2" charset="0"/>
                <a:ea typeface="ADLaM Display" panose="02010000000000000000" pitchFamily="2" charset="0"/>
                <a:cs typeface="ADLaM Display" panose="02010000000000000000" pitchFamily="2" charset="0"/>
              </a:rPr>
              <a:t>Purpose of </a:t>
            </a:r>
            <a:r>
              <a:rPr lang="en-US" sz="4000" spc="200" dirty="0">
                <a:latin typeface="ADLaM Display" panose="020F0502020204030204" pitchFamily="2" charset="0"/>
                <a:ea typeface="ADLaM Display" panose="020F0502020204030204" pitchFamily="2" charset="0"/>
                <a:cs typeface="ADLaM Display" panose="020F0502020204030204" pitchFamily="2" charset="0"/>
              </a:rPr>
              <a:t>Reconnaissance </a:t>
            </a:r>
            <a:r>
              <a:rPr lang="en-US" sz="4000" dirty="0"/>
              <a:t> </a:t>
            </a:r>
            <a:endParaRPr lang="en-PK" sz="4000" dirty="0"/>
          </a:p>
        </p:txBody>
      </p:sp>
      <p:sp>
        <p:nvSpPr>
          <p:cNvPr id="2" name="Google Shape;307;p31">
            <a:extLst>
              <a:ext uri="{FF2B5EF4-FFF2-40B4-BE49-F238E27FC236}">
                <a16:creationId xmlns:a16="http://schemas.microsoft.com/office/drawing/2014/main" id="{82D3D99F-9A50-9C28-2142-6A28B9B4DE82}"/>
              </a:ext>
            </a:extLst>
          </p:cNvPr>
          <p:cNvSpPr txBox="1">
            <a:spLocks/>
          </p:cNvSpPr>
          <p:nvPr/>
        </p:nvSpPr>
        <p:spPr>
          <a:xfrm>
            <a:off x="648203" y="3624501"/>
            <a:ext cx="272910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en-US" sz="1800" dirty="0">
                <a:latin typeface="ADLaM Display" panose="02010000000000000000" pitchFamily="2" charset="0"/>
                <a:ea typeface="ADLaM Display" panose="02010000000000000000" pitchFamily="2" charset="0"/>
                <a:cs typeface="ADLaM Display" panose="02010000000000000000" pitchFamily="2" charset="0"/>
              </a:rPr>
              <a:t>Assessing Defenses</a:t>
            </a:r>
            <a:endParaRPr lang="en-US" dirty="0"/>
          </a:p>
        </p:txBody>
      </p:sp>
      <p:sp>
        <p:nvSpPr>
          <p:cNvPr id="3" name="Google Shape;311;p31">
            <a:extLst>
              <a:ext uri="{FF2B5EF4-FFF2-40B4-BE49-F238E27FC236}">
                <a16:creationId xmlns:a16="http://schemas.microsoft.com/office/drawing/2014/main" id="{AEF3A68F-4BE7-9A4E-075D-D78382A85961}"/>
              </a:ext>
            </a:extLst>
          </p:cNvPr>
          <p:cNvSpPr txBox="1">
            <a:spLocks/>
          </p:cNvSpPr>
          <p:nvPr/>
        </p:nvSpPr>
        <p:spPr>
          <a:xfrm>
            <a:off x="3453509" y="3458842"/>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dirty="0"/>
              <a:t>03</a:t>
            </a:r>
          </a:p>
        </p:txBody>
      </p:sp>
      <p:sp>
        <p:nvSpPr>
          <p:cNvPr id="4" name="Google Shape;314;p31">
            <a:extLst>
              <a:ext uri="{FF2B5EF4-FFF2-40B4-BE49-F238E27FC236}">
                <a16:creationId xmlns:a16="http://schemas.microsoft.com/office/drawing/2014/main" id="{2157C697-59D8-B578-1132-724E140FA172}"/>
              </a:ext>
            </a:extLst>
          </p:cNvPr>
          <p:cNvSpPr txBox="1">
            <a:spLocks/>
          </p:cNvSpPr>
          <p:nvPr/>
        </p:nvSpPr>
        <p:spPr>
          <a:xfrm>
            <a:off x="4650709" y="3458842"/>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dirty="0"/>
              <a:t>04</a:t>
            </a:r>
          </a:p>
        </p:txBody>
      </p:sp>
      <p:sp>
        <p:nvSpPr>
          <p:cNvPr id="5" name="Google Shape;318;p31">
            <a:extLst>
              <a:ext uri="{FF2B5EF4-FFF2-40B4-BE49-F238E27FC236}">
                <a16:creationId xmlns:a16="http://schemas.microsoft.com/office/drawing/2014/main" id="{59576F46-0208-B83C-263F-971E77D02797}"/>
              </a:ext>
            </a:extLst>
          </p:cNvPr>
          <p:cNvSpPr txBox="1">
            <a:spLocks/>
          </p:cNvSpPr>
          <p:nvPr/>
        </p:nvSpPr>
        <p:spPr>
          <a:xfrm>
            <a:off x="5842903" y="3622988"/>
            <a:ext cx="272910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en-US" sz="1800" dirty="0">
                <a:latin typeface="ADLaM Display" panose="02010000000000000000" pitchFamily="2" charset="0"/>
                <a:ea typeface="ADLaM Display" panose="02010000000000000000" pitchFamily="2" charset="0"/>
                <a:cs typeface="ADLaM Display" panose="02010000000000000000" pitchFamily="2" charset="0"/>
              </a:rPr>
              <a:t>Network Mapping</a:t>
            </a:r>
            <a:endParaRPr lang="en-US" dirty="0"/>
          </a:p>
        </p:txBody>
      </p:sp>
    </p:spTree>
    <p:extLst>
      <p:ext uri="{BB962C8B-B14F-4D97-AF65-F5344CB8AC3E}">
        <p14:creationId xmlns:p14="http://schemas.microsoft.com/office/powerpoint/2010/main" val="31774058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fade">
                                      <p:cBhvr>
                                        <p:cTn id="7" dur="500"/>
                                        <p:tgtEl>
                                          <p:spTgt spid="3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
                                        </p:tgtEl>
                                        <p:attrNameLst>
                                          <p:attrName>style.visibility</p:attrName>
                                        </p:attrNameLst>
                                      </p:cBhvr>
                                      <p:to>
                                        <p:strVal val="visible"/>
                                      </p:to>
                                    </p:set>
                                    <p:animEffect transition="in" filter="fade">
                                      <p:cBhvr>
                                        <p:cTn id="10" dur="500"/>
                                        <p:tgtEl>
                                          <p:spTgt spid="30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4"/>
                                        </p:tgtEl>
                                        <p:attrNameLst>
                                          <p:attrName>style.visibility</p:attrName>
                                        </p:attrNameLst>
                                      </p:cBhvr>
                                      <p:to>
                                        <p:strVal val="visible"/>
                                      </p:to>
                                    </p:set>
                                    <p:animEffect transition="in" filter="fade">
                                      <p:cBhvr>
                                        <p:cTn id="15" dur="500"/>
                                        <p:tgtEl>
                                          <p:spTgt spid="3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8"/>
                                        </p:tgtEl>
                                        <p:attrNameLst>
                                          <p:attrName>style.visibility</p:attrName>
                                        </p:attrNameLst>
                                      </p:cBhvr>
                                      <p:to>
                                        <p:strVal val="visible"/>
                                      </p:to>
                                    </p:set>
                                    <p:animEffect transition="in" filter="fade">
                                      <p:cBhvr>
                                        <p:cTn id="18" dur="500"/>
                                        <p:tgtEl>
                                          <p:spTgt spid="3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P spid="311" grpId="0"/>
      <p:bldP spid="314" grpId="0"/>
      <p:bldP spid="318" grpId="0"/>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cxnSp>
        <p:nvCxnSpPr>
          <p:cNvPr id="304" name="Google Shape;304;p31"/>
          <p:cNvCxnSpPr>
            <a:cxnSpLocks/>
          </p:cNvCxnSpPr>
          <p:nvPr/>
        </p:nvCxnSpPr>
        <p:spPr>
          <a:xfrm>
            <a:off x="4572000" y="1857200"/>
            <a:ext cx="0" cy="2820400"/>
          </a:xfrm>
          <a:prstGeom prst="straightConnector1">
            <a:avLst/>
          </a:prstGeom>
          <a:noFill/>
          <a:ln w="19050" cap="flat" cmpd="sng">
            <a:solidFill>
              <a:schemeClr val="lt1"/>
            </a:solidFill>
            <a:prstDash val="solid"/>
            <a:round/>
            <a:headEnd type="oval" w="med" len="med"/>
            <a:tailEnd type="oval" w="med" len="med"/>
          </a:ln>
        </p:spPr>
      </p:cxnSp>
      <p:sp>
        <p:nvSpPr>
          <p:cNvPr id="307" name="Google Shape;307;p31"/>
          <p:cNvSpPr txBox="1">
            <a:spLocks noGrp="1"/>
          </p:cNvSpPr>
          <p:nvPr>
            <p:ph type="ctrTitle" idx="2"/>
          </p:nvPr>
        </p:nvSpPr>
        <p:spPr>
          <a:xfrm>
            <a:off x="549963" y="2310983"/>
            <a:ext cx="2729100" cy="45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sz="1800" dirty="0">
                <a:latin typeface="ADLaM Display" panose="02010000000000000000" pitchFamily="2" charset="0"/>
                <a:ea typeface="ADLaM Display" panose="02010000000000000000" pitchFamily="2" charset="0"/>
                <a:cs typeface="ADLaM Display" panose="02010000000000000000" pitchFamily="2" charset="0"/>
              </a:rPr>
              <a:t>Penetration testing</a:t>
            </a:r>
            <a:endParaRPr dirty="0"/>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18" name="Google Shape;318;p31"/>
          <p:cNvSpPr txBox="1">
            <a:spLocks noGrp="1"/>
          </p:cNvSpPr>
          <p:nvPr>
            <p:ph type="ctrTitle" idx="17"/>
          </p:nvPr>
        </p:nvSpPr>
        <p:spPr>
          <a:xfrm>
            <a:off x="5820869" y="2360700"/>
            <a:ext cx="2729100" cy="458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1800" dirty="0">
                <a:latin typeface="ADLaM Display" panose="02010000000000000000" pitchFamily="2" charset="0"/>
                <a:ea typeface="ADLaM Display" panose="02010000000000000000" pitchFamily="2" charset="0"/>
                <a:cs typeface="ADLaM Display" panose="02010000000000000000" pitchFamily="2" charset="0"/>
              </a:rPr>
              <a:t>Incident Response</a:t>
            </a:r>
            <a:endParaRPr dirty="0"/>
          </a:p>
        </p:txBody>
      </p:sp>
      <p:cxnSp>
        <p:nvCxnSpPr>
          <p:cNvPr id="322" name="Google Shape;322;p31"/>
          <p:cNvCxnSpPr/>
          <p:nvPr/>
        </p:nvCxnSpPr>
        <p:spPr>
          <a:xfrm>
            <a:off x="899753"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6" name="Subtitle 5">
            <a:extLst>
              <a:ext uri="{FF2B5EF4-FFF2-40B4-BE49-F238E27FC236}">
                <a16:creationId xmlns:a16="http://schemas.microsoft.com/office/drawing/2014/main" id="{0211B305-9659-7509-765B-1398ADC9C598}"/>
              </a:ext>
            </a:extLst>
          </p:cNvPr>
          <p:cNvSpPr>
            <a:spLocks noGrp="1"/>
          </p:cNvSpPr>
          <p:nvPr>
            <p:ph type="subTitle" idx="1"/>
          </p:nvPr>
        </p:nvSpPr>
        <p:spPr>
          <a:xfrm>
            <a:off x="0" y="952738"/>
            <a:ext cx="8648228" cy="635100"/>
          </a:xfrm>
        </p:spPr>
        <p:txBody>
          <a:bodyPr/>
          <a:lstStyle/>
          <a:p>
            <a:r>
              <a:rPr lang="en-US" sz="4000" dirty="0">
                <a:latin typeface="ADLaM Display" panose="02010000000000000000" pitchFamily="2" charset="0"/>
                <a:ea typeface="ADLaM Display" panose="02010000000000000000" pitchFamily="2" charset="0"/>
                <a:cs typeface="ADLaM Display" panose="02010000000000000000" pitchFamily="2" charset="0"/>
              </a:rPr>
              <a:t>Applications of </a:t>
            </a:r>
            <a:r>
              <a:rPr lang="en-US" sz="4000" spc="200" dirty="0">
                <a:latin typeface="ADLaM Display" panose="020F0502020204030204" pitchFamily="2" charset="0"/>
                <a:ea typeface="ADLaM Display" panose="020F0502020204030204" pitchFamily="2" charset="0"/>
                <a:cs typeface="ADLaM Display" panose="020F0502020204030204" pitchFamily="2" charset="0"/>
              </a:rPr>
              <a:t>Reconnaissance </a:t>
            </a:r>
            <a:r>
              <a:rPr lang="en-US" sz="4000" dirty="0"/>
              <a:t> </a:t>
            </a:r>
            <a:endParaRPr lang="en-PK" sz="4000" dirty="0"/>
          </a:p>
        </p:txBody>
      </p:sp>
      <p:sp>
        <p:nvSpPr>
          <p:cNvPr id="2" name="Google Shape;307;p31">
            <a:extLst>
              <a:ext uri="{FF2B5EF4-FFF2-40B4-BE49-F238E27FC236}">
                <a16:creationId xmlns:a16="http://schemas.microsoft.com/office/drawing/2014/main" id="{82D3D99F-9A50-9C28-2142-6A28B9B4DE82}"/>
              </a:ext>
            </a:extLst>
          </p:cNvPr>
          <p:cNvSpPr txBox="1">
            <a:spLocks/>
          </p:cNvSpPr>
          <p:nvPr/>
        </p:nvSpPr>
        <p:spPr>
          <a:xfrm>
            <a:off x="626169" y="3593175"/>
            <a:ext cx="272910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en-US" sz="1800" dirty="0">
                <a:latin typeface="ADLaM Display" panose="02010000000000000000" pitchFamily="2" charset="0"/>
                <a:ea typeface="ADLaM Display" panose="02010000000000000000" pitchFamily="2" charset="0"/>
                <a:cs typeface="ADLaM Display" panose="02010000000000000000" pitchFamily="2" charset="0"/>
              </a:rPr>
              <a:t>Threat intelligence</a:t>
            </a:r>
            <a:endParaRPr lang="en-US" dirty="0"/>
          </a:p>
        </p:txBody>
      </p:sp>
      <p:sp>
        <p:nvSpPr>
          <p:cNvPr id="3" name="Google Shape;311;p31">
            <a:extLst>
              <a:ext uri="{FF2B5EF4-FFF2-40B4-BE49-F238E27FC236}">
                <a16:creationId xmlns:a16="http://schemas.microsoft.com/office/drawing/2014/main" id="{AEF3A68F-4BE7-9A4E-075D-D78382A85961}"/>
              </a:ext>
            </a:extLst>
          </p:cNvPr>
          <p:cNvSpPr txBox="1">
            <a:spLocks/>
          </p:cNvSpPr>
          <p:nvPr/>
        </p:nvSpPr>
        <p:spPr>
          <a:xfrm>
            <a:off x="3453509" y="3458842"/>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dirty="0"/>
              <a:t>03</a:t>
            </a:r>
          </a:p>
        </p:txBody>
      </p:sp>
      <p:sp>
        <p:nvSpPr>
          <p:cNvPr id="4" name="Google Shape;314;p31">
            <a:extLst>
              <a:ext uri="{FF2B5EF4-FFF2-40B4-BE49-F238E27FC236}">
                <a16:creationId xmlns:a16="http://schemas.microsoft.com/office/drawing/2014/main" id="{2157C697-59D8-B578-1132-724E140FA172}"/>
              </a:ext>
            </a:extLst>
          </p:cNvPr>
          <p:cNvSpPr txBox="1">
            <a:spLocks/>
          </p:cNvSpPr>
          <p:nvPr/>
        </p:nvSpPr>
        <p:spPr>
          <a:xfrm>
            <a:off x="4650709" y="3458842"/>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dirty="0"/>
              <a:t>04</a:t>
            </a:r>
          </a:p>
        </p:txBody>
      </p:sp>
      <p:sp>
        <p:nvSpPr>
          <p:cNvPr id="5" name="Google Shape;318;p31">
            <a:extLst>
              <a:ext uri="{FF2B5EF4-FFF2-40B4-BE49-F238E27FC236}">
                <a16:creationId xmlns:a16="http://schemas.microsoft.com/office/drawing/2014/main" id="{59576F46-0208-B83C-263F-971E77D02797}"/>
              </a:ext>
            </a:extLst>
          </p:cNvPr>
          <p:cNvSpPr txBox="1">
            <a:spLocks/>
          </p:cNvSpPr>
          <p:nvPr/>
        </p:nvSpPr>
        <p:spPr>
          <a:xfrm>
            <a:off x="5820869" y="3591662"/>
            <a:ext cx="272910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r>
              <a:rPr lang="en-US" sz="1800" dirty="0">
                <a:latin typeface="ADLaM Display" panose="02010000000000000000" pitchFamily="2" charset="0"/>
                <a:ea typeface="ADLaM Display" panose="02010000000000000000" pitchFamily="2" charset="0"/>
                <a:cs typeface="ADLaM Display" panose="02010000000000000000" pitchFamily="2" charset="0"/>
              </a:rPr>
              <a:t>Social Engineering</a:t>
            </a:r>
            <a:endParaRPr lang="en-US" dirty="0"/>
          </a:p>
        </p:txBody>
      </p:sp>
    </p:spTree>
    <p:extLst>
      <p:ext uri="{BB962C8B-B14F-4D97-AF65-F5344CB8AC3E}">
        <p14:creationId xmlns:p14="http://schemas.microsoft.com/office/powerpoint/2010/main" val="372906783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500"/>
                                        <p:tgtEl>
                                          <p:spTgt spid="3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1"/>
                                        </p:tgtEl>
                                        <p:attrNameLst>
                                          <p:attrName>style.visibility</p:attrName>
                                        </p:attrNameLst>
                                      </p:cBhvr>
                                      <p:to>
                                        <p:strVal val="visible"/>
                                      </p:to>
                                    </p:set>
                                    <p:animEffect transition="in" filter="fade">
                                      <p:cBhvr>
                                        <p:cTn id="10" dur="500"/>
                                        <p:tgtEl>
                                          <p:spTgt spid="3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8"/>
                                        </p:tgtEl>
                                        <p:attrNameLst>
                                          <p:attrName>style.visibility</p:attrName>
                                        </p:attrNameLst>
                                      </p:cBhvr>
                                      <p:to>
                                        <p:strVal val="visible"/>
                                      </p:to>
                                    </p:set>
                                    <p:animEffect transition="in" filter="fade">
                                      <p:cBhvr>
                                        <p:cTn id="15" dur="500"/>
                                        <p:tgtEl>
                                          <p:spTgt spid="3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4"/>
                                        </p:tgtEl>
                                        <p:attrNameLst>
                                          <p:attrName>style.visibility</p:attrName>
                                        </p:attrNameLst>
                                      </p:cBhvr>
                                      <p:to>
                                        <p:strVal val="visible"/>
                                      </p:to>
                                    </p:set>
                                    <p:animEffect transition="in" filter="fade">
                                      <p:cBhvr>
                                        <p:cTn id="18" dur="500"/>
                                        <p:tgtEl>
                                          <p:spTgt spid="3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P spid="311" grpId="0"/>
      <p:bldP spid="314" grpId="0"/>
      <p:bldP spid="318" grpId="0"/>
      <p:bldP spid="2" grpId="0"/>
      <p:bldP spid="3" grpId="0"/>
      <p:bldP spid="4" grpId="0"/>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cxnSp>
        <p:nvCxnSpPr>
          <p:cNvPr id="304" name="Google Shape;304;p31"/>
          <p:cNvCxnSpPr>
            <a:cxnSpLocks/>
          </p:cNvCxnSpPr>
          <p:nvPr/>
        </p:nvCxnSpPr>
        <p:spPr>
          <a:xfrm>
            <a:off x="4572000" y="1857200"/>
            <a:ext cx="0" cy="2820400"/>
          </a:xfrm>
          <a:prstGeom prst="straightConnector1">
            <a:avLst/>
          </a:prstGeom>
          <a:noFill/>
          <a:ln w="19050" cap="flat" cmpd="sng">
            <a:solidFill>
              <a:schemeClr val="lt1"/>
            </a:solidFill>
            <a:prstDash val="solid"/>
            <a:round/>
            <a:headEnd type="oval" w="med" len="med"/>
            <a:tailEnd type="oval" w="med" len="med"/>
          </a:ln>
        </p:spPr>
      </p:cxnSp>
      <p:sp>
        <p:nvSpPr>
          <p:cNvPr id="307" name="Google Shape;307;p31"/>
          <p:cNvSpPr txBox="1">
            <a:spLocks noGrp="1"/>
          </p:cNvSpPr>
          <p:nvPr>
            <p:ph type="ctrTitle" idx="2"/>
          </p:nvPr>
        </p:nvSpPr>
        <p:spPr>
          <a:xfrm>
            <a:off x="1453799" y="2318126"/>
            <a:ext cx="2729100" cy="458100"/>
          </a:xfrm>
          <a:prstGeom prst="rect">
            <a:avLst/>
          </a:prstGeom>
        </p:spPr>
        <p:txBody>
          <a:bodyPr spcFirstLastPara="1" wrap="square" lIns="91425" tIns="91425" rIns="91425" bIns="91425" anchor="b" anchorCtr="0">
            <a:noAutofit/>
          </a:bodyPr>
          <a:lstStyle/>
          <a:p>
            <a:pPr algn="ctr"/>
            <a:r>
              <a:rPr lang="en-US" dirty="0">
                <a:latin typeface="ADLaM Display" panose="02010000000000000000" pitchFamily="2" charset="0"/>
                <a:ea typeface="ADLaM Display" panose="02010000000000000000" pitchFamily="2" charset="0"/>
                <a:cs typeface="ADLaM Display" panose="02010000000000000000" pitchFamily="2" charset="0"/>
              </a:rPr>
              <a:t>Nmap</a:t>
            </a:r>
            <a:endParaRPr lang="en-PK"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11" name="Google Shape;311;p31"/>
          <p:cNvSpPr txBox="1">
            <a:spLocks noGrp="1"/>
          </p:cNvSpPr>
          <p:nvPr>
            <p:ph type="title" idx="7"/>
          </p:nvPr>
        </p:nvSpPr>
        <p:spPr>
          <a:xfrm>
            <a:off x="3377303" y="2176650"/>
            <a:ext cx="1192200" cy="790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314" name="Google Shape;314;p31"/>
          <p:cNvSpPr txBox="1">
            <a:spLocks noGrp="1"/>
          </p:cNvSpPr>
          <p:nvPr>
            <p:ph type="title" idx="13"/>
          </p:nvPr>
        </p:nvSpPr>
        <p:spPr>
          <a:xfrm>
            <a:off x="4574503" y="2176650"/>
            <a:ext cx="1192200" cy="790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18" name="Google Shape;318;p31"/>
          <p:cNvSpPr txBox="1">
            <a:spLocks noGrp="1"/>
          </p:cNvSpPr>
          <p:nvPr>
            <p:ph type="ctrTitle" idx="17"/>
          </p:nvPr>
        </p:nvSpPr>
        <p:spPr>
          <a:xfrm>
            <a:off x="5170603" y="2307904"/>
            <a:ext cx="2729100" cy="458100"/>
          </a:xfrm>
          <a:prstGeom prst="rect">
            <a:avLst/>
          </a:prstGeom>
        </p:spPr>
        <p:txBody>
          <a:bodyPr spcFirstLastPara="1" wrap="square" lIns="91425" tIns="91425" rIns="91425" bIns="91425" anchor="b" anchorCtr="0">
            <a:noAutofit/>
          </a:bodyPr>
          <a:lstStyle/>
          <a:p>
            <a:pPr algn="ctr"/>
            <a:r>
              <a:rPr lang="en-US" sz="1800" dirty="0">
                <a:latin typeface="ADLaM Display" panose="02010000000000000000" pitchFamily="2" charset="0"/>
                <a:ea typeface="ADLaM Display" panose="02010000000000000000" pitchFamily="2" charset="0"/>
                <a:cs typeface="ADLaM Display" panose="02010000000000000000" pitchFamily="2" charset="0"/>
              </a:rPr>
              <a:t>Wireshark</a:t>
            </a:r>
            <a:endParaRPr lang="en-PK" sz="1800" dirty="0">
              <a:latin typeface="ADLaM Display" panose="02010000000000000000" pitchFamily="2" charset="0"/>
              <a:ea typeface="ADLaM Display" panose="02010000000000000000" pitchFamily="2" charset="0"/>
              <a:cs typeface="ADLaM Display" panose="02010000000000000000" pitchFamily="2" charset="0"/>
            </a:endParaRPr>
          </a:p>
        </p:txBody>
      </p:sp>
      <p:cxnSp>
        <p:nvCxnSpPr>
          <p:cNvPr id="322" name="Google Shape;322;p31"/>
          <p:cNvCxnSpPr/>
          <p:nvPr/>
        </p:nvCxnSpPr>
        <p:spPr>
          <a:xfrm>
            <a:off x="899753" y="1857200"/>
            <a:ext cx="7339500" cy="0"/>
          </a:xfrm>
          <a:prstGeom prst="straightConnector1">
            <a:avLst/>
          </a:prstGeom>
          <a:noFill/>
          <a:ln w="19050" cap="flat" cmpd="sng">
            <a:solidFill>
              <a:schemeClr val="lt1"/>
            </a:solidFill>
            <a:prstDash val="solid"/>
            <a:round/>
            <a:headEnd type="oval" w="med" len="med"/>
            <a:tailEnd type="oval" w="med" len="med"/>
          </a:ln>
        </p:spPr>
      </p:cxnSp>
      <p:cxnSp>
        <p:nvCxnSpPr>
          <p:cNvPr id="323" name="Google Shape;323;p31"/>
          <p:cNvCxnSpPr/>
          <p:nvPr/>
        </p:nvCxnSpPr>
        <p:spPr>
          <a:xfrm>
            <a:off x="902250" y="3295675"/>
            <a:ext cx="7339500" cy="0"/>
          </a:xfrm>
          <a:prstGeom prst="straightConnector1">
            <a:avLst/>
          </a:prstGeom>
          <a:noFill/>
          <a:ln w="19050" cap="flat" cmpd="sng">
            <a:solidFill>
              <a:schemeClr val="lt1"/>
            </a:solidFill>
            <a:prstDash val="solid"/>
            <a:round/>
            <a:headEnd type="oval" w="med" len="med"/>
            <a:tailEnd type="oval" w="med" len="med"/>
          </a:ln>
        </p:spPr>
      </p:cxnSp>
      <p:sp>
        <p:nvSpPr>
          <p:cNvPr id="6" name="Subtitle 5">
            <a:extLst>
              <a:ext uri="{FF2B5EF4-FFF2-40B4-BE49-F238E27FC236}">
                <a16:creationId xmlns:a16="http://schemas.microsoft.com/office/drawing/2014/main" id="{0211B305-9659-7509-765B-1398ADC9C598}"/>
              </a:ext>
            </a:extLst>
          </p:cNvPr>
          <p:cNvSpPr>
            <a:spLocks noGrp="1"/>
          </p:cNvSpPr>
          <p:nvPr>
            <p:ph type="subTitle" idx="1"/>
          </p:nvPr>
        </p:nvSpPr>
        <p:spPr>
          <a:xfrm>
            <a:off x="-350711" y="885779"/>
            <a:ext cx="8648228" cy="635100"/>
          </a:xfrm>
        </p:spPr>
        <p:txBody>
          <a:bodyPr/>
          <a:lstStyle/>
          <a:p>
            <a:r>
              <a:rPr lang="en-US" sz="4000" dirty="0">
                <a:latin typeface="ADLaM Display" panose="02010000000000000000" pitchFamily="2" charset="0"/>
                <a:ea typeface="ADLaM Display" panose="02010000000000000000" pitchFamily="2" charset="0"/>
                <a:cs typeface="ADLaM Display" panose="02010000000000000000" pitchFamily="2" charset="0"/>
              </a:rPr>
              <a:t>Tools for </a:t>
            </a:r>
            <a:r>
              <a:rPr lang="en-US" sz="4000" spc="200" dirty="0">
                <a:latin typeface="ADLaM Display" panose="020F0502020204030204" pitchFamily="2" charset="0"/>
                <a:ea typeface="ADLaM Display" panose="020F0502020204030204" pitchFamily="2" charset="0"/>
                <a:cs typeface="ADLaM Display" panose="020F0502020204030204" pitchFamily="2" charset="0"/>
              </a:rPr>
              <a:t>Reconnaissance </a:t>
            </a:r>
            <a:r>
              <a:rPr lang="en-US" sz="4000" dirty="0"/>
              <a:t> </a:t>
            </a:r>
            <a:endParaRPr lang="en-PK" sz="4000" dirty="0"/>
          </a:p>
        </p:txBody>
      </p:sp>
      <p:sp>
        <p:nvSpPr>
          <p:cNvPr id="2" name="Google Shape;307;p31">
            <a:extLst>
              <a:ext uri="{FF2B5EF4-FFF2-40B4-BE49-F238E27FC236}">
                <a16:creationId xmlns:a16="http://schemas.microsoft.com/office/drawing/2014/main" id="{82D3D99F-9A50-9C28-2142-6A28B9B4DE82}"/>
              </a:ext>
            </a:extLst>
          </p:cNvPr>
          <p:cNvSpPr txBox="1">
            <a:spLocks/>
          </p:cNvSpPr>
          <p:nvPr/>
        </p:nvSpPr>
        <p:spPr>
          <a:xfrm>
            <a:off x="1371327" y="3586075"/>
            <a:ext cx="272910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r"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ctr"/>
            <a:r>
              <a:rPr lang="en-US" sz="1800" dirty="0">
                <a:latin typeface="ADLaM Display" panose="02010000000000000000" pitchFamily="2" charset="0"/>
                <a:ea typeface="ADLaM Display" panose="02010000000000000000" pitchFamily="2" charset="0"/>
                <a:cs typeface="ADLaM Display" panose="02010000000000000000" pitchFamily="2" charset="0"/>
              </a:rPr>
              <a:t>Recon-ng</a:t>
            </a:r>
            <a:endParaRPr lang="en-PK" sz="1800"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3" name="Google Shape;311;p31">
            <a:extLst>
              <a:ext uri="{FF2B5EF4-FFF2-40B4-BE49-F238E27FC236}">
                <a16:creationId xmlns:a16="http://schemas.microsoft.com/office/drawing/2014/main" id="{AEF3A68F-4BE7-9A4E-075D-D78382A85961}"/>
              </a:ext>
            </a:extLst>
          </p:cNvPr>
          <p:cNvSpPr txBox="1">
            <a:spLocks/>
          </p:cNvSpPr>
          <p:nvPr/>
        </p:nvSpPr>
        <p:spPr>
          <a:xfrm>
            <a:off x="3453509" y="3458842"/>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dirty="0"/>
              <a:t>03</a:t>
            </a:r>
          </a:p>
        </p:txBody>
      </p:sp>
      <p:sp>
        <p:nvSpPr>
          <p:cNvPr id="4" name="Google Shape;314;p31">
            <a:extLst>
              <a:ext uri="{FF2B5EF4-FFF2-40B4-BE49-F238E27FC236}">
                <a16:creationId xmlns:a16="http://schemas.microsoft.com/office/drawing/2014/main" id="{2157C697-59D8-B578-1132-724E140FA172}"/>
              </a:ext>
            </a:extLst>
          </p:cNvPr>
          <p:cNvSpPr txBox="1">
            <a:spLocks/>
          </p:cNvSpPr>
          <p:nvPr/>
        </p:nvSpPr>
        <p:spPr>
          <a:xfrm>
            <a:off x="4650709" y="3458842"/>
            <a:ext cx="1192200" cy="790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2"/>
              </a:buClr>
              <a:buSzPts val="4000"/>
              <a:buFont typeface="Viga"/>
              <a:buNone/>
              <a:defRPr sz="4000" b="0" i="0" u="none" strike="noStrike" cap="none">
                <a:solidFill>
                  <a:schemeClr val="lt2"/>
                </a:solidFill>
                <a:latin typeface="Viga"/>
                <a:ea typeface="Viga"/>
                <a:cs typeface="Viga"/>
                <a:sym typeface="Viga"/>
              </a:defRPr>
            </a:lvl1pPr>
            <a:lvl2pPr marR="0" lvl="1"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2pPr>
            <a:lvl3pPr marR="0" lvl="2"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3pPr>
            <a:lvl4pPr marR="0" lvl="3"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4pPr>
            <a:lvl5pPr marR="0" lvl="4"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5pPr>
            <a:lvl6pPr marR="0" lvl="5"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6pPr>
            <a:lvl7pPr marR="0" lvl="6"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7pPr>
            <a:lvl8pPr marR="0" lvl="7"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8pPr>
            <a:lvl9pPr marR="0" lvl="8" algn="r" rtl="0">
              <a:lnSpc>
                <a:spcPct val="100000"/>
              </a:lnSpc>
              <a:spcBef>
                <a:spcPts val="0"/>
              </a:spcBef>
              <a:spcAft>
                <a:spcPts val="0"/>
              </a:spcAft>
              <a:buClr>
                <a:schemeClr val="lt2"/>
              </a:buClr>
              <a:buSzPts val="4000"/>
              <a:buFont typeface="Arial"/>
              <a:buNone/>
              <a:defRPr sz="4000" b="0" i="0" u="none" strike="noStrike" cap="none">
                <a:solidFill>
                  <a:schemeClr val="lt2"/>
                </a:solidFill>
                <a:latin typeface="Arial"/>
                <a:ea typeface="Arial"/>
                <a:cs typeface="Arial"/>
                <a:sym typeface="Arial"/>
              </a:defRPr>
            </a:lvl9pPr>
          </a:lstStyle>
          <a:p>
            <a:r>
              <a:rPr lang="en" dirty="0"/>
              <a:t>04</a:t>
            </a:r>
          </a:p>
        </p:txBody>
      </p:sp>
      <p:sp>
        <p:nvSpPr>
          <p:cNvPr id="5" name="Google Shape;318;p31">
            <a:extLst>
              <a:ext uri="{FF2B5EF4-FFF2-40B4-BE49-F238E27FC236}">
                <a16:creationId xmlns:a16="http://schemas.microsoft.com/office/drawing/2014/main" id="{59576F46-0208-B83C-263F-971E77D02797}"/>
              </a:ext>
            </a:extLst>
          </p:cNvPr>
          <p:cNvSpPr txBox="1">
            <a:spLocks/>
          </p:cNvSpPr>
          <p:nvPr/>
        </p:nvSpPr>
        <p:spPr>
          <a:xfrm>
            <a:off x="5114785" y="3624453"/>
            <a:ext cx="2729100" cy="45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F1C51"/>
              </a:buClr>
              <a:buSzPts val="1800"/>
              <a:buFont typeface="Viga"/>
              <a:buNone/>
              <a:defRPr sz="1800" b="0" i="0" u="none" strike="noStrike" cap="none">
                <a:solidFill>
                  <a:srgbClr val="1F1C51"/>
                </a:solidFill>
                <a:latin typeface="Viga"/>
                <a:ea typeface="Viga"/>
                <a:cs typeface="Viga"/>
                <a:sym typeface="Viga"/>
              </a:defRPr>
            </a:lvl1pPr>
            <a:lvl2pPr marR="0" lvl="1"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2pPr>
            <a:lvl3pPr marR="0" lvl="2"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3pPr>
            <a:lvl4pPr marR="0" lvl="3"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4pPr>
            <a:lvl5pPr marR="0" lvl="4"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5pPr>
            <a:lvl6pPr marR="0" lvl="5"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6pPr>
            <a:lvl7pPr marR="0" lvl="6"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7pPr>
            <a:lvl8pPr marR="0" lvl="7"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8pPr>
            <a:lvl9pPr marR="0" lvl="8" algn="l" rtl="0">
              <a:lnSpc>
                <a:spcPct val="100000"/>
              </a:lnSpc>
              <a:spcBef>
                <a:spcPts val="0"/>
              </a:spcBef>
              <a:spcAft>
                <a:spcPts val="0"/>
              </a:spcAft>
              <a:buClr>
                <a:srgbClr val="1F1C51"/>
              </a:buClr>
              <a:buSzPts val="1800"/>
              <a:buFont typeface="Arial"/>
              <a:buNone/>
              <a:defRPr sz="1800" b="0" i="0" u="none" strike="noStrike" cap="none">
                <a:solidFill>
                  <a:srgbClr val="1F1C51"/>
                </a:solidFill>
                <a:latin typeface="Arial"/>
                <a:ea typeface="Arial"/>
                <a:cs typeface="Arial"/>
                <a:sym typeface="Arial"/>
              </a:defRPr>
            </a:lvl9pPr>
          </a:lstStyle>
          <a:p>
            <a:pPr algn="ctr"/>
            <a:r>
              <a:rPr lang="en-US" sz="1800" dirty="0" err="1">
                <a:latin typeface="ADLaM Display" panose="02010000000000000000" pitchFamily="2" charset="0"/>
                <a:ea typeface="ADLaM Display" panose="02010000000000000000" pitchFamily="2" charset="0"/>
                <a:cs typeface="ADLaM Display" panose="02010000000000000000" pitchFamily="2" charset="0"/>
              </a:rPr>
              <a:t>Maltego</a:t>
            </a:r>
            <a:endParaRPr lang="en-PK" sz="18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95890434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
                                        </p:tgtEl>
                                        <p:attrNameLst>
                                          <p:attrName>style.visibility</p:attrName>
                                        </p:attrNameLst>
                                      </p:cBhvr>
                                      <p:to>
                                        <p:strVal val="visible"/>
                                      </p:to>
                                    </p:set>
                                    <p:animEffect transition="in" filter="fade">
                                      <p:cBhvr>
                                        <p:cTn id="7" dur="500"/>
                                        <p:tgtEl>
                                          <p:spTgt spid="3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1"/>
                                        </p:tgtEl>
                                        <p:attrNameLst>
                                          <p:attrName>style.visibility</p:attrName>
                                        </p:attrNameLst>
                                      </p:cBhvr>
                                      <p:to>
                                        <p:strVal val="visible"/>
                                      </p:to>
                                    </p:set>
                                    <p:animEffect transition="in" filter="fade">
                                      <p:cBhvr>
                                        <p:cTn id="10" dur="500"/>
                                        <p:tgtEl>
                                          <p:spTgt spid="3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18"/>
                                        </p:tgtEl>
                                        <p:attrNameLst>
                                          <p:attrName>style.visibility</p:attrName>
                                        </p:attrNameLst>
                                      </p:cBhvr>
                                      <p:to>
                                        <p:strVal val="visible"/>
                                      </p:to>
                                    </p:set>
                                    <p:animEffect transition="in" filter="fade">
                                      <p:cBhvr>
                                        <p:cTn id="15" dur="500"/>
                                        <p:tgtEl>
                                          <p:spTgt spid="3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4"/>
                                        </p:tgtEl>
                                        <p:attrNameLst>
                                          <p:attrName>style.visibility</p:attrName>
                                        </p:attrNameLst>
                                      </p:cBhvr>
                                      <p:to>
                                        <p:strVal val="visible"/>
                                      </p:to>
                                    </p:set>
                                    <p:animEffect transition="in" filter="fade">
                                      <p:cBhvr>
                                        <p:cTn id="18" dur="500"/>
                                        <p:tgtEl>
                                          <p:spTgt spid="31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fade">
                                      <p:cBhvr>
                                        <p:cTn id="3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 grpId="0"/>
      <p:bldP spid="311" grpId="0"/>
      <p:bldP spid="314" grpId="0"/>
      <p:bldP spid="318" grpId="0"/>
      <p:bldP spid="2" grpId="0"/>
      <p:bldP spid="3" grpId="0"/>
      <p:bldP spid="4" grpId="0"/>
      <p:bldP spid="5" grpId="0"/>
    </p:bldLst>
  </p:timing>
</p:sld>
</file>

<file path=ppt/theme/theme1.xml><?xml version="1.0" encoding="utf-8"?>
<a:theme xmlns:a="http://schemas.openxmlformats.org/drawingml/2006/main" name="Cyber Security Business Plan">
  <a:themeElements>
    <a:clrScheme name="Simple Light">
      <a:dk1>
        <a:srgbClr val="000000"/>
      </a:dk1>
      <a:lt1>
        <a:srgbClr val="FFFFFF"/>
      </a:lt1>
      <a:dk2>
        <a:srgbClr val="595959"/>
      </a:dk2>
      <a:lt2>
        <a:srgbClr val="1F1C51"/>
      </a:lt2>
      <a:accent1>
        <a:srgbClr val="1F1C51"/>
      </a:accent1>
      <a:accent2>
        <a:srgbClr val="ACFFD9"/>
      </a:accent2>
      <a:accent3>
        <a:srgbClr val="C6FF00"/>
      </a:accent3>
      <a:accent4>
        <a:srgbClr val="FFFFFF"/>
      </a:accent4>
      <a:accent5>
        <a:srgbClr val="A8C987"/>
      </a:accent5>
      <a:accent6>
        <a:srgbClr val="8BE3FF"/>
      </a:accent6>
      <a:hlink>
        <a:srgbClr val="1F1C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944</Words>
  <Application>Microsoft Office PowerPoint</Application>
  <PresentationFormat>On-screen Show (16:9)</PresentationFormat>
  <Paragraphs>93</Paragraphs>
  <Slides>20</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Viga</vt:lpstr>
      <vt:lpstr>ADLaM Display</vt:lpstr>
      <vt:lpstr>DM Sans</vt:lpstr>
      <vt:lpstr>Cyber Security Business Plan</vt:lpstr>
      <vt:lpstr>PowerPoint Presentation</vt:lpstr>
      <vt:lpstr>Reconnaissance </vt:lpstr>
      <vt:lpstr>What is Reconnaissance?</vt:lpstr>
      <vt:lpstr>Passive Reconnaissance </vt:lpstr>
      <vt:lpstr>Passive Reconnaissance</vt:lpstr>
      <vt:lpstr>Active Reconnaissance</vt:lpstr>
      <vt:lpstr>Collecting Information</vt:lpstr>
      <vt:lpstr>Penetration testing</vt:lpstr>
      <vt:lpstr>Nmap</vt:lpstr>
      <vt:lpstr>Tools </vt:lpstr>
      <vt:lpstr>What is OSINT?</vt:lpstr>
      <vt:lpstr>OSINT</vt:lpstr>
      <vt:lpstr>PHASES OF RECONNAISANCE:</vt:lpstr>
      <vt:lpstr>PHASES</vt:lpstr>
      <vt:lpstr>PLANNING</vt:lpstr>
      <vt:lpstr>Information Gathering:</vt:lpstr>
      <vt:lpstr>ANALYSIS</vt:lpstr>
      <vt:lpstr>Famous Case Studies</vt:lpstr>
      <vt:lpstr>Target and Equifax Breaches</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waleed ahmed</cp:lastModifiedBy>
  <cp:revision>13</cp:revision>
  <dcterms:modified xsi:type="dcterms:W3CDTF">2025-05-10T19:24:56Z</dcterms:modified>
</cp:coreProperties>
</file>