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1" r:id="rId2"/>
    <p:sldId id="274" r:id="rId3"/>
    <p:sldId id="279" r:id="rId4"/>
    <p:sldId id="258" r:id="rId5"/>
    <p:sldId id="287" r:id="rId6"/>
    <p:sldId id="288" r:id="rId7"/>
    <p:sldId id="280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1" r:id="rId17"/>
    <p:sldId id="297" r:id="rId18"/>
    <p:sldId id="285" r:id="rId19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함초롬바탕" panose="02030504000101010101" pitchFamily="18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고딕 ExtraBold" panose="020D090400000000000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2" autoAdjust="0"/>
    <p:restoredTop sz="94660"/>
  </p:normalViewPr>
  <p:slideViewPr>
    <p:cSldViewPr>
      <p:cViewPr varScale="1">
        <p:scale>
          <a:sx n="85" d="100"/>
          <a:sy n="85" d="100"/>
        </p:scale>
        <p:origin x="17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하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CODE</a:t>
            </a:r>
            <a:r>
              <a:rPr lang="en-US" altLang="ko-KR" sz="4800" spc="-15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★</a:t>
            </a:r>
            <a: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ADAM</a:t>
            </a:r>
            <a:br>
              <a:rPr lang="en-US" altLang="ko-KR" sz="4800" spc="-15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</a:b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작성자  이소영</a:t>
            </a:r>
            <a:endParaRPr lang="en-US" altLang="ko-KR" sz="10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555776" y="4437112"/>
            <a:ext cx="25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10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소속팀 </a:t>
            </a:r>
            <a:r>
              <a:rPr lang="en-US" altLang="ko-KR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Finders, Protectors </a:t>
            </a:r>
            <a:r>
              <a:rPr lang="ko-KR" altLang="en-US" sz="1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팀</a:t>
            </a:r>
            <a:endParaRPr lang="en-US" altLang="ko-KR" sz="1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0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068388" y="4437112"/>
            <a:ext cx="21922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2017.08.25</a:t>
            </a:r>
            <a:endParaRPr kumimoji="0" lang="ko-KR" altLang="en-US" sz="10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08040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  <a:defRPr/>
            </a:pPr>
            <a:r>
              <a:rPr lang="ko-KR" altLang="en-US" sz="3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미아 찾기</a:t>
            </a:r>
            <a:endParaRPr lang="en-US" altLang="ko-KR" sz="3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88917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20" dirty="0">
                <a:solidFill>
                  <a:schemeClr val="bg1"/>
                </a:solidFill>
              </a:rPr>
              <a:t>출품작 상세설명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823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출품작 주요기능</a:t>
            </a:r>
            <a:endParaRPr lang="en-US" altLang="ko-KR" sz="3200" spc="-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91869" y="2420888"/>
            <a:ext cx="7970924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기본적으로 이 시스템의 사용자는 주 사용층은 아이와 보호자이고 서비스를 제공하는 사람은 행사관계자다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그렇지만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Crowd GPS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시스템의 특성상 어플리케이션을 많이 설치하면 설치할수록 활용도가 높아지기 때문에 행사관계자는 어플리케이션을 필수록 설치하도록 하고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가능한 한 많은 일반관람객들에게도 어플리케이션을 설치하도록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Crowd GPS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시스템이란 쉽게 말해 “대중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GPS”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대중들이 사용하는 블루투스가 가능하고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어플리케이션이 깔려 있는 디바이스 하나하나가 인공위성의 역할을 한다고 생각하면 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아이가 어디에 있던지 어플리케이션을 설치한 사람이 주변에 있다면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아이의 위치를 끊이지 않고 갱신하여 아이를 보호자에게 쉽게 인도할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574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 및 활용분야</a:t>
            </a:r>
            <a:endParaRPr lang="en-US" altLang="ko-KR" sz="3200" spc="-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86538" y="2528156"/>
            <a:ext cx="7970924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1)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미아가 발생했을 시에 보호자가 관계자에게 직접 연락을 취해 미아로 등록하기까지의 시간이 절약되어 골든 타임 안에 미아를 찾기 시작하여 빠른 대처가 가능하다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관계자 간에 미아리스트에 대한 빠른 정보교환이 이루어진다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미아방지 시스템은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서비스로 학교나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회사 그리고 콘서트 등 많은 행사 관계자가 있는 환경이라면 충분히 적용시킬 수 있어 사용 목적에 따라 미아방지뿐만 아니라 유동적으로 바꾸어 적용시킬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67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 및 활용분야</a:t>
            </a:r>
            <a:endParaRPr lang="en-US" altLang="ko-KR" sz="3200" spc="-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68961" y="2132856"/>
            <a:ext cx="8279503" cy="452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활용분야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경제적 측면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넓고 사람이 많이 모이는 올림픽 경기장 안에서 이 시스템을 통해서 빠르게 관리자들과 보호자들 사이의 연락이 가능해질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2)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아이들을 잃어버리고 얼마 되지 않은 시간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어쩌면 그 부모들까지도 인식하지 못한 시간 안에 아이들을 찾을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3)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관계자들 간에 빠른 미아리스트의 교환으로 인력을 더 효율적으로 쓸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4)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언어를 사용하던지 상관없이 쉽게 사용할 수 있도록 그림위주로 구현되기 때문에 누구라도 시스템의 도움을 받을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5)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사용자가 생각하는 한국의 대외적 이미지에도 도움이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기대효과 및 활용분야</a:t>
            </a:r>
            <a:endParaRPr lang="en-US" altLang="ko-KR" sz="3200" spc="-2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468961" y="2132856"/>
            <a:ext cx="8279503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활용분야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기술적 측면</a:t>
            </a:r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기존의 여러 미아방지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물건 분실 시스템을 보았을 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제일 큰 문제점은 어플리케이션 사용자의 절대적인 부족 현상이다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그러나 이 시스템은 기본적으로 올림픽 관계자는 필수적으로 설치하게 되므로 문제가 어느 정도 해결된다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 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미아 뿐만 아니라 몸이 불편한 사람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노약자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애완견 또는 소지품에 이르기까지 범주를 넓혀서 개발을 진행한다면 활용도가 더욱 높아질 것이다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2)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단순히 평창 올림픽에만 이런 시스템을 적용하는 것이 아니라 더욱 나아가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B2B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서비스로 학교나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회사 그리고 콘서트 등 많은 행사 관계자가 있는 환경이라면 충분히 적용시킬 수 있어 사용 목적에 따라 미아방지뿐만 아니라 유동적으로 바꾸어 적용시킬 수 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/>
          </a:p>
          <a:p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3-2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341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88917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20" dirty="0">
                <a:solidFill>
                  <a:schemeClr val="bg1"/>
                </a:solidFill>
              </a:rPr>
              <a:t>출품작 사진 및 영상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7" y="332655"/>
            <a:ext cx="3343597" cy="431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사진</a:t>
            </a:r>
            <a:endParaRPr lang="en-US" altLang="ko-KR" sz="14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544" y="980728"/>
            <a:ext cx="2557661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539552" y="980728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출품작을 개발중인 개발자들</a:t>
            </a:r>
            <a:endParaRPr lang="en-US" altLang="ko-KR" sz="10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0406" y="4077072"/>
            <a:ext cx="4563642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부제목 2"/>
          <p:cNvSpPr txBox="1">
            <a:spLocks/>
          </p:cNvSpPr>
          <p:nvPr/>
        </p:nvSpPr>
        <p:spPr>
          <a:xfrm>
            <a:off x="477788" y="4077072"/>
            <a:ext cx="4670276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개발 환경 및 기기</a:t>
            </a:r>
            <a:endParaRPr lang="en-US" altLang="ko-KR" sz="10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75748" y="2547739"/>
            <a:ext cx="1656903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7047756" y="2547739"/>
            <a:ext cx="252028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0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개발한 결과물</a:t>
            </a:r>
            <a:endParaRPr lang="en-US" altLang="ko-KR" sz="10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59832" y="6021288"/>
            <a:ext cx="3131840" cy="36004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미아 찾기 어플리케이션 개발</a:t>
            </a:r>
            <a:endParaRPr lang="ko-KR" altLang="en-US" dirty="0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3131840" y="6021288"/>
            <a:ext cx="3096344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000" b="1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3069357" y="1369343"/>
            <a:ext cx="576064" cy="576064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 flipH="1" flipV="1">
            <a:off x="1340396" y="4445868"/>
            <a:ext cx="351284" cy="351284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1403648" y="1628800"/>
            <a:ext cx="57606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1448210" y="3816486"/>
            <a:ext cx="486941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rot="5400000">
            <a:off x="6823472" y="3852466"/>
            <a:ext cx="1889376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619672" y="6189588"/>
            <a:ext cx="1440160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4819650" y="2724151"/>
            <a:ext cx="2152650" cy="19049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cxnSpLocks/>
          </p:cNvCxnSpPr>
          <p:nvPr/>
        </p:nvCxnSpPr>
        <p:spPr>
          <a:xfrm rot="16200000" flipH="1">
            <a:off x="3960756" y="3767826"/>
            <a:ext cx="558948" cy="25312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04048" y="4437112"/>
            <a:ext cx="2088232" cy="1152128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cxnSpLocks/>
            <a:stCxn id="31" idx="3"/>
          </p:cNvCxnSpPr>
          <p:nvPr/>
        </p:nvCxnSpPr>
        <p:spPr>
          <a:xfrm flipV="1">
            <a:off x="6191672" y="6189588"/>
            <a:ext cx="995660" cy="11720"/>
          </a:xfrm>
          <a:prstGeom prst="line">
            <a:avLst/>
          </a:prstGeom>
          <a:ln w="19050">
            <a:solidFill>
              <a:schemeClr val="bg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E0C3A36-6A0A-4A05-BE69-CE3701FBB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66" y="1945407"/>
            <a:ext cx="1319686" cy="1651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5B13A-D49B-4854-BAD6-CD1A16DA67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02" y="1945407"/>
            <a:ext cx="2113253" cy="16629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09A2DD-B7BE-4381-8ACF-3342207AE1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4" y="4836583"/>
            <a:ext cx="1672169" cy="1535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DEB35-225E-44D3-9B2C-530443A69D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69" y="4319956"/>
            <a:ext cx="1463365" cy="22711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04665"/>
            <a:ext cx="8136904" cy="108012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0009" y="209712"/>
            <a:ext cx="588917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3200" spc="-20" dirty="0">
                <a:solidFill>
                  <a:schemeClr val="bg1"/>
                </a:solidFill>
              </a:rPr>
              <a:t>출품작 시연영상</a:t>
            </a:r>
            <a:endParaRPr lang="ko-KR" altLang="en-US" sz="32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76256" y="20971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4-2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7606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-519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699792" y="1669531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</a:t>
            </a:r>
            <a:r>
              <a:rPr kumimoji="0" lang="ko-KR" altLang="en-US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개발 구현 및 시스템 구성</a:t>
            </a: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5796136" y="1669531"/>
            <a:ext cx="3312368" cy="771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2-1     </a:t>
            </a:r>
            <a:r>
              <a:rPr lang="en-US" altLang="ko-KR" sz="1100" dirty="0">
                <a:solidFill>
                  <a:schemeClr val="bg1"/>
                </a:solidFill>
              </a:rPr>
              <a:t>Crowd GPS </a:t>
            </a:r>
            <a:r>
              <a:rPr lang="ko-KR" altLang="en-US" sz="1100" dirty="0">
                <a:solidFill>
                  <a:schemeClr val="bg1"/>
                </a:solidFill>
              </a:rPr>
              <a:t>도식화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2-2     </a:t>
            </a:r>
            <a:r>
              <a:rPr lang="ko-KR" altLang="en-US" sz="1100" dirty="0">
                <a:solidFill>
                  <a:schemeClr val="bg1"/>
                </a:solidFill>
              </a:rPr>
              <a:t>데이터의 흐름 도식화</a:t>
            </a: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2-3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데이타베이스 구조</a:t>
            </a:r>
            <a:endParaRPr lang="ko-KR" altLang="en-US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597523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868144" y="1597523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부제목 2"/>
          <p:cNvSpPr txBox="1">
            <a:spLocks/>
          </p:cNvSpPr>
          <p:nvPr/>
        </p:nvSpPr>
        <p:spPr>
          <a:xfrm>
            <a:off x="2699792" y="272928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상세설명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부제목 2"/>
          <p:cNvSpPr txBox="1">
            <a:spLocks/>
          </p:cNvSpPr>
          <p:nvPr/>
        </p:nvSpPr>
        <p:spPr>
          <a:xfrm>
            <a:off x="5796136" y="272928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주요기능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기대효과 및 활용분야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868144" y="265727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265727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kumimoji="0" lang="ko-KR" altLang="en-US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출품작 요약 및 개발 환경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5796136" y="609776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1-1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요약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 목적 및 환경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868144" y="53776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부제목 2"/>
          <p:cNvSpPr txBox="1">
            <a:spLocks/>
          </p:cNvSpPr>
          <p:nvPr/>
        </p:nvSpPr>
        <p:spPr>
          <a:xfrm>
            <a:off x="2699792" y="378904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04  </a:t>
            </a:r>
            <a:r>
              <a:rPr lang="ko-KR" altLang="en-US" sz="1400" b="1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사진 및 영상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부제목 2"/>
          <p:cNvSpPr txBox="1">
            <a:spLocks/>
          </p:cNvSpPr>
          <p:nvPr/>
        </p:nvSpPr>
        <p:spPr>
          <a:xfrm>
            <a:off x="5796136" y="3789040"/>
            <a:ext cx="3312368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사진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      </a:t>
            </a:r>
            <a:r>
              <a:rPr lang="ko-KR" altLang="en-US" sz="1100" spc="-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출품작 시연영상</a:t>
            </a:r>
            <a:endParaRPr lang="en-US" altLang="ko-KR" sz="1100" spc="-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868144" y="371703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371703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88917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출품작 요약 및 개발 환경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출품작 요약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E43EB-D145-481F-8274-7ED412D4AB0C}"/>
              </a:ext>
            </a:extLst>
          </p:cNvPr>
          <p:cNvSpPr txBox="1"/>
          <p:nvPr/>
        </p:nvSpPr>
        <p:spPr>
          <a:xfrm>
            <a:off x="467544" y="2573903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한국에는 공공시설에서 미아방지 시스템에 대한 확실한 시스템이 잘 실천되고 있지 않다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문제점을 해결하기 위해서 사람들이 의식하고 있지 않더라도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ADAM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프로토콜을 실행하는 시스템을 구축한다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구성은 어플리케이션과 블루투스 디바이스로 블루투스 기술은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Bluetooth 5.0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사용하며 이는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Beacon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통신을 이용하여 부모가 자녀를 잃어버린 상황에서도 자녀의 위치를 끊이지 않고 추적할 수 있게 도와준다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구현하기 위해서 평창올림픽 내의 모든 행사관계자는 관련 어플리케이션이 스마트폰에 설치되어 있어야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통해 정확한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기능을 제공하여 보호자의 시야에서 아이가 사라지더라도 위치를 알 수 있도록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000" spc="-100" dirty="0">
                <a:latin typeface="나눔고딕 ExtraBold" pitchFamily="50" charset="-127"/>
                <a:ea typeface="나눔고딕 ExtraBold" pitchFamily="50" charset="-127"/>
              </a:rPr>
              <a:t>개발 목적 및 환경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0B7E51-CA03-4CCA-ACFB-6AE70F34813A}"/>
              </a:ext>
            </a:extLst>
          </p:cNvPr>
          <p:cNvGrpSpPr/>
          <p:nvPr/>
        </p:nvGrpSpPr>
        <p:grpSpPr>
          <a:xfrm>
            <a:off x="294573" y="2186478"/>
            <a:ext cx="5883567" cy="1530554"/>
            <a:chOff x="294573" y="2186478"/>
            <a:chExt cx="5883567" cy="1530554"/>
          </a:xfrm>
        </p:grpSpPr>
        <p:sp>
          <p:nvSpPr>
            <p:cNvPr id="11" name="부제목 2"/>
            <p:cNvSpPr txBox="1">
              <a:spLocks/>
            </p:cNvSpPr>
            <p:nvPr/>
          </p:nvSpPr>
          <p:spPr>
            <a:xfrm>
              <a:off x="489508" y="2636912"/>
              <a:ext cx="5688632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평창올림픽이라는 전 세계적인 행사가 열리는 만큼 보안과 질서에 대한 문제가 필요한데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그 중에서 스스로의 신체를 지킬 만한 능력이 부족한 유아에게 초점을 맞추어 미아방지 시스템을 고안하게 되었다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부제목 2"/>
            <p:cNvSpPr txBox="1">
              <a:spLocks/>
            </p:cNvSpPr>
            <p:nvPr/>
          </p:nvSpPr>
          <p:spPr>
            <a:xfrm>
              <a:off x="294573" y="2186478"/>
              <a:ext cx="3312368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altLang="ko-KR" sz="14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sz="14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개발목적</a:t>
              </a:r>
              <a:endPara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3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1-2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78E2AC-95A8-48CC-A569-B5031A7E69D0}"/>
              </a:ext>
            </a:extLst>
          </p:cNvPr>
          <p:cNvGrpSpPr/>
          <p:nvPr/>
        </p:nvGrpSpPr>
        <p:grpSpPr>
          <a:xfrm>
            <a:off x="313632" y="3417321"/>
            <a:ext cx="5904798" cy="1539534"/>
            <a:chOff x="313632" y="3417321"/>
            <a:chExt cx="5904798" cy="1539534"/>
          </a:xfrm>
        </p:grpSpPr>
        <p:sp>
          <p:nvSpPr>
            <p:cNvPr id="16" name="부제목 2">
              <a:extLst>
                <a:ext uri="{FF2B5EF4-FFF2-40B4-BE49-F238E27FC236}">
                  <a16:creationId xmlns:a16="http://schemas.microsoft.com/office/drawing/2014/main" id="{62EBF7B3-AEEC-4B1D-8D4A-514BB62C8553}"/>
                </a:ext>
              </a:extLst>
            </p:cNvPr>
            <p:cNvSpPr txBox="1">
              <a:spLocks/>
            </p:cNvSpPr>
            <p:nvPr/>
          </p:nvSpPr>
          <p:spPr>
            <a:xfrm>
              <a:off x="313632" y="3417321"/>
              <a:ext cx="3312368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altLang="ko-KR" sz="14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sz="14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부제목 2">
              <a:extLst>
                <a:ext uri="{FF2B5EF4-FFF2-40B4-BE49-F238E27FC236}">
                  <a16:creationId xmlns:a16="http://schemas.microsoft.com/office/drawing/2014/main" id="{078DE0E5-9C93-47CD-8B5E-45A21295C781}"/>
                </a:ext>
              </a:extLst>
            </p:cNvPr>
            <p:cNvSpPr txBox="1">
              <a:spLocks/>
            </p:cNvSpPr>
            <p:nvPr/>
          </p:nvSpPr>
          <p:spPr>
            <a:xfrm>
              <a:off x="529798" y="3876735"/>
              <a:ext cx="5688632" cy="10801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실질적으로 개발해야하는 항목은 블루투스 통신을 위한 어플리케이션이다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개발환경은 안드로이드이며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개발 언어는 자바이다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또한 통신디바이스가 필요한데 이는 손가락 두 마디 이내의 작은 크기였으나 기술적인 문제로 블루투스 모듈을 가진 아두이노를 이용하였다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EF5773B-6B31-4D45-84CB-D9DAA667A5EC}"/>
              </a:ext>
            </a:extLst>
          </p:cNvPr>
          <p:cNvGrpSpPr/>
          <p:nvPr/>
        </p:nvGrpSpPr>
        <p:grpSpPr>
          <a:xfrm>
            <a:off x="294573" y="4796384"/>
            <a:ext cx="6005619" cy="1592124"/>
            <a:chOff x="294573" y="4796384"/>
            <a:chExt cx="6005619" cy="1592124"/>
          </a:xfrm>
        </p:grpSpPr>
        <p:sp>
          <p:nvSpPr>
            <p:cNvPr id="19" name="부제목 2">
              <a:extLst>
                <a:ext uri="{FF2B5EF4-FFF2-40B4-BE49-F238E27FC236}">
                  <a16:creationId xmlns:a16="http://schemas.microsoft.com/office/drawing/2014/main" id="{F37ED917-F118-497C-B5DA-80C215E88472}"/>
                </a:ext>
              </a:extLst>
            </p:cNvPr>
            <p:cNvSpPr txBox="1">
              <a:spLocks/>
            </p:cNvSpPr>
            <p:nvPr/>
          </p:nvSpPr>
          <p:spPr>
            <a:xfrm>
              <a:off x="294573" y="4796384"/>
              <a:ext cx="3312368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228600" indent="-228600">
                <a:lnSpc>
                  <a:spcPct val="150000"/>
                </a:lnSpc>
              </a:pPr>
              <a:r>
                <a:rPr lang="en-US" altLang="ko-KR" sz="14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sz="1400" b="1" spc="-20" dirty="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개발자</a:t>
              </a:r>
              <a:endParaRPr lang="en-US" altLang="ko-KR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부제목 2">
              <a:extLst>
                <a:ext uri="{FF2B5EF4-FFF2-40B4-BE49-F238E27FC236}">
                  <a16:creationId xmlns:a16="http://schemas.microsoft.com/office/drawing/2014/main" id="{C5F2167D-E6CE-465C-A752-11F0A5D36AF0}"/>
                </a:ext>
              </a:extLst>
            </p:cNvPr>
            <p:cNvSpPr txBox="1">
              <a:spLocks/>
            </p:cNvSpPr>
            <p:nvPr/>
          </p:nvSpPr>
          <p:spPr>
            <a:xfrm>
              <a:off x="489508" y="5185721"/>
              <a:ext cx="5688632" cy="120278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팀장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위 광진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국민대학교 소프트웨어융합부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학년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팀원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 상욱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국민대학교 소프트웨어융합부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학년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이 소영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국민대학교 소프트웨어융합부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학년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진 예진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국민대학교 소프트웨어융합부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학년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김 도은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국민대학교 소프트웨어융합부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학년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오른쪽 대괄호 4">
              <a:extLst>
                <a:ext uri="{FF2B5EF4-FFF2-40B4-BE49-F238E27FC236}">
                  <a16:creationId xmlns:a16="http://schemas.microsoft.com/office/drawing/2014/main" id="{E2656256-3799-4B6F-A209-10E2264FD541}"/>
                </a:ext>
              </a:extLst>
            </p:cNvPr>
            <p:cNvSpPr/>
            <p:nvPr/>
          </p:nvSpPr>
          <p:spPr>
            <a:xfrm>
              <a:off x="4572000" y="5211333"/>
              <a:ext cx="576064" cy="1097987"/>
            </a:xfrm>
            <a:prstGeom prst="rightBracke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A25D02-4706-47B0-9EDA-51B76E1F278E}"/>
                </a:ext>
              </a:extLst>
            </p:cNvPr>
            <p:cNvSpPr txBox="1"/>
            <p:nvPr/>
          </p:nvSpPr>
          <p:spPr>
            <a:xfrm>
              <a:off x="5148064" y="5617837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총 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5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19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620688"/>
            <a:ext cx="5889178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4000" spc="-20" dirty="0">
                <a:solidFill>
                  <a:schemeClr val="bg1"/>
                </a:solidFill>
              </a:rPr>
              <a:t>개발 구현 및 시스템 구성</a:t>
            </a:r>
            <a:endParaRPr lang="ko-KR" altLang="en-US" sz="40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804248" y="476673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458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3472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Crowd GPS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도식화</a:t>
            </a:r>
            <a:endParaRPr lang="en-US" altLang="ko-KR" sz="3000" b="1" spc="-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553472" y="5013175"/>
            <a:ext cx="7906960" cy="1368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 그림은 거미줄처럼 연결되는 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Crowd GPS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구조를 그림으로 나타냈다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불특정 다수의 어플리케이션에서 지속적으로 특정한 이름을 가진 블루투스 디바이스를 검색해서 찾아내면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때 그 블루투스 디바이스의 정보를 서버에 전송한다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 후 블루투스 디바이스의 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 </a:t>
            </a:r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디바이스에게 위치정보를 전송해준다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다음의 그림은 전체적인 아키텍처 구조를 나타낸다</a:t>
            </a:r>
            <a:r>
              <a:rPr lang="en-US" altLang="ko-K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0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5749B-859A-4B1C-83E9-75126453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75815"/>
            <a:ext cx="8354026" cy="37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124339200" descr="EMB000029bcae8e">
            <a:extLst>
              <a:ext uri="{FF2B5EF4-FFF2-40B4-BE49-F238E27FC236}">
                <a16:creationId xmlns:a16="http://schemas.microsoft.com/office/drawing/2014/main" id="{D6910036-BF2E-4F39-B4C9-51AE51B60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46" y="1905644"/>
            <a:ext cx="8341518" cy="28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3472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데이터의 흐름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도식화</a:t>
            </a:r>
            <a:endParaRPr lang="en-US" altLang="ko-KR" sz="3000" b="1" spc="-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899592" y="5835578"/>
            <a:ext cx="7632848" cy="532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4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 그림은 출품작에서 사용되는 데이터의 흐름을 도식화한 것이다</a:t>
            </a:r>
            <a:r>
              <a:rPr lang="en-US" altLang="ko-KR" sz="1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39715-BEDF-4B66-BF31-6D4AD008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418" y="251668"/>
            <a:ext cx="142408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2049" name="_x126875720" descr="EMB000029bcae8d">
            <a:extLst>
              <a:ext uri="{FF2B5EF4-FFF2-40B4-BE49-F238E27FC236}">
                <a16:creationId xmlns:a16="http://schemas.microsoft.com/office/drawing/2014/main" id="{B899FB4D-3A22-4D30-BAFE-F6316FDE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5" y="2048718"/>
            <a:ext cx="8472809" cy="37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3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573325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3472" y="476672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고딕 ExtraBold" pitchFamily="50" charset="-127"/>
              </a:rPr>
              <a:t>데이타베이스 구조</a:t>
            </a:r>
            <a:endParaRPr lang="en-US" altLang="ko-KR" sz="3000" b="1" spc="-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573325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-15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2-3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7DD98-4AB6-4705-835A-47009F74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0" y="-3312368"/>
            <a:ext cx="138573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073" name="_x126874920" descr="EMB000029bcae8c">
            <a:extLst>
              <a:ext uri="{FF2B5EF4-FFF2-40B4-BE49-F238E27FC236}">
                <a16:creationId xmlns:a16="http://schemas.microsoft.com/office/drawing/2014/main" id="{B395F942-2544-4937-A2D4-842C8EDA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40" y="2042132"/>
            <a:ext cx="8348816" cy="31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556A352-FE4A-4658-9C03-1A96E8880F55}"/>
              </a:ext>
            </a:extLst>
          </p:cNvPr>
          <p:cNvSpPr/>
          <p:nvPr/>
        </p:nvSpPr>
        <p:spPr>
          <a:xfrm>
            <a:off x="570452" y="5570524"/>
            <a:ext cx="799288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그림은 데이터베이스의 전체적인 구조를 나타낸다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미아리스트와 미아정보 테이블로 나누고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Missing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하나의 릴레이션을 갖는다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함초롬바탕"/>
            </a:endParaRPr>
          </a:p>
        </p:txBody>
      </p:sp>
    </p:spTree>
    <p:extLst>
      <p:ext uri="{BB962C8B-B14F-4D97-AF65-F5344CB8AC3E}">
        <p14:creationId xmlns:p14="http://schemas.microsoft.com/office/powerpoint/2010/main" val="1070302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794</Words>
  <Application>Microsoft Office PowerPoint</Application>
  <PresentationFormat>화면 슬라이드 쇼(4:3)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나눔고딕</vt:lpstr>
      <vt:lpstr>함초롬바탕</vt:lpstr>
      <vt:lpstr>맑은 고딕</vt:lpstr>
      <vt:lpstr>나눔고딕 ExtraBold</vt:lpstr>
      <vt:lpstr>Batang</vt:lpstr>
      <vt:lpstr>Office 테마</vt:lpstr>
      <vt:lpstr>CODE★ADAM </vt:lpstr>
      <vt:lpstr>목차</vt:lpstr>
      <vt:lpstr>출품작 요약 및 개발 환경</vt:lpstr>
      <vt:lpstr>출품작 요약</vt:lpstr>
      <vt:lpstr>개발 목적 및 환경</vt:lpstr>
      <vt:lpstr>개발 구현 및 시스템 구성</vt:lpstr>
      <vt:lpstr>Crowd GPS 도식화</vt:lpstr>
      <vt:lpstr>데이터의 흐름 도식화</vt:lpstr>
      <vt:lpstr>데이타베이스 구조</vt:lpstr>
      <vt:lpstr>출품작 상세설명</vt:lpstr>
      <vt:lpstr>출품작 주요기능</vt:lpstr>
      <vt:lpstr>기대효과 및 활용분야</vt:lpstr>
      <vt:lpstr>기대효과 및 활용분야</vt:lpstr>
      <vt:lpstr>기대효과 및 활용분야</vt:lpstr>
      <vt:lpstr>출품작 사진 및 영상</vt:lpstr>
      <vt:lpstr>PowerPoint 프레젠테이션</vt:lpstr>
      <vt:lpstr>출품작 시연영상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lenovo</cp:lastModifiedBy>
  <cp:revision>20</cp:revision>
  <dcterms:created xsi:type="dcterms:W3CDTF">2011-08-25T02:21:48Z</dcterms:created>
  <dcterms:modified xsi:type="dcterms:W3CDTF">2017-08-26T00:06:16Z</dcterms:modified>
</cp:coreProperties>
</file>