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011680" y="982800"/>
            <a:ext cx="8336160" cy="4686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359160" y="1557360"/>
            <a:ext cx="5472360" cy="2986200"/>
          </a:xfrm>
          <a:prstGeom prst="roundRect">
            <a:avLst>
              <a:gd name="adj" fmla="val 6953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176360" y="2514600"/>
            <a:ext cx="383760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ts val="89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 </a:t>
            </a: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标题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4609080" y="3457800"/>
            <a:ext cx="2972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3359160" y="4711680"/>
            <a:ext cx="5472360" cy="430200"/>
          </a:xfrm>
          <a:prstGeom prst="roundRect">
            <a:avLst>
              <a:gd name="adj" fmla="val 30494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我是一段文字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42800" y="333360"/>
            <a:ext cx="11339640" cy="6226200"/>
          </a:xfrm>
          <a:prstGeom prst="roundRect">
            <a:avLst>
              <a:gd name="adj" fmla="val 6953"/>
            </a:avLst>
          </a:prstGeom>
          <a:solidFill>
            <a:srgbClr val="6dcbf2"/>
          </a:solidFill>
          <a:ln>
            <a:noFill/>
          </a:ln>
          <a:effectLst>
            <a:outerShdw algn="tl" blurRad="152400" dir="2700000" dist="762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886040" y="633240"/>
            <a:ext cx="477360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89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如果您……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6105240" y="2022120"/>
            <a:ext cx="360" cy="3017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111720" y="2022120"/>
            <a:ext cx="360" cy="30178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418840" y="2264760"/>
            <a:ext cx="284328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喜欢设计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071480" y="2349000"/>
            <a:ext cx="33228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喜爱工艺品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 rot="5400000">
            <a:off x="1658520" y="2458080"/>
            <a:ext cx="633600" cy="41652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 rot="5400000">
            <a:off x="1658520" y="4091040"/>
            <a:ext cx="633600" cy="41652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 rot="5400000">
            <a:off x="6345000" y="2458080"/>
            <a:ext cx="633600" cy="41652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 rot="5400000">
            <a:off x="6386760" y="4039200"/>
            <a:ext cx="633600" cy="41652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2418840" y="3879360"/>
            <a:ext cx="347544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想要培养艺术细胞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063560" y="3876840"/>
            <a:ext cx="47070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享受设计成品的成就感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【风格B】重庆理财师大赛方案</Template>
  <TotalTime>809</TotalTime>
  <Application>LibreOffice/5.1.2.2$Linux_X86_64 LibreOffice_project/10m0$Build-2</Application>
  <Words>1533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2013-05-07T16:35:50Z</dcterms:created>
  <dc:creator>demon</dc:creator>
  <dc:description/>
  <dc:language>en-US</dc:language>
  <cp:lastModifiedBy/>
  <dcterms:modified xsi:type="dcterms:W3CDTF">2016-04-24T21:50:29Z</dcterms:modified>
  <cp:revision>68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