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359160" y="1557360"/>
            <a:ext cx="5473080" cy="2986920"/>
          </a:xfrm>
          <a:prstGeom prst="roundRect">
            <a:avLst>
              <a:gd name="adj" fmla="val 6953"/>
            </a:avLst>
          </a:prstGeom>
          <a:solidFill>
            <a:srgbClr val="6dcbf2"/>
          </a:solidFill>
          <a:ln>
            <a:noFill/>
          </a:ln>
          <a:effectLst>
            <a:outerShdw algn="tl" blurRad="152400" dir="2700000" dist="762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4176360" y="2514600"/>
            <a:ext cx="383832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ts val="717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康俪金黑W8(P)"/>
                <a:ea typeface="华康俪金黑W8(P)"/>
              </a:rPr>
              <a:t>工艺品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4609080" y="3457800"/>
            <a:ext cx="29728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3359160" y="4711680"/>
            <a:ext cx="5473080" cy="430920"/>
          </a:xfrm>
          <a:prstGeom prst="roundRect">
            <a:avLst>
              <a:gd name="adj" fmla="val 30494"/>
            </a:avLst>
          </a:prstGeom>
          <a:solidFill>
            <a:srgbClr val="6dcbf2"/>
          </a:solidFill>
          <a:ln>
            <a:noFill/>
          </a:ln>
          <a:effectLst>
            <a:outerShdw algn="tl" blurRad="152400" dir="2700000" dist="762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康俪金黑W8(P)"/>
                <a:ea typeface="华康俪金黑W8(P)"/>
              </a:rPr>
              <a:t>上海交通大学   陆芃、朱文豪、赵铭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42800" y="333360"/>
            <a:ext cx="11340360" cy="6226920"/>
          </a:xfrm>
          <a:prstGeom prst="roundRect">
            <a:avLst>
              <a:gd name="adj" fmla="val 6953"/>
            </a:avLst>
          </a:prstGeom>
          <a:solidFill>
            <a:srgbClr val="6dcbf2"/>
          </a:solidFill>
          <a:ln>
            <a:noFill/>
          </a:ln>
          <a:effectLst>
            <a:outerShdw algn="tl" blurRad="152400" dir="2700000" dist="762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1886040" y="633240"/>
            <a:ext cx="47743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717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华康俪金黑W8(P)"/>
                <a:ea typeface="华康俪金黑W8(P)"/>
              </a:rPr>
              <a:t>如果您……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6105240" y="2022120"/>
            <a:ext cx="360" cy="3017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Line 4"/>
          <p:cNvSpPr/>
          <p:nvPr/>
        </p:nvSpPr>
        <p:spPr>
          <a:xfrm>
            <a:off x="6111720" y="2022120"/>
            <a:ext cx="360" cy="30178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2418840" y="2264760"/>
            <a:ext cx="284400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喜欢设计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7071480" y="2349000"/>
            <a:ext cx="33235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喜爱工艺品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 rot="5400000">
            <a:off x="1657800" y="2458080"/>
            <a:ext cx="634320" cy="417240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 rot="5400000">
            <a:off x="1657800" y="4091040"/>
            <a:ext cx="634320" cy="417240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9"/>
          <p:cNvSpPr/>
          <p:nvPr/>
        </p:nvSpPr>
        <p:spPr>
          <a:xfrm rot="5400000">
            <a:off x="6344280" y="2458080"/>
            <a:ext cx="634320" cy="417240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 rot="5400000">
            <a:off x="6386040" y="4039200"/>
            <a:ext cx="634320" cy="417240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1"/>
          <p:cNvSpPr/>
          <p:nvPr/>
        </p:nvSpPr>
        <p:spPr>
          <a:xfrm>
            <a:off x="2418840" y="3879360"/>
            <a:ext cx="347616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想要培养艺术细胞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7063560" y="3876840"/>
            <a:ext cx="470772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享受设计成品的成就感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【风格B】重庆理财师大赛方案</Template>
  <TotalTime>808</TotalTime>
  <Application>LibreOffice/5.1.2.2$Linux_X86_64 LibreOffice_project/10m0$Build-2</Application>
  <Words>1533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2013-05-07T16:35:50Z</dcterms:created>
  <dc:creator>demon</dc:creator>
  <dc:description/>
  <dc:language>en-US</dc:language>
  <cp:lastModifiedBy/>
  <dcterms:modified xsi:type="dcterms:W3CDTF">2016-04-24T21:29:04Z</dcterms:modified>
  <cp:revision>66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