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268111" marR="0" indent="-268111" algn="ctr" defTabSz="825500" rtl="0" fontAlgn="auto" latinLnBrk="0" hangingPunct="0">
      <a:lnSpc>
        <a:spcPct val="100000"/>
      </a:lnSpc>
      <a:spcBef>
        <a:spcPts val="1000"/>
      </a:spcBef>
      <a:spcAft>
        <a:spcPts val="0"/>
      </a:spcAft>
      <a:buClrTx/>
      <a:buSzPct val="100000"/>
      <a:buFontTx/>
      <a:buChar char="•"/>
      <a:tabLst/>
      <a:defRPr b="0" baseline="0" cap="none" i="0" spc="0" strike="noStrike" sz="2000" u="none" kumimoji="0" normalizeH="0">
        <a:ln>
          <a:noFill/>
        </a:ln>
        <a:solidFill>
          <a:srgbClr val="000000"/>
        </a:solidFill>
        <a:effectLst/>
        <a:uFillTx/>
        <a:latin typeface="Publico Headline Black"/>
        <a:ea typeface="Publico Headline Black"/>
        <a:cs typeface="Publico Headline Black"/>
        <a:sym typeface="Publico Headline Black"/>
      </a:defRPr>
    </a:lvl1pPr>
    <a:lvl2pPr marL="0" marR="0" indent="0" algn="ctr" defTabSz="825500" rtl="0" fontAlgn="auto" latinLnBrk="0" hangingPunct="0">
      <a:lnSpc>
        <a:spcPct val="100000"/>
      </a:lnSpc>
      <a:spcBef>
        <a:spcPts val="1000"/>
      </a:spcBef>
      <a:spcAft>
        <a:spcPts val="0"/>
      </a:spcAft>
      <a:buClrTx/>
      <a:buSzPct val="100000"/>
      <a:buFontTx/>
      <a:buChar char="•"/>
      <a:tabLst/>
      <a:defRPr b="0" baseline="0" cap="none" i="0" spc="0" strike="noStrike" sz="2000" u="none" kumimoji="0" normalizeH="0">
        <a:ln>
          <a:noFill/>
        </a:ln>
        <a:solidFill>
          <a:srgbClr val="000000"/>
        </a:solidFill>
        <a:effectLst/>
        <a:uFillTx/>
        <a:latin typeface="Publico Headline Black"/>
        <a:ea typeface="Publico Headline Black"/>
        <a:cs typeface="Publico Headline Black"/>
        <a:sym typeface="Publico Headline Black"/>
      </a:defRPr>
    </a:lvl2pPr>
    <a:lvl3pPr marL="0" marR="0" indent="0" algn="ctr" defTabSz="825500" rtl="0" fontAlgn="auto" latinLnBrk="0" hangingPunct="0">
      <a:lnSpc>
        <a:spcPct val="100000"/>
      </a:lnSpc>
      <a:spcBef>
        <a:spcPts val="1000"/>
      </a:spcBef>
      <a:spcAft>
        <a:spcPts val="0"/>
      </a:spcAft>
      <a:buClrTx/>
      <a:buSzPct val="100000"/>
      <a:buFontTx/>
      <a:buChar char="•"/>
      <a:tabLst/>
      <a:defRPr b="0" baseline="0" cap="none" i="0" spc="0" strike="noStrike" sz="2000" u="none" kumimoji="0" normalizeH="0">
        <a:ln>
          <a:noFill/>
        </a:ln>
        <a:solidFill>
          <a:srgbClr val="000000"/>
        </a:solidFill>
        <a:effectLst/>
        <a:uFillTx/>
        <a:latin typeface="Publico Headline Black"/>
        <a:ea typeface="Publico Headline Black"/>
        <a:cs typeface="Publico Headline Black"/>
        <a:sym typeface="Publico Headline Black"/>
      </a:defRPr>
    </a:lvl3pPr>
    <a:lvl4pPr marL="0" marR="0" indent="0" algn="ctr" defTabSz="825500" rtl="0" fontAlgn="auto" latinLnBrk="0" hangingPunct="0">
      <a:lnSpc>
        <a:spcPct val="100000"/>
      </a:lnSpc>
      <a:spcBef>
        <a:spcPts val="1000"/>
      </a:spcBef>
      <a:spcAft>
        <a:spcPts val="0"/>
      </a:spcAft>
      <a:buClrTx/>
      <a:buSzPct val="100000"/>
      <a:buFontTx/>
      <a:buChar char="•"/>
      <a:tabLst/>
      <a:defRPr b="0" baseline="0" cap="none" i="0" spc="0" strike="noStrike" sz="2000" u="none" kumimoji="0" normalizeH="0">
        <a:ln>
          <a:noFill/>
        </a:ln>
        <a:solidFill>
          <a:srgbClr val="000000"/>
        </a:solidFill>
        <a:effectLst/>
        <a:uFillTx/>
        <a:latin typeface="Publico Headline Black"/>
        <a:ea typeface="Publico Headline Black"/>
        <a:cs typeface="Publico Headline Black"/>
        <a:sym typeface="Publico Headline Black"/>
      </a:defRPr>
    </a:lvl4pPr>
    <a:lvl5pPr marL="0" marR="0" indent="0" algn="ctr" defTabSz="825500" rtl="0" fontAlgn="auto" latinLnBrk="0" hangingPunct="0">
      <a:lnSpc>
        <a:spcPct val="100000"/>
      </a:lnSpc>
      <a:spcBef>
        <a:spcPts val="1000"/>
      </a:spcBef>
      <a:spcAft>
        <a:spcPts val="0"/>
      </a:spcAft>
      <a:buClrTx/>
      <a:buSzPct val="100000"/>
      <a:buFontTx/>
      <a:buChar char="•"/>
      <a:tabLst/>
      <a:defRPr b="0" baseline="0" cap="none" i="0" spc="0" strike="noStrike" sz="2000" u="none" kumimoji="0" normalizeH="0">
        <a:ln>
          <a:noFill/>
        </a:ln>
        <a:solidFill>
          <a:srgbClr val="000000"/>
        </a:solidFill>
        <a:effectLst/>
        <a:uFillTx/>
        <a:latin typeface="Publico Headline Black"/>
        <a:ea typeface="Publico Headline Black"/>
        <a:cs typeface="Publico Headline Black"/>
        <a:sym typeface="Publico Headline Black"/>
      </a:defRPr>
    </a:lvl5pPr>
    <a:lvl6pPr marL="0" marR="0" indent="0" algn="ctr" defTabSz="825500" rtl="0" fontAlgn="auto" latinLnBrk="0" hangingPunct="0">
      <a:lnSpc>
        <a:spcPct val="100000"/>
      </a:lnSpc>
      <a:spcBef>
        <a:spcPts val="1000"/>
      </a:spcBef>
      <a:spcAft>
        <a:spcPts val="0"/>
      </a:spcAft>
      <a:buClrTx/>
      <a:buSzPct val="100000"/>
      <a:buFontTx/>
      <a:buChar char="•"/>
      <a:tabLst/>
      <a:defRPr b="0" baseline="0" cap="none" i="0" spc="0" strike="noStrike" sz="2000" u="none" kumimoji="0" normalizeH="0">
        <a:ln>
          <a:noFill/>
        </a:ln>
        <a:solidFill>
          <a:srgbClr val="000000"/>
        </a:solidFill>
        <a:effectLst/>
        <a:uFillTx/>
        <a:latin typeface="Publico Headline Black"/>
        <a:ea typeface="Publico Headline Black"/>
        <a:cs typeface="Publico Headline Black"/>
        <a:sym typeface="Publico Headline Black"/>
      </a:defRPr>
    </a:lvl6pPr>
    <a:lvl7pPr marL="0" marR="0" indent="0" algn="ctr" defTabSz="825500" rtl="0" fontAlgn="auto" latinLnBrk="0" hangingPunct="0">
      <a:lnSpc>
        <a:spcPct val="100000"/>
      </a:lnSpc>
      <a:spcBef>
        <a:spcPts val="1000"/>
      </a:spcBef>
      <a:spcAft>
        <a:spcPts val="0"/>
      </a:spcAft>
      <a:buClrTx/>
      <a:buSzPct val="100000"/>
      <a:buFontTx/>
      <a:buChar char="•"/>
      <a:tabLst/>
      <a:defRPr b="0" baseline="0" cap="none" i="0" spc="0" strike="noStrike" sz="2000" u="none" kumimoji="0" normalizeH="0">
        <a:ln>
          <a:noFill/>
        </a:ln>
        <a:solidFill>
          <a:srgbClr val="000000"/>
        </a:solidFill>
        <a:effectLst/>
        <a:uFillTx/>
        <a:latin typeface="Publico Headline Black"/>
        <a:ea typeface="Publico Headline Black"/>
        <a:cs typeface="Publico Headline Black"/>
        <a:sym typeface="Publico Headline Black"/>
      </a:defRPr>
    </a:lvl7pPr>
    <a:lvl8pPr marL="0" marR="0" indent="0" algn="ctr" defTabSz="825500" rtl="0" fontAlgn="auto" latinLnBrk="0" hangingPunct="0">
      <a:lnSpc>
        <a:spcPct val="100000"/>
      </a:lnSpc>
      <a:spcBef>
        <a:spcPts val="1000"/>
      </a:spcBef>
      <a:spcAft>
        <a:spcPts val="0"/>
      </a:spcAft>
      <a:buClrTx/>
      <a:buSzPct val="100000"/>
      <a:buFontTx/>
      <a:buChar char="•"/>
      <a:tabLst/>
      <a:defRPr b="0" baseline="0" cap="none" i="0" spc="0" strike="noStrike" sz="2000" u="none" kumimoji="0" normalizeH="0">
        <a:ln>
          <a:noFill/>
        </a:ln>
        <a:solidFill>
          <a:srgbClr val="000000"/>
        </a:solidFill>
        <a:effectLst/>
        <a:uFillTx/>
        <a:latin typeface="Publico Headline Black"/>
        <a:ea typeface="Publico Headline Black"/>
        <a:cs typeface="Publico Headline Black"/>
        <a:sym typeface="Publico Headline Black"/>
      </a:defRPr>
    </a:lvl8pPr>
    <a:lvl9pPr marL="0" marR="0" indent="0" algn="ctr" defTabSz="825500" rtl="0" fontAlgn="auto" latinLnBrk="0" hangingPunct="0">
      <a:lnSpc>
        <a:spcPct val="100000"/>
      </a:lnSpc>
      <a:spcBef>
        <a:spcPts val="1000"/>
      </a:spcBef>
      <a:spcAft>
        <a:spcPts val="0"/>
      </a:spcAft>
      <a:buClrTx/>
      <a:buSzPct val="100000"/>
      <a:buFontTx/>
      <a:buChar char="•"/>
      <a:tabLst/>
      <a:defRPr b="0" baseline="0" cap="none" i="0" spc="0" strike="noStrike" sz="2000" u="none" kumimoji="0" normalizeH="0">
        <a:ln>
          <a:noFill/>
        </a:ln>
        <a:solidFill>
          <a:srgbClr val="000000"/>
        </a:solidFill>
        <a:effectLst/>
        <a:uFillTx/>
        <a:latin typeface="Publico Headline Black"/>
        <a:ea typeface="Publico Headline Black"/>
        <a:cs typeface="Publico Headline Black"/>
        <a:sym typeface="Publico Headline Black"/>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ff">
        <a:font>
          <a:latin typeface="Publico Headline Black"/>
          <a:ea typeface="Publico Headline Black"/>
          <a:cs typeface="Publico Headline Black"/>
        </a:font>
        <a:srgbClr val="000000"/>
      </a:tcTxStyle>
      <a:tcStyle>
        <a:tcBdr>
          <a:left>
            <a:ln w="12700" cap="flat">
              <a:solidFill>
                <a:srgbClr val="F0EBE0"/>
              </a:solidFill>
              <a:prstDash val="solid"/>
              <a:round/>
            </a:ln>
          </a:left>
          <a:right>
            <a:ln w="12700" cap="flat">
              <a:solidFill>
                <a:srgbClr val="F0EBE0"/>
              </a:solidFill>
              <a:prstDash val="solid"/>
              <a:round/>
            </a:ln>
          </a:right>
          <a:top>
            <a:ln w="12700" cap="flat">
              <a:solidFill>
                <a:srgbClr val="F0EBE0"/>
              </a:solidFill>
              <a:prstDash val="solid"/>
              <a:round/>
            </a:ln>
          </a:top>
          <a:bottom>
            <a:ln w="12700" cap="flat">
              <a:solidFill>
                <a:srgbClr val="F0EBE0"/>
              </a:solidFill>
              <a:prstDash val="solid"/>
              <a:round/>
            </a:ln>
          </a:bottom>
          <a:insideH>
            <a:ln w="12700" cap="flat">
              <a:solidFill>
                <a:srgbClr val="F0EBE0"/>
              </a:solidFill>
              <a:prstDash val="solid"/>
              <a:round/>
            </a:ln>
          </a:insideH>
          <a:insideV>
            <a:ln w="12700" cap="flat">
              <a:solidFill>
                <a:srgbClr val="F0EBE0"/>
              </a:solidFill>
              <a:prstDash val="solid"/>
              <a:round/>
            </a:ln>
          </a:insideV>
        </a:tcBdr>
        <a:fill>
          <a:solidFill>
            <a:srgbClr val="CFE7F3"/>
          </a:solidFill>
        </a:fill>
      </a:tcStyle>
    </a:wholeTbl>
    <a:band2H>
      <a:tcTxStyle b="def" i="def"/>
      <a:tcStyle>
        <a:tcBdr/>
        <a:fill>
          <a:solidFill>
            <a:srgbClr val="E9F3F9"/>
          </a:solidFill>
        </a:fill>
      </a:tcStyle>
    </a:band2H>
    <a:firstCol>
      <a:tcTxStyle b="on" i="off">
        <a:font>
          <a:latin typeface="Publico Headline Black"/>
          <a:ea typeface="Publico Headline Black"/>
          <a:cs typeface="Publico Headline Black"/>
        </a:font>
        <a:srgbClr val="F0EBE0"/>
      </a:tcTxStyle>
      <a:tcStyle>
        <a:tcBdr>
          <a:left>
            <a:ln w="12700" cap="flat">
              <a:solidFill>
                <a:srgbClr val="F0EBE0"/>
              </a:solidFill>
              <a:prstDash val="solid"/>
              <a:round/>
            </a:ln>
          </a:left>
          <a:right>
            <a:ln w="12700" cap="flat">
              <a:solidFill>
                <a:srgbClr val="F0EBE0"/>
              </a:solidFill>
              <a:prstDash val="solid"/>
              <a:round/>
            </a:ln>
          </a:right>
          <a:top>
            <a:ln w="12700" cap="flat">
              <a:solidFill>
                <a:srgbClr val="F0EBE0"/>
              </a:solidFill>
              <a:prstDash val="solid"/>
              <a:round/>
            </a:ln>
          </a:top>
          <a:bottom>
            <a:ln w="12700" cap="flat">
              <a:solidFill>
                <a:srgbClr val="F0EBE0"/>
              </a:solidFill>
              <a:prstDash val="solid"/>
              <a:round/>
            </a:ln>
          </a:bottom>
          <a:insideH>
            <a:ln w="12700" cap="flat">
              <a:solidFill>
                <a:srgbClr val="F0EBE0"/>
              </a:solidFill>
              <a:prstDash val="solid"/>
              <a:round/>
            </a:ln>
          </a:insideH>
          <a:insideV>
            <a:ln w="12700" cap="flat">
              <a:solidFill>
                <a:srgbClr val="F0EBE0"/>
              </a:solidFill>
              <a:prstDash val="solid"/>
              <a:round/>
            </a:ln>
          </a:insideV>
        </a:tcBdr>
        <a:fill>
          <a:solidFill>
            <a:schemeClr val="accent1"/>
          </a:solidFill>
        </a:fill>
      </a:tcStyle>
    </a:firstCol>
    <a:lastRow>
      <a:tcTxStyle b="on" i="off">
        <a:font>
          <a:latin typeface="Publico Headline Black"/>
          <a:ea typeface="Publico Headline Black"/>
          <a:cs typeface="Publico Headline Black"/>
        </a:font>
        <a:srgbClr val="F0EBE0"/>
      </a:tcTxStyle>
      <a:tcStyle>
        <a:tcBdr>
          <a:left>
            <a:ln w="12700" cap="flat">
              <a:solidFill>
                <a:srgbClr val="F0EBE0"/>
              </a:solidFill>
              <a:prstDash val="solid"/>
              <a:round/>
            </a:ln>
          </a:left>
          <a:right>
            <a:ln w="12700" cap="flat">
              <a:solidFill>
                <a:srgbClr val="F0EBE0"/>
              </a:solidFill>
              <a:prstDash val="solid"/>
              <a:round/>
            </a:ln>
          </a:right>
          <a:top>
            <a:ln w="38100" cap="flat">
              <a:solidFill>
                <a:srgbClr val="F0EBE0"/>
              </a:solidFill>
              <a:prstDash val="solid"/>
              <a:round/>
            </a:ln>
          </a:top>
          <a:bottom>
            <a:ln w="12700" cap="flat">
              <a:solidFill>
                <a:srgbClr val="F0EBE0"/>
              </a:solidFill>
              <a:prstDash val="solid"/>
              <a:round/>
            </a:ln>
          </a:bottom>
          <a:insideH>
            <a:ln w="12700" cap="flat">
              <a:solidFill>
                <a:srgbClr val="F0EBE0"/>
              </a:solidFill>
              <a:prstDash val="solid"/>
              <a:round/>
            </a:ln>
          </a:insideH>
          <a:insideV>
            <a:ln w="12700" cap="flat">
              <a:solidFill>
                <a:srgbClr val="F0EBE0"/>
              </a:solidFill>
              <a:prstDash val="solid"/>
              <a:round/>
            </a:ln>
          </a:insideV>
        </a:tcBdr>
        <a:fill>
          <a:solidFill>
            <a:schemeClr val="accent1"/>
          </a:solidFill>
        </a:fill>
      </a:tcStyle>
    </a:lastRow>
    <a:firstRow>
      <a:tcTxStyle b="on" i="off">
        <a:font>
          <a:latin typeface="Publico Headline Black"/>
          <a:ea typeface="Publico Headline Black"/>
          <a:cs typeface="Publico Headline Black"/>
        </a:font>
        <a:srgbClr val="F0EBE0"/>
      </a:tcTxStyle>
      <a:tcStyle>
        <a:tcBdr>
          <a:left>
            <a:ln w="12700" cap="flat">
              <a:solidFill>
                <a:srgbClr val="F0EBE0"/>
              </a:solidFill>
              <a:prstDash val="solid"/>
              <a:round/>
            </a:ln>
          </a:left>
          <a:right>
            <a:ln w="12700" cap="flat">
              <a:solidFill>
                <a:srgbClr val="F0EBE0"/>
              </a:solidFill>
              <a:prstDash val="solid"/>
              <a:round/>
            </a:ln>
          </a:right>
          <a:top>
            <a:ln w="12700" cap="flat">
              <a:solidFill>
                <a:srgbClr val="F0EBE0"/>
              </a:solidFill>
              <a:prstDash val="solid"/>
              <a:round/>
            </a:ln>
          </a:top>
          <a:bottom>
            <a:ln w="38100" cap="flat">
              <a:solidFill>
                <a:srgbClr val="F0EBE0"/>
              </a:solidFill>
              <a:prstDash val="solid"/>
              <a:round/>
            </a:ln>
          </a:bottom>
          <a:insideH>
            <a:ln w="12700" cap="flat">
              <a:solidFill>
                <a:srgbClr val="F0EBE0"/>
              </a:solidFill>
              <a:prstDash val="solid"/>
              <a:round/>
            </a:ln>
          </a:insideH>
          <a:insideV>
            <a:ln w="12700" cap="flat">
              <a:solidFill>
                <a:srgbClr val="F0EBE0"/>
              </a:solidFill>
              <a:prstDash val="solid"/>
              <a:round/>
            </a:ln>
          </a:insideV>
        </a:tcBdr>
        <a:fill>
          <a:solidFill>
            <a:schemeClr val="accent1"/>
          </a:solidFill>
        </a:fill>
      </a:tcStyle>
    </a:firstRow>
  </a:tblStyle>
  <a:tblStyle styleId="{C7B018BB-80A7-4F77-B60F-C8B233D01FF8}" styleName="">
    <a:tblBg/>
    <a:wholeTbl>
      <a:tcTxStyle b="on" i="off">
        <a:font>
          <a:latin typeface="Publico Headline Black"/>
          <a:ea typeface="Publico Headline Black"/>
          <a:cs typeface="Publico Headline Black"/>
        </a:font>
        <a:srgbClr val="000000"/>
      </a:tcTxStyle>
      <a:tcStyle>
        <a:tcBdr>
          <a:left>
            <a:ln w="12700" cap="flat">
              <a:solidFill>
                <a:srgbClr val="F0EBE0"/>
              </a:solidFill>
              <a:prstDash val="solid"/>
              <a:round/>
            </a:ln>
          </a:left>
          <a:right>
            <a:ln w="12700" cap="flat">
              <a:solidFill>
                <a:srgbClr val="F0EBE0"/>
              </a:solidFill>
              <a:prstDash val="solid"/>
              <a:round/>
            </a:ln>
          </a:right>
          <a:top>
            <a:ln w="12700" cap="flat">
              <a:solidFill>
                <a:srgbClr val="F0EBE0"/>
              </a:solidFill>
              <a:prstDash val="solid"/>
              <a:round/>
            </a:ln>
          </a:top>
          <a:bottom>
            <a:ln w="12700" cap="flat">
              <a:solidFill>
                <a:srgbClr val="F0EBE0"/>
              </a:solidFill>
              <a:prstDash val="solid"/>
              <a:round/>
            </a:ln>
          </a:bottom>
          <a:insideH>
            <a:ln w="12700" cap="flat">
              <a:solidFill>
                <a:srgbClr val="F0EBE0"/>
              </a:solidFill>
              <a:prstDash val="solid"/>
              <a:round/>
            </a:ln>
          </a:insideH>
          <a:insideV>
            <a:ln w="12700" cap="flat">
              <a:solidFill>
                <a:srgbClr val="F0EBE0"/>
              </a:solidFill>
              <a:prstDash val="solid"/>
              <a:round/>
            </a:ln>
          </a:insideV>
        </a:tcBdr>
        <a:fill>
          <a:solidFill>
            <a:srgbClr val="DBE8D4"/>
          </a:solidFill>
        </a:fill>
      </a:tcStyle>
    </a:wholeTbl>
    <a:band2H>
      <a:tcTxStyle b="def" i="def"/>
      <a:tcStyle>
        <a:tcBdr/>
        <a:fill>
          <a:solidFill>
            <a:srgbClr val="EEF4EB"/>
          </a:solidFill>
        </a:fill>
      </a:tcStyle>
    </a:band2H>
    <a:firstCol>
      <a:tcTxStyle b="on" i="off">
        <a:font>
          <a:latin typeface="Publico Headline Black"/>
          <a:ea typeface="Publico Headline Black"/>
          <a:cs typeface="Publico Headline Black"/>
        </a:font>
        <a:srgbClr val="F0EBE0"/>
      </a:tcTxStyle>
      <a:tcStyle>
        <a:tcBdr>
          <a:left>
            <a:ln w="12700" cap="flat">
              <a:solidFill>
                <a:srgbClr val="F0EBE0"/>
              </a:solidFill>
              <a:prstDash val="solid"/>
              <a:round/>
            </a:ln>
          </a:left>
          <a:right>
            <a:ln w="12700" cap="flat">
              <a:solidFill>
                <a:srgbClr val="F0EBE0"/>
              </a:solidFill>
              <a:prstDash val="solid"/>
              <a:round/>
            </a:ln>
          </a:right>
          <a:top>
            <a:ln w="12700" cap="flat">
              <a:solidFill>
                <a:srgbClr val="F0EBE0"/>
              </a:solidFill>
              <a:prstDash val="solid"/>
              <a:round/>
            </a:ln>
          </a:top>
          <a:bottom>
            <a:ln w="12700" cap="flat">
              <a:solidFill>
                <a:srgbClr val="F0EBE0"/>
              </a:solidFill>
              <a:prstDash val="solid"/>
              <a:round/>
            </a:ln>
          </a:bottom>
          <a:insideH>
            <a:ln w="12700" cap="flat">
              <a:solidFill>
                <a:srgbClr val="F0EBE0"/>
              </a:solidFill>
              <a:prstDash val="solid"/>
              <a:round/>
            </a:ln>
          </a:insideH>
          <a:insideV>
            <a:ln w="12700" cap="flat">
              <a:solidFill>
                <a:srgbClr val="F0EBE0"/>
              </a:solidFill>
              <a:prstDash val="solid"/>
              <a:round/>
            </a:ln>
          </a:insideV>
        </a:tcBdr>
        <a:fill>
          <a:solidFill>
            <a:schemeClr val="accent3"/>
          </a:solidFill>
        </a:fill>
      </a:tcStyle>
    </a:firstCol>
    <a:lastRow>
      <a:tcTxStyle b="on" i="off">
        <a:font>
          <a:latin typeface="Publico Headline Black"/>
          <a:ea typeface="Publico Headline Black"/>
          <a:cs typeface="Publico Headline Black"/>
        </a:font>
        <a:srgbClr val="F0EBE0"/>
      </a:tcTxStyle>
      <a:tcStyle>
        <a:tcBdr>
          <a:left>
            <a:ln w="12700" cap="flat">
              <a:solidFill>
                <a:srgbClr val="F0EBE0"/>
              </a:solidFill>
              <a:prstDash val="solid"/>
              <a:round/>
            </a:ln>
          </a:left>
          <a:right>
            <a:ln w="12700" cap="flat">
              <a:solidFill>
                <a:srgbClr val="F0EBE0"/>
              </a:solidFill>
              <a:prstDash val="solid"/>
              <a:round/>
            </a:ln>
          </a:right>
          <a:top>
            <a:ln w="38100" cap="flat">
              <a:solidFill>
                <a:srgbClr val="F0EBE0"/>
              </a:solidFill>
              <a:prstDash val="solid"/>
              <a:round/>
            </a:ln>
          </a:top>
          <a:bottom>
            <a:ln w="12700" cap="flat">
              <a:solidFill>
                <a:srgbClr val="F0EBE0"/>
              </a:solidFill>
              <a:prstDash val="solid"/>
              <a:round/>
            </a:ln>
          </a:bottom>
          <a:insideH>
            <a:ln w="12700" cap="flat">
              <a:solidFill>
                <a:srgbClr val="F0EBE0"/>
              </a:solidFill>
              <a:prstDash val="solid"/>
              <a:round/>
            </a:ln>
          </a:insideH>
          <a:insideV>
            <a:ln w="12700" cap="flat">
              <a:solidFill>
                <a:srgbClr val="F0EBE0"/>
              </a:solidFill>
              <a:prstDash val="solid"/>
              <a:round/>
            </a:ln>
          </a:insideV>
        </a:tcBdr>
        <a:fill>
          <a:solidFill>
            <a:schemeClr val="accent3"/>
          </a:solidFill>
        </a:fill>
      </a:tcStyle>
    </a:lastRow>
    <a:firstRow>
      <a:tcTxStyle b="on" i="off">
        <a:font>
          <a:latin typeface="Publico Headline Black"/>
          <a:ea typeface="Publico Headline Black"/>
          <a:cs typeface="Publico Headline Black"/>
        </a:font>
        <a:srgbClr val="F0EBE0"/>
      </a:tcTxStyle>
      <a:tcStyle>
        <a:tcBdr>
          <a:left>
            <a:ln w="12700" cap="flat">
              <a:solidFill>
                <a:srgbClr val="F0EBE0"/>
              </a:solidFill>
              <a:prstDash val="solid"/>
              <a:round/>
            </a:ln>
          </a:left>
          <a:right>
            <a:ln w="12700" cap="flat">
              <a:solidFill>
                <a:srgbClr val="F0EBE0"/>
              </a:solidFill>
              <a:prstDash val="solid"/>
              <a:round/>
            </a:ln>
          </a:right>
          <a:top>
            <a:ln w="12700" cap="flat">
              <a:solidFill>
                <a:srgbClr val="F0EBE0"/>
              </a:solidFill>
              <a:prstDash val="solid"/>
              <a:round/>
            </a:ln>
          </a:top>
          <a:bottom>
            <a:ln w="38100" cap="flat">
              <a:solidFill>
                <a:srgbClr val="F0EBE0"/>
              </a:solidFill>
              <a:prstDash val="solid"/>
              <a:round/>
            </a:ln>
          </a:bottom>
          <a:insideH>
            <a:ln w="12700" cap="flat">
              <a:solidFill>
                <a:srgbClr val="F0EBE0"/>
              </a:solidFill>
              <a:prstDash val="solid"/>
              <a:round/>
            </a:ln>
          </a:insideH>
          <a:insideV>
            <a:ln w="12700" cap="flat">
              <a:solidFill>
                <a:srgbClr val="F0EBE0"/>
              </a:solidFill>
              <a:prstDash val="solid"/>
              <a:round/>
            </a:ln>
          </a:insideV>
        </a:tcBdr>
        <a:fill>
          <a:solidFill>
            <a:schemeClr val="accent3"/>
          </a:solidFill>
        </a:fill>
      </a:tcStyle>
    </a:firstRow>
  </a:tblStyle>
  <a:tblStyle styleId="{EEE7283C-3CF3-47DC-8721-378D4A62B228}" styleName="">
    <a:tblBg/>
    <a:wholeTbl>
      <a:tcTxStyle b="on" i="off">
        <a:font>
          <a:latin typeface="Publico Headline Black"/>
          <a:ea typeface="Publico Headline Black"/>
          <a:cs typeface="Publico Headline Black"/>
        </a:font>
        <a:srgbClr val="000000"/>
      </a:tcTxStyle>
      <a:tcStyle>
        <a:tcBdr>
          <a:left>
            <a:ln w="12700" cap="flat">
              <a:solidFill>
                <a:srgbClr val="F0EBE0"/>
              </a:solidFill>
              <a:prstDash val="solid"/>
              <a:round/>
            </a:ln>
          </a:left>
          <a:right>
            <a:ln w="12700" cap="flat">
              <a:solidFill>
                <a:srgbClr val="F0EBE0"/>
              </a:solidFill>
              <a:prstDash val="solid"/>
              <a:round/>
            </a:ln>
          </a:right>
          <a:top>
            <a:ln w="12700" cap="flat">
              <a:solidFill>
                <a:srgbClr val="F0EBE0"/>
              </a:solidFill>
              <a:prstDash val="solid"/>
              <a:round/>
            </a:ln>
          </a:top>
          <a:bottom>
            <a:ln w="12700" cap="flat">
              <a:solidFill>
                <a:srgbClr val="F0EBE0"/>
              </a:solidFill>
              <a:prstDash val="solid"/>
              <a:round/>
            </a:ln>
          </a:bottom>
          <a:insideH>
            <a:ln w="12700" cap="flat">
              <a:solidFill>
                <a:srgbClr val="F0EBE0"/>
              </a:solidFill>
              <a:prstDash val="solid"/>
              <a:round/>
            </a:ln>
          </a:insideH>
          <a:insideV>
            <a:ln w="12700" cap="flat">
              <a:solidFill>
                <a:srgbClr val="F0EBE0"/>
              </a:solidFill>
              <a:prstDash val="solid"/>
              <a:round/>
            </a:ln>
          </a:insideV>
        </a:tcBdr>
        <a:fill>
          <a:solidFill>
            <a:srgbClr val="FFD9CA"/>
          </a:solidFill>
        </a:fill>
      </a:tcStyle>
    </a:wholeTbl>
    <a:band2H>
      <a:tcTxStyle b="def" i="def"/>
      <a:tcStyle>
        <a:tcBdr/>
        <a:fill>
          <a:solidFill>
            <a:srgbClr val="FFEDE6"/>
          </a:solidFill>
        </a:fill>
      </a:tcStyle>
    </a:band2H>
    <a:firstCol>
      <a:tcTxStyle b="on" i="off">
        <a:font>
          <a:latin typeface="Publico Headline Black"/>
          <a:ea typeface="Publico Headline Black"/>
          <a:cs typeface="Publico Headline Black"/>
        </a:font>
        <a:srgbClr val="F0EBE0"/>
      </a:tcTxStyle>
      <a:tcStyle>
        <a:tcBdr>
          <a:left>
            <a:ln w="12700" cap="flat">
              <a:solidFill>
                <a:srgbClr val="F0EBE0"/>
              </a:solidFill>
              <a:prstDash val="solid"/>
              <a:round/>
            </a:ln>
          </a:left>
          <a:right>
            <a:ln w="12700" cap="flat">
              <a:solidFill>
                <a:srgbClr val="F0EBE0"/>
              </a:solidFill>
              <a:prstDash val="solid"/>
              <a:round/>
            </a:ln>
          </a:right>
          <a:top>
            <a:ln w="12700" cap="flat">
              <a:solidFill>
                <a:srgbClr val="F0EBE0"/>
              </a:solidFill>
              <a:prstDash val="solid"/>
              <a:round/>
            </a:ln>
          </a:top>
          <a:bottom>
            <a:ln w="12700" cap="flat">
              <a:solidFill>
                <a:srgbClr val="F0EBE0"/>
              </a:solidFill>
              <a:prstDash val="solid"/>
              <a:round/>
            </a:ln>
          </a:bottom>
          <a:insideH>
            <a:ln w="12700" cap="flat">
              <a:solidFill>
                <a:srgbClr val="F0EBE0"/>
              </a:solidFill>
              <a:prstDash val="solid"/>
              <a:round/>
            </a:ln>
          </a:insideH>
          <a:insideV>
            <a:ln w="12700" cap="flat">
              <a:solidFill>
                <a:srgbClr val="F0EBE0"/>
              </a:solidFill>
              <a:prstDash val="solid"/>
              <a:round/>
            </a:ln>
          </a:insideV>
        </a:tcBdr>
        <a:fill>
          <a:solidFill>
            <a:schemeClr val="accent6"/>
          </a:solidFill>
        </a:fill>
      </a:tcStyle>
    </a:firstCol>
    <a:lastRow>
      <a:tcTxStyle b="on" i="off">
        <a:font>
          <a:latin typeface="Publico Headline Black"/>
          <a:ea typeface="Publico Headline Black"/>
          <a:cs typeface="Publico Headline Black"/>
        </a:font>
        <a:srgbClr val="F0EBE0"/>
      </a:tcTxStyle>
      <a:tcStyle>
        <a:tcBdr>
          <a:left>
            <a:ln w="12700" cap="flat">
              <a:solidFill>
                <a:srgbClr val="F0EBE0"/>
              </a:solidFill>
              <a:prstDash val="solid"/>
              <a:round/>
            </a:ln>
          </a:left>
          <a:right>
            <a:ln w="12700" cap="flat">
              <a:solidFill>
                <a:srgbClr val="F0EBE0"/>
              </a:solidFill>
              <a:prstDash val="solid"/>
              <a:round/>
            </a:ln>
          </a:right>
          <a:top>
            <a:ln w="38100" cap="flat">
              <a:solidFill>
                <a:srgbClr val="F0EBE0"/>
              </a:solidFill>
              <a:prstDash val="solid"/>
              <a:round/>
            </a:ln>
          </a:top>
          <a:bottom>
            <a:ln w="12700" cap="flat">
              <a:solidFill>
                <a:srgbClr val="F0EBE0"/>
              </a:solidFill>
              <a:prstDash val="solid"/>
              <a:round/>
            </a:ln>
          </a:bottom>
          <a:insideH>
            <a:ln w="12700" cap="flat">
              <a:solidFill>
                <a:srgbClr val="F0EBE0"/>
              </a:solidFill>
              <a:prstDash val="solid"/>
              <a:round/>
            </a:ln>
          </a:insideH>
          <a:insideV>
            <a:ln w="12700" cap="flat">
              <a:solidFill>
                <a:srgbClr val="F0EBE0"/>
              </a:solidFill>
              <a:prstDash val="solid"/>
              <a:round/>
            </a:ln>
          </a:insideV>
        </a:tcBdr>
        <a:fill>
          <a:solidFill>
            <a:schemeClr val="accent6"/>
          </a:solidFill>
        </a:fill>
      </a:tcStyle>
    </a:lastRow>
    <a:firstRow>
      <a:tcTxStyle b="on" i="off">
        <a:font>
          <a:latin typeface="Publico Headline Black"/>
          <a:ea typeface="Publico Headline Black"/>
          <a:cs typeface="Publico Headline Black"/>
        </a:font>
        <a:srgbClr val="F0EBE0"/>
      </a:tcTxStyle>
      <a:tcStyle>
        <a:tcBdr>
          <a:left>
            <a:ln w="12700" cap="flat">
              <a:solidFill>
                <a:srgbClr val="F0EBE0"/>
              </a:solidFill>
              <a:prstDash val="solid"/>
              <a:round/>
            </a:ln>
          </a:left>
          <a:right>
            <a:ln w="12700" cap="flat">
              <a:solidFill>
                <a:srgbClr val="F0EBE0"/>
              </a:solidFill>
              <a:prstDash val="solid"/>
              <a:round/>
            </a:ln>
          </a:right>
          <a:top>
            <a:ln w="12700" cap="flat">
              <a:solidFill>
                <a:srgbClr val="F0EBE0"/>
              </a:solidFill>
              <a:prstDash val="solid"/>
              <a:round/>
            </a:ln>
          </a:top>
          <a:bottom>
            <a:ln w="38100" cap="flat">
              <a:solidFill>
                <a:srgbClr val="F0EBE0"/>
              </a:solidFill>
              <a:prstDash val="solid"/>
              <a:round/>
            </a:ln>
          </a:bottom>
          <a:insideH>
            <a:ln w="12700" cap="flat">
              <a:solidFill>
                <a:srgbClr val="F0EBE0"/>
              </a:solidFill>
              <a:prstDash val="solid"/>
              <a:round/>
            </a:ln>
          </a:insideH>
          <a:insideV>
            <a:ln w="12700" cap="flat">
              <a:solidFill>
                <a:srgbClr val="F0EBE0"/>
              </a:solidFill>
              <a:prstDash val="solid"/>
              <a:round/>
            </a:ln>
          </a:insideV>
        </a:tcBdr>
        <a:fill>
          <a:solidFill>
            <a:schemeClr val="accent6"/>
          </a:solidFill>
        </a:fill>
      </a:tcStyle>
    </a:firstRow>
  </a:tblStyle>
  <a:tblStyle styleId="{CF821DB8-F4EB-4A41-A1BA-3FCAFE7338EE}" styleName="">
    <a:tblBg/>
    <a:wholeTbl>
      <a:tcTxStyle b="on" i="off">
        <a:font>
          <a:latin typeface="Publico Headline Black"/>
          <a:ea typeface="Publico Headline Black"/>
          <a:cs typeface="Publico Headline Black"/>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0EBE0"/>
          </a:solidFill>
        </a:fill>
      </a:tcStyle>
    </a:band2H>
    <a:firstCol>
      <a:tcTxStyle b="on" i="off">
        <a:font>
          <a:latin typeface="Publico Headline Black"/>
          <a:ea typeface="Publico Headline Black"/>
          <a:cs typeface="Publico Headline Black"/>
        </a:font>
        <a:srgbClr val="F0EBE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Publico Headline Black"/>
          <a:ea typeface="Publico Headline Black"/>
          <a:cs typeface="Publico Headline Black"/>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0EBE0"/>
          </a:solidFill>
        </a:fill>
      </a:tcStyle>
    </a:lastRow>
    <a:firstRow>
      <a:tcTxStyle b="on" i="off">
        <a:font>
          <a:latin typeface="Publico Headline Black"/>
          <a:ea typeface="Publico Headline Black"/>
          <a:cs typeface="Publico Headline Black"/>
        </a:font>
        <a:srgbClr val="F0EBE0"/>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ff">
        <a:font>
          <a:latin typeface="Publico Headline Black"/>
          <a:ea typeface="Publico Headline Black"/>
          <a:cs typeface="Publico Headline Black"/>
        </a:font>
        <a:srgbClr val="000000"/>
      </a:tcTxStyle>
      <a:tcStyle>
        <a:tcBdr>
          <a:left>
            <a:ln w="12700" cap="flat">
              <a:solidFill>
                <a:srgbClr val="F0EBE0"/>
              </a:solidFill>
              <a:prstDash val="solid"/>
              <a:round/>
            </a:ln>
          </a:left>
          <a:right>
            <a:ln w="12700" cap="flat">
              <a:solidFill>
                <a:srgbClr val="F0EBE0"/>
              </a:solidFill>
              <a:prstDash val="solid"/>
              <a:round/>
            </a:ln>
          </a:right>
          <a:top>
            <a:ln w="12700" cap="flat">
              <a:solidFill>
                <a:srgbClr val="F0EBE0"/>
              </a:solidFill>
              <a:prstDash val="solid"/>
              <a:round/>
            </a:ln>
          </a:top>
          <a:bottom>
            <a:ln w="12700" cap="flat">
              <a:solidFill>
                <a:srgbClr val="F0EBE0"/>
              </a:solidFill>
              <a:prstDash val="solid"/>
              <a:round/>
            </a:ln>
          </a:bottom>
          <a:insideH>
            <a:ln w="12700" cap="flat">
              <a:solidFill>
                <a:srgbClr val="F0EBE0"/>
              </a:solidFill>
              <a:prstDash val="solid"/>
              <a:round/>
            </a:ln>
          </a:insideH>
          <a:insideV>
            <a:ln w="12700" cap="flat">
              <a:solidFill>
                <a:srgbClr val="F0EBE0"/>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Publico Headline Black"/>
          <a:ea typeface="Publico Headline Black"/>
          <a:cs typeface="Publico Headline Black"/>
        </a:font>
        <a:srgbClr val="F0EBE0"/>
      </a:tcTxStyle>
      <a:tcStyle>
        <a:tcBdr>
          <a:left>
            <a:ln w="12700" cap="flat">
              <a:solidFill>
                <a:srgbClr val="F0EBE0"/>
              </a:solidFill>
              <a:prstDash val="solid"/>
              <a:round/>
            </a:ln>
          </a:left>
          <a:right>
            <a:ln w="12700" cap="flat">
              <a:solidFill>
                <a:srgbClr val="F0EBE0"/>
              </a:solidFill>
              <a:prstDash val="solid"/>
              <a:round/>
            </a:ln>
          </a:right>
          <a:top>
            <a:ln w="12700" cap="flat">
              <a:solidFill>
                <a:srgbClr val="F0EBE0"/>
              </a:solidFill>
              <a:prstDash val="solid"/>
              <a:round/>
            </a:ln>
          </a:top>
          <a:bottom>
            <a:ln w="12700" cap="flat">
              <a:solidFill>
                <a:srgbClr val="F0EBE0"/>
              </a:solidFill>
              <a:prstDash val="solid"/>
              <a:round/>
            </a:ln>
          </a:bottom>
          <a:insideH>
            <a:ln w="12700" cap="flat">
              <a:solidFill>
                <a:srgbClr val="F0EBE0"/>
              </a:solidFill>
              <a:prstDash val="solid"/>
              <a:round/>
            </a:ln>
          </a:insideH>
          <a:insideV>
            <a:ln w="12700" cap="flat">
              <a:solidFill>
                <a:srgbClr val="F0EBE0"/>
              </a:solidFill>
              <a:prstDash val="solid"/>
              <a:round/>
            </a:ln>
          </a:insideV>
        </a:tcBdr>
        <a:fill>
          <a:solidFill>
            <a:srgbClr val="000000"/>
          </a:solidFill>
        </a:fill>
      </a:tcStyle>
    </a:firstCol>
    <a:lastRow>
      <a:tcTxStyle b="on" i="off">
        <a:font>
          <a:latin typeface="Publico Headline Black"/>
          <a:ea typeface="Publico Headline Black"/>
          <a:cs typeface="Publico Headline Black"/>
        </a:font>
        <a:srgbClr val="F0EBE0"/>
      </a:tcTxStyle>
      <a:tcStyle>
        <a:tcBdr>
          <a:left>
            <a:ln w="12700" cap="flat">
              <a:solidFill>
                <a:srgbClr val="F0EBE0"/>
              </a:solidFill>
              <a:prstDash val="solid"/>
              <a:round/>
            </a:ln>
          </a:left>
          <a:right>
            <a:ln w="12700" cap="flat">
              <a:solidFill>
                <a:srgbClr val="F0EBE0"/>
              </a:solidFill>
              <a:prstDash val="solid"/>
              <a:round/>
            </a:ln>
          </a:right>
          <a:top>
            <a:ln w="38100" cap="flat">
              <a:solidFill>
                <a:srgbClr val="F0EBE0"/>
              </a:solidFill>
              <a:prstDash val="solid"/>
              <a:round/>
            </a:ln>
          </a:top>
          <a:bottom>
            <a:ln w="12700" cap="flat">
              <a:solidFill>
                <a:srgbClr val="F0EBE0"/>
              </a:solidFill>
              <a:prstDash val="solid"/>
              <a:round/>
            </a:ln>
          </a:bottom>
          <a:insideH>
            <a:ln w="12700" cap="flat">
              <a:solidFill>
                <a:srgbClr val="F0EBE0"/>
              </a:solidFill>
              <a:prstDash val="solid"/>
              <a:round/>
            </a:ln>
          </a:insideH>
          <a:insideV>
            <a:ln w="12700" cap="flat">
              <a:solidFill>
                <a:srgbClr val="F0EBE0"/>
              </a:solidFill>
              <a:prstDash val="solid"/>
              <a:round/>
            </a:ln>
          </a:insideV>
        </a:tcBdr>
        <a:fill>
          <a:solidFill>
            <a:srgbClr val="000000"/>
          </a:solidFill>
        </a:fill>
      </a:tcStyle>
    </a:lastRow>
    <a:firstRow>
      <a:tcTxStyle b="on" i="off">
        <a:font>
          <a:latin typeface="Publico Headline Black"/>
          <a:ea typeface="Publico Headline Black"/>
          <a:cs typeface="Publico Headline Black"/>
        </a:font>
        <a:srgbClr val="F0EBE0"/>
      </a:tcTxStyle>
      <a:tcStyle>
        <a:tcBdr>
          <a:left>
            <a:ln w="12700" cap="flat">
              <a:solidFill>
                <a:srgbClr val="F0EBE0"/>
              </a:solidFill>
              <a:prstDash val="solid"/>
              <a:round/>
            </a:ln>
          </a:left>
          <a:right>
            <a:ln w="12700" cap="flat">
              <a:solidFill>
                <a:srgbClr val="F0EBE0"/>
              </a:solidFill>
              <a:prstDash val="solid"/>
              <a:round/>
            </a:ln>
          </a:right>
          <a:top>
            <a:ln w="12700" cap="flat">
              <a:solidFill>
                <a:srgbClr val="F0EBE0"/>
              </a:solidFill>
              <a:prstDash val="solid"/>
              <a:round/>
            </a:ln>
          </a:top>
          <a:bottom>
            <a:ln w="38100" cap="flat">
              <a:solidFill>
                <a:srgbClr val="F0EBE0"/>
              </a:solidFill>
              <a:prstDash val="solid"/>
              <a:round/>
            </a:ln>
          </a:bottom>
          <a:insideH>
            <a:ln w="12700" cap="flat">
              <a:solidFill>
                <a:srgbClr val="F0EBE0"/>
              </a:solidFill>
              <a:prstDash val="solid"/>
              <a:round/>
            </a:ln>
          </a:insideH>
          <a:insideV>
            <a:ln w="12700" cap="flat">
              <a:solidFill>
                <a:srgbClr val="F0EBE0"/>
              </a:solidFill>
              <a:prstDash val="solid"/>
              <a:round/>
            </a:ln>
          </a:insideV>
        </a:tcBdr>
        <a:fill>
          <a:solidFill>
            <a:srgbClr val="000000"/>
          </a:solidFill>
        </a:fill>
      </a:tcStyle>
    </a:firstRow>
  </a:tblStyle>
  <a:tblStyle styleId="{2708684C-4D16-4618-839F-0558EEFCDFE6}" styleName="">
    <a:tblBg/>
    <a:wholeTbl>
      <a:tcTxStyle b="on" i="off">
        <a:font>
          <a:latin typeface="Publico Headline Black"/>
          <a:ea typeface="Publico Headline Black"/>
          <a:cs typeface="Publico Headline Blac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Publico Headline Black"/>
          <a:ea typeface="Publico Headline Black"/>
          <a:cs typeface="Publico Headline Blac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Publico Headline Black"/>
          <a:ea typeface="Publico Headline Black"/>
          <a:cs typeface="Publico Headline Black"/>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Publico Headline Black"/>
          <a:ea typeface="Publico Headline Black"/>
          <a:cs typeface="Publico Headline Blac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1" name="Shape 161"/>
          <p:cNvSpPr/>
          <p:nvPr>
            <p:ph type="sldImg"/>
          </p:nvPr>
        </p:nvSpPr>
        <p:spPr>
          <a:xfrm>
            <a:off x="1143000" y="685800"/>
            <a:ext cx="4572000" cy="3429000"/>
          </a:xfrm>
          <a:prstGeom prst="rect">
            <a:avLst/>
          </a:prstGeom>
        </p:spPr>
        <p:txBody>
          <a:bodyPr/>
          <a:lstStyle/>
          <a:p>
            <a:pPr/>
          </a:p>
        </p:txBody>
      </p:sp>
      <p:sp>
        <p:nvSpPr>
          <p:cNvPr id="162" name="Shape 16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sp>
        <p:nvSpPr>
          <p:cNvPr id="13" name="Body Level One…"/>
          <p:cNvSpPr txBox="1"/>
          <p:nvPr>
            <p:ph type="body" sz="quarter" idx="1" hasCustomPrompt="1"/>
          </p:nvPr>
        </p:nvSpPr>
        <p:spPr>
          <a:prstGeom prst="rect">
            <a:avLst/>
          </a:prstGeom>
        </p:spPr>
        <p:txBody>
          <a:bodyPr/>
          <a:lstStyle/>
          <a:p>
            <a:pPr/>
            <a:r>
              <a:t>Author and Date</a:t>
            </a:r>
          </a:p>
          <a:p>
            <a:pPr lvl="1"/>
            <a:r>
              <a:t/>
            </a:r>
          </a:p>
          <a:p>
            <a:pPr lvl="2"/>
            <a:r>
              <a:t/>
            </a:r>
          </a:p>
          <a:p>
            <a:pPr lvl="3"/>
            <a:r>
              <a:t/>
            </a:r>
          </a:p>
          <a:p>
            <a:pPr lvl="4"/>
            <a:r>
              <a:t/>
            </a:r>
          </a:p>
        </p:txBody>
      </p:sp>
      <p:sp>
        <p:nvSpPr>
          <p:cNvPr id="14" name="Presentation Title"/>
          <p:cNvSpPr txBox="1"/>
          <p:nvPr>
            <p:ph type="title" hasCustomPrompt="1"/>
          </p:nvPr>
        </p:nvSpPr>
        <p:spPr>
          <a:prstGeom prst="rect">
            <a:avLst/>
          </a:prstGeom>
        </p:spPr>
        <p:txBody>
          <a:bodyPr/>
          <a:lstStyle/>
          <a:p>
            <a:pPr/>
            <a:r>
              <a:t>Presentation Title</a:t>
            </a:r>
          </a:p>
        </p:txBody>
      </p:sp>
      <p:sp>
        <p:nvSpPr>
          <p:cNvPr id="15" name="Body Level One…"/>
          <p:cNvSpPr txBox="1"/>
          <p:nvPr>
            <p:ph type="body" sz="quarter" idx="21" hasCustomPrompt="1"/>
          </p:nvPr>
        </p:nvSpPr>
        <p:spPr>
          <a:xfrm>
            <a:off x="1727200" y="7251700"/>
            <a:ext cx="20929600" cy="2038283"/>
          </a:xfrm>
          <a:prstGeom prst="rect">
            <a:avLst/>
          </a:prstGeom>
        </p:spPr>
        <p:txBody>
          <a:bodyPr anchor="t"/>
          <a:lstStyle>
            <a:lvl1pPr marL="0" indent="0" defTabSz="584200">
              <a:lnSpc>
                <a:spcPct val="90000"/>
              </a:lnSpc>
              <a:buSzTx/>
              <a:buNone/>
              <a:defRPr b="0" cap="none" spc="-100" sz="4400">
                <a:solidFill>
                  <a:srgbClr val="227AAE"/>
                </a:solidFill>
              </a:defRPr>
            </a:lvl1pPr>
          </a:lstStyle>
          <a:p>
            <a:pPr/>
            <a:r>
              <a:t>Presentation Subtitle</a:t>
            </a:r>
          </a:p>
        </p:txBody>
      </p:sp>
      <p:sp>
        <p:nvSpPr>
          <p:cNvPr id="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08" name="Body Level One…"/>
          <p:cNvSpPr txBox="1"/>
          <p:nvPr>
            <p:ph type="body" sz="quarter" idx="1" hasCustomPrompt="1"/>
          </p:nvPr>
        </p:nvSpPr>
        <p:spPr>
          <a:xfrm>
            <a:off x="1727200" y="5281886"/>
            <a:ext cx="20929600" cy="3136902"/>
          </a:xfrm>
          <a:prstGeom prst="rect">
            <a:avLst/>
          </a:prstGeom>
        </p:spPr>
        <p:txBody>
          <a:bodyPr/>
          <a:lstStyle>
            <a:lvl1pPr marL="1152877" indent="-1152877" defTabSz="584200">
              <a:lnSpc>
                <a:spcPct val="80000"/>
              </a:lnSpc>
              <a:defRPr b="0" cap="none" spc="-85" sz="8600">
                <a:solidFill>
                  <a:srgbClr val="4A4A4A"/>
                </a:solidFill>
                <a:latin typeface="Publico Headline Roman"/>
                <a:ea typeface="Publico Headline Roman"/>
                <a:cs typeface="Publico Headline Roman"/>
                <a:sym typeface="Publico Headline Roman"/>
              </a:defRPr>
            </a:lvl1pPr>
            <a:lvl2pPr defTabSz="584200">
              <a:lnSpc>
                <a:spcPct val="80000"/>
              </a:lnSpc>
              <a:defRPr b="0" cap="none" spc="-85" sz="8600">
                <a:solidFill>
                  <a:srgbClr val="4A4A4A"/>
                </a:solidFill>
                <a:latin typeface="Publico Headline Roman"/>
                <a:ea typeface="Publico Headline Roman"/>
                <a:cs typeface="Publico Headline Roman"/>
                <a:sym typeface="Publico Headline Roman"/>
              </a:defRPr>
            </a:lvl2pPr>
            <a:lvl3pPr defTabSz="584200">
              <a:lnSpc>
                <a:spcPct val="80000"/>
              </a:lnSpc>
              <a:defRPr b="0" cap="none" spc="-85" sz="8600">
                <a:solidFill>
                  <a:srgbClr val="4A4A4A"/>
                </a:solidFill>
                <a:latin typeface="Publico Headline Roman"/>
                <a:ea typeface="Publico Headline Roman"/>
                <a:cs typeface="Publico Headline Roman"/>
                <a:sym typeface="Publico Headline Roman"/>
              </a:defRPr>
            </a:lvl3pPr>
            <a:lvl4pPr defTabSz="584200">
              <a:lnSpc>
                <a:spcPct val="80000"/>
              </a:lnSpc>
              <a:defRPr b="0" cap="none" spc="-85" sz="8600">
                <a:solidFill>
                  <a:srgbClr val="4A4A4A"/>
                </a:solidFill>
                <a:latin typeface="Publico Headline Roman"/>
                <a:ea typeface="Publico Headline Roman"/>
                <a:cs typeface="Publico Headline Roman"/>
                <a:sym typeface="Publico Headline Roman"/>
              </a:defRPr>
            </a:lvl4pPr>
            <a:lvl5pPr defTabSz="584200">
              <a:lnSpc>
                <a:spcPct val="80000"/>
              </a:lnSpc>
              <a:defRPr b="0" cap="none" spc="-85" sz="8600">
                <a:solidFill>
                  <a:srgbClr val="4A4A4A"/>
                </a:solidFill>
                <a:latin typeface="Publico Headline Roman"/>
                <a:ea typeface="Publico Headline Roman"/>
                <a:cs typeface="Publico Headline Roman"/>
                <a:sym typeface="Publico Headline Roman"/>
              </a:defRPr>
            </a:lvl5pPr>
          </a:lstStyle>
          <a:p>
            <a:pPr/>
            <a:r>
              <a:t>Statement</a:t>
            </a:r>
          </a:p>
          <a:p>
            <a:pPr lvl="1"/>
            <a:r>
              <a:t/>
            </a:r>
          </a:p>
          <a:p>
            <a:pPr lvl="2"/>
            <a:r>
              <a:t/>
            </a:r>
          </a:p>
          <a:p>
            <a:pPr lvl="3"/>
            <a:r>
              <a:t/>
            </a:r>
          </a:p>
          <a:p>
            <a:pPr lvl="4"/>
            <a:r>
              <a:t/>
            </a:r>
          </a:p>
        </p:txBody>
      </p:sp>
      <p:sp>
        <p:nvSpPr>
          <p:cNvPr id="109" name="Slide Number"/>
          <p:cNvSpPr txBox="1"/>
          <p:nvPr>
            <p:ph type="sldNum" sz="quarter" idx="2"/>
          </p:nvPr>
        </p:nvSpPr>
        <p:spPr>
          <a:xfrm>
            <a:off x="11880850" y="13030199"/>
            <a:ext cx="6276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ig Fact">
    <p:bg>
      <p:bgPr>
        <a:solidFill>
          <a:srgbClr val="227AAF"/>
        </a:solidFill>
      </p:bgPr>
    </p:bg>
    <p:spTree>
      <p:nvGrpSpPr>
        <p:cNvPr id="1" name=""/>
        <p:cNvGrpSpPr/>
        <p:nvPr/>
      </p:nvGrpSpPr>
      <p:grpSpPr>
        <a:xfrm>
          <a:off x="0" y="0"/>
          <a:ext cx="0" cy="0"/>
          <a:chOff x="0" y="0"/>
          <a:chExt cx="0" cy="0"/>
        </a:xfrm>
      </p:grpSpPr>
      <p:sp>
        <p:nvSpPr>
          <p:cNvPr id="116" name="Body Level One…"/>
          <p:cNvSpPr txBox="1"/>
          <p:nvPr>
            <p:ph type="body" sz="quarter" idx="1" hasCustomPrompt="1"/>
          </p:nvPr>
        </p:nvSpPr>
        <p:spPr>
          <a:xfrm>
            <a:off x="1727200" y="8611965"/>
            <a:ext cx="20929600" cy="908814"/>
          </a:xfrm>
          <a:prstGeom prst="rect">
            <a:avLst/>
          </a:prstGeom>
        </p:spPr>
        <p:txBody>
          <a:bodyPr anchor="t"/>
          <a:lstStyle>
            <a:lvl1pPr marL="589844" indent="-589844" defTabSz="584200">
              <a:lnSpc>
                <a:spcPct val="90000"/>
              </a:lnSpc>
              <a:spcBef>
                <a:spcPts val="2000"/>
              </a:spcBef>
              <a:defRPr b="0" cap="none" spc="-44" sz="4400">
                <a:solidFill>
                  <a:srgbClr val="F0EBE0"/>
                </a:solidFill>
              </a:defRPr>
            </a:lvl1pPr>
            <a:lvl2pPr defTabSz="584200">
              <a:lnSpc>
                <a:spcPct val="90000"/>
              </a:lnSpc>
              <a:spcBef>
                <a:spcPts val="2000"/>
              </a:spcBef>
              <a:defRPr b="0" cap="none" spc="-44" sz="4400">
                <a:solidFill>
                  <a:srgbClr val="F0EBE0"/>
                </a:solidFill>
              </a:defRPr>
            </a:lvl2pPr>
            <a:lvl3pPr defTabSz="584200">
              <a:lnSpc>
                <a:spcPct val="90000"/>
              </a:lnSpc>
              <a:spcBef>
                <a:spcPts val="2000"/>
              </a:spcBef>
              <a:defRPr b="0" cap="none" spc="-44" sz="4400">
                <a:solidFill>
                  <a:srgbClr val="F0EBE0"/>
                </a:solidFill>
              </a:defRPr>
            </a:lvl3pPr>
            <a:lvl4pPr defTabSz="584200">
              <a:lnSpc>
                <a:spcPct val="90000"/>
              </a:lnSpc>
              <a:spcBef>
                <a:spcPts val="2000"/>
              </a:spcBef>
              <a:defRPr b="0" cap="none" spc="-44" sz="4400">
                <a:solidFill>
                  <a:srgbClr val="F0EBE0"/>
                </a:solidFill>
              </a:defRPr>
            </a:lvl4pPr>
            <a:lvl5pPr defTabSz="584200">
              <a:lnSpc>
                <a:spcPct val="90000"/>
              </a:lnSpc>
              <a:spcBef>
                <a:spcPts val="2000"/>
              </a:spcBef>
              <a:defRPr b="0" cap="none" spc="-44" sz="4400">
                <a:solidFill>
                  <a:srgbClr val="F0EBE0"/>
                </a:solidFill>
              </a:defRPr>
            </a:lvl5pPr>
          </a:lstStyle>
          <a:p>
            <a:pPr/>
            <a:r>
              <a:t>Fact information</a:t>
            </a:r>
          </a:p>
          <a:p>
            <a:pPr lvl="1"/>
            <a:r>
              <a:t/>
            </a:r>
          </a:p>
          <a:p>
            <a:pPr lvl="2"/>
            <a:r>
              <a:t/>
            </a:r>
          </a:p>
          <a:p>
            <a:pPr lvl="3"/>
            <a:r>
              <a:t/>
            </a:r>
          </a:p>
          <a:p>
            <a:pPr lvl="4"/>
            <a:r>
              <a:t/>
            </a:r>
          </a:p>
        </p:txBody>
      </p:sp>
      <p:sp>
        <p:nvSpPr>
          <p:cNvPr id="117" name="Line"/>
          <p:cNvSpPr/>
          <p:nvPr/>
        </p:nvSpPr>
        <p:spPr>
          <a:xfrm>
            <a:off x="863599" y="12852400"/>
            <a:ext cx="22656804" cy="0"/>
          </a:xfrm>
          <a:prstGeom prst="line">
            <a:avLst/>
          </a:prstGeom>
          <a:ln w="12700">
            <a:solidFill>
              <a:srgbClr val="EFEBDF"/>
            </a:solidFill>
            <a:miter lim="400000"/>
          </a:ln>
        </p:spPr>
        <p:txBody>
          <a:bodyPr lIns="45718" tIns="45718" rIns="45718" bIns="45718"/>
          <a:lstStyle/>
          <a:p>
            <a:pPr/>
          </a:p>
        </p:txBody>
      </p:sp>
      <p:sp>
        <p:nvSpPr>
          <p:cNvPr id="118" name="Line"/>
          <p:cNvSpPr/>
          <p:nvPr/>
        </p:nvSpPr>
        <p:spPr>
          <a:xfrm>
            <a:off x="863599" y="889000"/>
            <a:ext cx="22656804" cy="0"/>
          </a:xfrm>
          <a:prstGeom prst="line">
            <a:avLst/>
          </a:prstGeom>
          <a:ln w="50800">
            <a:solidFill>
              <a:srgbClr val="EFEBDF"/>
            </a:solidFill>
            <a:miter lim="400000"/>
          </a:ln>
        </p:spPr>
        <p:txBody>
          <a:bodyPr lIns="45718" tIns="45718" rIns="45718" bIns="45718"/>
          <a:lstStyle/>
          <a:p>
            <a:pPr/>
          </a:p>
        </p:txBody>
      </p:sp>
      <p:sp>
        <p:nvSpPr>
          <p:cNvPr id="119" name="Body Level One…"/>
          <p:cNvSpPr txBox="1"/>
          <p:nvPr>
            <p:ph type="body" idx="21" hasCustomPrompt="1"/>
          </p:nvPr>
        </p:nvSpPr>
        <p:spPr>
          <a:xfrm>
            <a:off x="1727200" y="1098622"/>
            <a:ext cx="20929600" cy="7461178"/>
          </a:xfrm>
          <a:prstGeom prst="rect">
            <a:avLst/>
          </a:prstGeom>
        </p:spPr>
        <p:txBody>
          <a:bodyPr anchor="b"/>
          <a:lstStyle/>
          <a:p>
            <a:pPr lvl="4" indent="1097280" defTabSz="233679">
              <a:lnSpc>
                <a:spcPct val="70000"/>
              </a:lnSpc>
              <a:buSzTx/>
              <a:buNone/>
              <a:defRPr cap="none" spc="-119" sz="12000">
                <a:solidFill>
                  <a:srgbClr val="FFFFFF"/>
                </a:solidFill>
                <a:latin typeface="Publico Headline Roman"/>
                <a:ea typeface="Publico Headline Roman"/>
                <a:cs typeface="Publico Headline Roman"/>
                <a:sym typeface="Publico Headline Roman"/>
              </a:defRPr>
            </a:pPr>
            <a:r>
              <a:t>100%
</a:t>
            </a:r>
          </a:p>
        </p:txBody>
      </p:sp>
      <p:sp>
        <p:nvSpPr>
          <p:cNvPr id="120" name="Slide Number"/>
          <p:cNvSpPr txBox="1"/>
          <p:nvPr>
            <p:ph type="sldNum" sz="quarter" idx="2"/>
          </p:nvPr>
        </p:nvSpPr>
        <p:spPr>
          <a:xfrm>
            <a:off x="11880850" y="13030199"/>
            <a:ext cx="627635" cy="419101"/>
          </a:xfrm>
          <a:prstGeom prst="rect">
            <a:avLst/>
          </a:prstGeom>
        </p:spPr>
        <p:txBody>
          <a:bodyPr/>
          <a:lstStyle>
            <a:lvl1pPr>
              <a:defRPr>
                <a:solidFill>
                  <a:srgbClr val="F0EBE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27" name="Image"/>
          <p:cNvSpPr/>
          <p:nvPr>
            <p:ph type="pic" idx="21"/>
          </p:nvPr>
        </p:nvSpPr>
        <p:spPr>
          <a:xfrm>
            <a:off x="-25400" y="-5359400"/>
            <a:ext cx="24422100" cy="24422100"/>
          </a:xfrm>
          <a:prstGeom prst="rect">
            <a:avLst/>
          </a:prstGeom>
        </p:spPr>
        <p:txBody>
          <a:bodyPr lIns="91439" tIns="45719" rIns="91439" bIns="45719" anchor="t">
            <a:noAutofit/>
          </a:bodyPr>
          <a:lstStyle/>
          <a:p>
            <a:pPr/>
          </a:p>
        </p:txBody>
      </p:sp>
      <p:sp>
        <p:nvSpPr>
          <p:cNvPr id="128" name="Body Level One…"/>
          <p:cNvSpPr txBox="1"/>
          <p:nvPr>
            <p:ph type="body" sz="quarter" idx="1" hasCustomPrompt="1"/>
          </p:nvPr>
        </p:nvSpPr>
        <p:spPr>
          <a:xfrm>
            <a:off x="1409700" y="2119883"/>
            <a:ext cx="10775585" cy="1936417"/>
          </a:xfrm>
          <a:prstGeom prst="rect">
            <a:avLst/>
          </a:prstGeom>
        </p:spPr>
        <p:txBody>
          <a:bodyPr anchor="t"/>
          <a:lstStyle>
            <a:lvl1pPr marL="777522" indent="-777522" defTabSz="584200">
              <a:lnSpc>
                <a:spcPct val="90000"/>
              </a:lnSpc>
              <a:defRPr b="0" cap="none" spc="-58" sz="5800">
                <a:solidFill>
                  <a:srgbClr val="247AB0"/>
                </a:solidFill>
                <a:latin typeface="Publico Headline Roman"/>
                <a:ea typeface="Publico Headline Roman"/>
                <a:cs typeface="Publico Headline Roman"/>
                <a:sym typeface="Publico Headline Roman"/>
              </a:defRPr>
            </a:lvl1pPr>
            <a:lvl2pPr defTabSz="584200">
              <a:lnSpc>
                <a:spcPct val="90000"/>
              </a:lnSpc>
              <a:defRPr b="0" cap="none" spc="-58" sz="5800">
                <a:solidFill>
                  <a:srgbClr val="247AB0"/>
                </a:solidFill>
                <a:latin typeface="Publico Headline Roman"/>
                <a:ea typeface="Publico Headline Roman"/>
                <a:cs typeface="Publico Headline Roman"/>
                <a:sym typeface="Publico Headline Roman"/>
              </a:defRPr>
            </a:lvl2pPr>
            <a:lvl3pPr defTabSz="584200">
              <a:lnSpc>
                <a:spcPct val="90000"/>
              </a:lnSpc>
              <a:defRPr b="0" cap="none" spc="-58" sz="5800">
                <a:solidFill>
                  <a:srgbClr val="247AB0"/>
                </a:solidFill>
                <a:latin typeface="Publico Headline Roman"/>
                <a:ea typeface="Publico Headline Roman"/>
                <a:cs typeface="Publico Headline Roman"/>
                <a:sym typeface="Publico Headline Roman"/>
              </a:defRPr>
            </a:lvl3pPr>
            <a:lvl4pPr defTabSz="584200">
              <a:lnSpc>
                <a:spcPct val="90000"/>
              </a:lnSpc>
              <a:defRPr b="0" cap="none" spc="-58" sz="5800">
                <a:solidFill>
                  <a:srgbClr val="247AB0"/>
                </a:solidFill>
                <a:latin typeface="Publico Headline Roman"/>
                <a:ea typeface="Publico Headline Roman"/>
                <a:cs typeface="Publico Headline Roman"/>
                <a:sym typeface="Publico Headline Roman"/>
              </a:defRPr>
            </a:lvl4pPr>
            <a:lvl5pPr defTabSz="584200">
              <a:lnSpc>
                <a:spcPct val="90000"/>
              </a:lnSpc>
              <a:defRPr b="0" cap="none" spc="-58" sz="5800">
                <a:solidFill>
                  <a:srgbClr val="247AB0"/>
                </a:solidFill>
                <a:latin typeface="Publico Headline Roman"/>
                <a:ea typeface="Publico Headline Roman"/>
                <a:cs typeface="Publico Headline Roman"/>
                <a:sym typeface="Publico Headline Roman"/>
              </a:defRPr>
            </a:lvl5pPr>
          </a:lstStyle>
          <a:p>
            <a:pPr/>
            <a:r>
              <a:t>“Notable Quote”</a:t>
            </a:r>
          </a:p>
          <a:p>
            <a:pPr lvl="1"/>
            <a:r>
              <a:t/>
            </a:r>
          </a:p>
          <a:p>
            <a:pPr lvl="2"/>
            <a:r>
              <a:t/>
            </a:r>
          </a:p>
          <a:p>
            <a:pPr lvl="3"/>
            <a:r>
              <a:t/>
            </a:r>
          </a:p>
          <a:p>
            <a:pPr lvl="4"/>
            <a:r>
              <a:t/>
            </a:r>
          </a:p>
        </p:txBody>
      </p:sp>
      <p:sp>
        <p:nvSpPr>
          <p:cNvPr id="129" name="Attribution"/>
          <p:cNvSpPr txBox="1"/>
          <p:nvPr>
            <p:ph type="body" sz="quarter" idx="22" hasCustomPrompt="1"/>
          </p:nvPr>
        </p:nvSpPr>
        <p:spPr>
          <a:xfrm>
            <a:off x="1409700" y="4051453"/>
            <a:ext cx="10775585" cy="543054"/>
          </a:xfrm>
          <a:prstGeom prst="rect">
            <a:avLst/>
          </a:prstGeom>
        </p:spPr>
        <p:txBody>
          <a:bodyPr/>
          <a:lstStyle>
            <a:lvl1pPr marL="321733" indent="-321733"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cap="none" sz="2400">
                <a:latin typeface="Publico Text Semibold"/>
                <a:ea typeface="Publico Text Semibold"/>
                <a:cs typeface="Publico Text Semibold"/>
                <a:sym typeface="Publico Text Semibold"/>
              </a:defRPr>
            </a:lvl1pPr>
          </a:lstStyle>
          <a:p>
            <a:pPr/>
            <a:r>
              <a:t>Attribution</a:t>
            </a:r>
          </a:p>
        </p:txBody>
      </p:sp>
      <p:sp>
        <p:nvSpPr>
          <p:cNvPr id="130" name="Slide Number"/>
          <p:cNvSpPr txBox="1"/>
          <p:nvPr>
            <p:ph type="sldNum" sz="quarter" idx="2"/>
          </p:nvPr>
        </p:nvSpPr>
        <p:spPr>
          <a:xfrm>
            <a:off x="11880850" y="13030199"/>
            <a:ext cx="6276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spTree>
      <p:nvGrpSpPr>
        <p:cNvPr id="1" name=""/>
        <p:cNvGrpSpPr/>
        <p:nvPr/>
      </p:nvGrpSpPr>
      <p:grpSpPr>
        <a:xfrm>
          <a:off x="0" y="0"/>
          <a:ext cx="0" cy="0"/>
          <a:chOff x="0" y="0"/>
          <a:chExt cx="0" cy="0"/>
        </a:xfrm>
      </p:grpSpPr>
      <p:sp>
        <p:nvSpPr>
          <p:cNvPr id="137" name="Image"/>
          <p:cNvSpPr/>
          <p:nvPr>
            <p:ph type="pic" sz="quarter" idx="21"/>
          </p:nvPr>
        </p:nvSpPr>
        <p:spPr>
          <a:xfrm>
            <a:off x="14727242" y="5618196"/>
            <a:ext cx="7877462" cy="7877465"/>
          </a:xfrm>
          <a:prstGeom prst="rect">
            <a:avLst/>
          </a:prstGeom>
        </p:spPr>
        <p:txBody>
          <a:bodyPr lIns="91439" tIns="45719" rIns="91439" bIns="45719" anchor="t">
            <a:noAutofit/>
          </a:bodyPr>
          <a:lstStyle/>
          <a:p>
            <a:pPr/>
          </a:p>
        </p:txBody>
      </p:sp>
      <p:sp>
        <p:nvSpPr>
          <p:cNvPr id="138" name="609701706_939x626.jpg"/>
          <p:cNvSpPr/>
          <p:nvPr>
            <p:ph type="pic" sz="quarter" idx="22"/>
          </p:nvPr>
        </p:nvSpPr>
        <p:spPr>
          <a:xfrm>
            <a:off x="14700214" y="1511300"/>
            <a:ext cx="7943852" cy="5295900"/>
          </a:xfrm>
          <a:prstGeom prst="rect">
            <a:avLst/>
          </a:prstGeom>
        </p:spPr>
        <p:txBody>
          <a:bodyPr lIns="91439" tIns="45719" rIns="91439" bIns="45719" anchor="t">
            <a:noAutofit/>
          </a:bodyPr>
          <a:lstStyle/>
          <a:p>
            <a:pPr/>
          </a:p>
        </p:txBody>
      </p:sp>
      <p:sp>
        <p:nvSpPr>
          <p:cNvPr id="139" name="139465515_1890x1620.jpg"/>
          <p:cNvSpPr/>
          <p:nvPr>
            <p:ph type="pic" idx="23"/>
          </p:nvPr>
        </p:nvSpPr>
        <p:spPr>
          <a:xfrm>
            <a:off x="1778000" y="1346200"/>
            <a:ext cx="12852400" cy="11016344"/>
          </a:xfrm>
          <a:prstGeom prst="rect">
            <a:avLst/>
          </a:prstGeom>
        </p:spPr>
        <p:txBody>
          <a:bodyPr lIns="91439" tIns="45719" rIns="91439" bIns="45719" anchor="t">
            <a:noAutofit/>
          </a:bodyPr>
          <a:lstStyle/>
          <a:p>
            <a:pPr/>
          </a:p>
        </p:txBody>
      </p:sp>
      <p:sp>
        <p:nvSpPr>
          <p:cNvPr id="140" name="Slide Number"/>
          <p:cNvSpPr txBox="1"/>
          <p:nvPr>
            <p:ph type="sldNum" sz="quarter" idx="2"/>
          </p:nvPr>
        </p:nvSpPr>
        <p:spPr>
          <a:xfrm>
            <a:off x="11880850" y="13030199"/>
            <a:ext cx="6276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spTree>
      <p:nvGrpSpPr>
        <p:cNvPr id="1" name=""/>
        <p:cNvGrpSpPr/>
        <p:nvPr/>
      </p:nvGrpSpPr>
      <p:grpSpPr>
        <a:xfrm>
          <a:off x="0" y="0"/>
          <a:ext cx="0" cy="0"/>
          <a:chOff x="0" y="0"/>
          <a:chExt cx="0" cy="0"/>
        </a:xfrm>
      </p:grpSpPr>
      <p:sp>
        <p:nvSpPr>
          <p:cNvPr id="147" name="Image"/>
          <p:cNvSpPr/>
          <p:nvPr>
            <p:ph type="pic" idx="21"/>
          </p:nvPr>
        </p:nvSpPr>
        <p:spPr>
          <a:xfrm>
            <a:off x="1727200" y="-1422400"/>
            <a:ext cx="21310600" cy="15989300"/>
          </a:xfrm>
          <a:prstGeom prst="rect">
            <a:avLst/>
          </a:prstGeom>
        </p:spPr>
        <p:txBody>
          <a:bodyPr lIns="91439" tIns="45719" rIns="91439" bIns="45719" anchor="t">
            <a:noAutofit/>
          </a:bodyPr>
          <a:lstStyle/>
          <a:p>
            <a:pPr/>
          </a:p>
        </p:txBody>
      </p:sp>
      <p:sp>
        <p:nvSpPr>
          <p:cNvPr id="148" name="Slide Number"/>
          <p:cNvSpPr txBox="1"/>
          <p:nvPr>
            <p:ph type="sldNum" sz="quarter" idx="2"/>
          </p:nvPr>
        </p:nvSpPr>
        <p:spPr>
          <a:xfrm>
            <a:off x="11880850" y="13030199"/>
            <a:ext cx="6276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155" name="Slide Number"/>
          <p:cNvSpPr txBox="1"/>
          <p:nvPr>
            <p:ph type="sldNum" sz="quarter" idx="2"/>
          </p:nvPr>
        </p:nvSpPr>
        <p:spPr>
          <a:xfrm>
            <a:off x="11880850" y="13030199"/>
            <a:ext cx="6276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Photo">
    <p:spTree>
      <p:nvGrpSpPr>
        <p:cNvPr id="1" name=""/>
        <p:cNvGrpSpPr/>
        <p:nvPr/>
      </p:nvGrpSpPr>
      <p:grpSpPr>
        <a:xfrm>
          <a:off x="0" y="0"/>
          <a:ext cx="0" cy="0"/>
          <a:chOff x="0" y="0"/>
          <a:chExt cx="0" cy="0"/>
        </a:xfrm>
      </p:grpSpPr>
      <p:sp>
        <p:nvSpPr>
          <p:cNvPr id="23" name="178465776_2880x1920.jpg"/>
          <p:cNvSpPr/>
          <p:nvPr>
            <p:ph type="pic" idx="21"/>
          </p:nvPr>
        </p:nvSpPr>
        <p:spPr>
          <a:xfrm>
            <a:off x="-2" y="-2527300"/>
            <a:ext cx="24384003" cy="16256000"/>
          </a:xfrm>
          <a:prstGeom prst="rect">
            <a:avLst/>
          </a:prstGeom>
        </p:spPr>
        <p:txBody>
          <a:bodyPr lIns="91439" tIns="45719" rIns="91439" bIns="45719" anchor="t">
            <a:noAutofit/>
          </a:bodyPr>
          <a:lstStyle/>
          <a:p>
            <a:pPr/>
          </a:p>
        </p:txBody>
      </p:sp>
      <p:sp>
        <p:nvSpPr>
          <p:cNvPr id="24" name="Body Level One…"/>
          <p:cNvSpPr txBox="1"/>
          <p:nvPr>
            <p:ph type="body" sz="quarter" idx="1" hasCustomPrompt="1"/>
          </p:nvPr>
        </p:nvSpPr>
        <p:spPr>
          <a:xfrm>
            <a:off x="1727200" y="10718800"/>
            <a:ext cx="20929600" cy="2025650"/>
          </a:xfrm>
          <a:prstGeom prst="rect">
            <a:avLst/>
          </a:prstGeom>
        </p:spPr>
        <p:txBody>
          <a:bodyPr anchor="t"/>
          <a:lstStyle>
            <a:lvl1pPr marL="589844" indent="-589844" defTabSz="584200">
              <a:lnSpc>
                <a:spcPct val="90000"/>
              </a:lnSpc>
              <a:spcBef>
                <a:spcPts val="2000"/>
              </a:spcBef>
              <a:defRPr b="0" cap="none" spc="-44" sz="4400">
                <a:solidFill>
                  <a:srgbClr val="F0EBE0"/>
                </a:solidFill>
              </a:defRPr>
            </a:lvl1pPr>
            <a:lvl2pPr defTabSz="584200">
              <a:lnSpc>
                <a:spcPct val="90000"/>
              </a:lnSpc>
              <a:spcBef>
                <a:spcPts val="2000"/>
              </a:spcBef>
              <a:defRPr b="0" cap="none" spc="-44" sz="4400">
                <a:solidFill>
                  <a:srgbClr val="F0EBE0"/>
                </a:solidFill>
              </a:defRPr>
            </a:lvl2pPr>
            <a:lvl3pPr defTabSz="584200">
              <a:lnSpc>
                <a:spcPct val="90000"/>
              </a:lnSpc>
              <a:spcBef>
                <a:spcPts val="2000"/>
              </a:spcBef>
              <a:defRPr b="0" cap="none" spc="-44" sz="4400">
                <a:solidFill>
                  <a:srgbClr val="F0EBE0"/>
                </a:solidFill>
              </a:defRPr>
            </a:lvl3pPr>
            <a:lvl4pPr defTabSz="584200">
              <a:lnSpc>
                <a:spcPct val="90000"/>
              </a:lnSpc>
              <a:spcBef>
                <a:spcPts val="2000"/>
              </a:spcBef>
              <a:defRPr b="0" cap="none" spc="-44" sz="4400">
                <a:solidFill>
                  <a:srgbClr val="F0EBE0"/>
                </a:solidFill>
              </a:defRPr>
            </a:lvl4pPr>
            <a:lvl5pPr defTabSz="584200">
              <a:lnSpc>
                <a:spcPct val="90000"/>
              </a:lnSpc>
              <a:spcBef>
                <a:spcPts val="2000"/>
              </a:spcBef>
              <a:defRPr b="0" cap="none" spc="-44" sz="4400">
                <a:solidFill>
                  <a:srgbClr val="F0EBE0"/>
                </a:solidFill>
              </a:defRPr>
            </a:lvl5pPr>
          </a:lstStyle>
          <a:p>
            <a:pPr/>
            <a:r>
              <a:t>Presentation Subtitle</a:t>
            </a:r>
          </a:p>
          <a:p>
            <a:pPr lvl="1"/>
            <a:r>
              <a:t/>
            </a:r>
          </a:p>
          <a:p>
            <a:pPr lvl="2"/>
            <a:r>
              <a:t/>
            </a:r>
          </a:p>
          <a:p>
            <a:pPr lvl="3"/>
            <a:r>
              <a:t/>
            </a:r>
          </a:p>
          <a:p>
            <a:pPr lvl="4"/>
            <a:r>
              <a:t/>
            </a:r>
          </a:p>
        </p:txBody>
      </p:sp>
      <p:sp>
        <p:nvSpPr>
          <p:cNvPr id="25" name="Presentation Title"/>
          <p:cNvSpPr txBox="1"/>
          <p:nvPr>
            <p:ph type="title" hasCustomPrompt="1"/>
          </p:nvPr>
        </p:nvSpPr>
        <p:spPr>
          <a:xfrm>
            <a:off x="1727200" y="7817246"/>
            <a:ext cx="20929600" cy="2799955"/>
          </a:xfrm>
          <a:prstGeom prst="rect">
            <a:avLst/>
          </a:prstGeom>
        </p:spPr>
        <p:txBody>
          <a:bodyPr/>
          <a:lstStyle>
            <a:lvl1pPr marL="1152877" indent="-1152877">
              <a:buSzPct val="100000"/>
              <a:buChar char="•"/>
              <a:defRPr>
                <a:solidFill>
                  <a:srgbClr val="FFFFFF"/>
                </a:solidFill>
              </a:defRPr>
            </a:lvl1pPr>
          </a:lstStyle>
          <a:p>
            <a:pPr/>
            <a:r>
              <a:t>Presentation Title</a:t>
            </a:r>
          </a:p>
        </p:txBody>
      </p:sp>
      <p:sp>
        <p:nvSpPr>
          <p:cNvPr id="26" name="Author and Date"/>
          <p:cNvSpPr txBox="1"/>
          <p:nvPr>
            <p:ph type="body" sz="quarter" idx="22" hasCustomPrompt="1"/>
          </p:nvPr>
        </p:nvSpPr>
        <p:spPr>
          <a:xfrm>
            <a:off x="1727200" y="1003300"/>
            <a:ext cx="20929600" cy="480060"/>
          </a:xfrm>
          <a:prstGeom prst="rect">
            <a:avLst/>
          </a:prstGeom>
        </p:spPr>
        <p:txBody>
          <a:bodyPr/>
          <a:lstStyle>
            <a:lvl1pPr>
              <a:defRPr>
                <a:solidFill>
                  <a:srgbClr val="F0EBE0"/>
                </a:solidFill>
              </a:defRPr>
            </a:lvl1pPr>
          </a:lstStyle>
          <a:p>
            <a:pPr/>
            <a:r>
              <a:t>Author and Date</a:t>
            </a:r>
          </a:p>
        </p:txBody>
      </p:sp>
      <p:sp>
        <p:nvSpPr>
          <p:cNvPr id="27" name="Line"/>
          <p:cNvSpPr/>
          <p:nvPr/>
        </p:nvSpPr>
        <p:spPr>
          <a:xfrm>
            <a:off x="863599" y="12852400"/>
            <a:ext cx="22656804" cy="0"/>
          </a:xfrm>
          <a:prstGeom prst="line">
            <a:avLst/>
          </a:prstGeom>
          <a:ln w="12700">
            <a:solidFill>
              <a:srgbClr val="FFFFFF">
                <a:alpha val="30000"/>
              </a:srgbClr>
            </a:solidFill>
            <a:miter lim="400000"/>
          </a:ln>
        </p:spPr>
        <p:txBody>
          <a:bodyPr lIns="45718" tIns="45718" rIns="45718" bIns="45718"/>
          <a:lstStyle/>
          <a:p>
            <a:pPr/>
          </a:p>
        </p:txBody>
      </p:sp>
      <p:sp>
        <p:nvSpPr>
          <p:cNvPr id="28" name="Line"/>
          <p:cNvSpPr/>
          <p:nvPr/>
        </p:nvSpPr>
        <p:spPr>
          <a:xfrm>
            <a:off x="863599" y="889000"/>
            <a:ext cx="22656804" cy="0"/>
          </a:xfrm>
          <a:prstGeom prst="line">
            <a:avLst/>
          </a:prstGeom>
          <a:ln w="50800">
            <a:solidFill>
              <a:srgbClr val="FFFFFF">
                <a:alpha val="30000"/>
              </a:srgbClr>
            </a:solidFill>
            <a:miter lim="400000"/>
          </a:ln>
        </p:spPr>
        <p:txBody>
          <a:bodyPr lIns="45718" tIns="45718" rIns="45718" bIns="45718"/>
          <a:lstStyle/>
          <a:p>
            <a:pPr/>
          </a:p>
        </p:txBody>
      </p:sp>
      <p:sp>
        <p:nvSpPr>
          <p:cNvPr id="29" name="Slide Number"/>
          <p:cNvSpPr txBox="1"/>
          <p:nvPr>
            <p:ph type="sldNum" sz="quarter" idx="2"/>
          </p:nvPr>
        </p:nvSpPr>
        <p:spPr>
          <a:xfrm>
            <a:off x="11880850" y="13030199"/>
            <a:ext cx="627635" cy="419101"/>
          </a:xfrm>
          <a:prstGeom prst="rect">
            <a:avLst/>
          </a:prstGeom>
        </p:spPr>
        <p:txBody>
          <a:bodyPr/>
          <a:lstStyle>
            <a:lvl1pPr>
              <a:defRPr>
                <a:solidFill>
                  <a:srgbClr val="F0EBE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Photo Alt">
    <p:spTree>
      <p:nvGrpSpPr>
        <p:cNvPr id="1" name=""/>
        <p:cNvGrpSpPr/>
        <p:nvPr/>
      </p:nvGrpSpPr>
      <p:grpSpPr>
        <a:xfrm>
          <a:off x="0" y="0"/>
          <a:ext cx="0" cy="0"/>
          <a:chOff x="0" y="0"/>
          <a:chExt cx="0" cy="0"/>
        </a:xfrm>
      </p:grpSpPr>
      <p:sp>
        <p:nvSpPr>
          <p:cNvPr id="36" name="139465515_1890x1620.jpg"/>
          <p:cNvSpPr/>
          <p:nvPr>
            <p:ph type="pic" idx="21"/>
          </p:nvPr>
        </p:nvSpPr>
        <p:spPr>
          <a:xfrm>
            <a:off x="-3352800" y="0"/>
            <a:ext cx="16002000" cy="13716000"/>
          </a:xfrm>
          <a:prstGeom prst="rect">
            <a:avLst/>
          </a:prstGeom>
        </p:spPr>
        <p:txBody>
          <a:bodyPr lIns="91439" tIns="45719" rIns="91439" bIns="45719" anchor="t">
            <a:noAutofit/>
          </a:bodyPr>
          <a:lstStyle/>
          <a:p>
            <a:pPr/>
          </a:p>
        </p:txBody>
      </p:sp>
      <p:sp>
        <p:nvSpPr>
          <p:cNvPr id="37" name="Slide Title"/>
          <p:cNvSpPr txBox="1"/>
          <p:nvPr>
            <p:ph type="title" hasCustomPrompt="1"/>
          </p:nvPr>
        </p:nvSpPr>
        <p:spPr>
          <a:xfrm>
            <a:off x="13665200" y="4394200"/>
            <a:ext cx="9271000" cy="2540000"/>
          </a:xfrm>
          <a:prstGeom prst="rect">
            <a:avLst/>
          </a:prstGeom>
        </p:spPr>
        <p:txBody>
          <a:bodyPr anchor="t"/>
          <a:lstStyle>
            <a:lvl1pPr marL="1072444" indent="-1072444" algn="l">
              <a:buSzPct val="100000"/>
              <a:buChar char="•"/>
              <a:defRPr spc="-79" sz="8000"/>
            </a:lvl1pPr>
          </a:lstStyle>
          <a:p>
            <a:pPr/>
            <a:r>
              <a:t>Slide Title</a:t>
            </a:r>
          </a:p>
        </p:txBody>
      </p:sp>
      <p:sp>
        <p:nvSpPr>
          <p:cNvPr id="38" name="Body Level One…"/>
          <p:cNvSpPr txBox="1"/>
          <p:nvPr>
            <p:ph type="body" sz="quarter" idx="1" hasCustomPrompt="1"/>
          </p:nvPr>
        </p:nvSpPr>
        <p:spPr>
          <a:xfrm>
            <a:off x="13665200" y="7010400"/>
            <a:ext cx="9271000" cy="2312637"/>
          </a:xfrm>
          <a:prstGeom prst="rect">
            <a:avLst/>
          </a:prstGeom>
        </p:spPr>
        <p:txBody>
          <a:bodyPr anchor="t"/>
          <a:lstStyle>
            <a:lvl1pPr marL="589844" indent="-589844" algn="l" defTabSz="584200">
              <a:lnSpc>
                <a:spcPct val="80000"/>
              </a:lnSpc>
              <a:defRPr b="0" cap="none" spc="-44" sz="4400">
                <a:solidFill>
                  <a:srgbClr val="227AAE"/>
                </a:solidFill>
              </a:defRPr>
            </a:lvl1pPr>
            <a:lvl2pPr algn="l" defTabSz="584200">
              <a:lnSpc>
                <a:spcPct val="80000"/>
              </a:lnSpc>
              <a:defRPr b="0" cap="none" spc="-44" sz="4400">
                <a:solidFill>
                  <a:srgbClr val="227AAE"/>
                </a:solidFill>
              </a:defRPr>
            </a:lvl2pPr>
            <a:lvl3pPr algn="l" defTabSz="584200">
              <a:lnSpc>
                <a:spcPct val="80000"/>
              </a:lnSpc>
              <a:defRPr b="0" cap="none" spc="-44" sz="4400">
                <a:solidFill>
                  <a:srgbClr val="227AAE"/>
                </a:solidFill>
              </a:defRPr>
            </a:lvl3pPr>
            <a:lvl4pPr algn="l" defTabSz="584200">
              <a:lnSpc>
                <a:spcPct val="80000"/>
              </a:lnSpc>
              <a:defRPr b="0" cap="none" spc="-44" sz="4400">
                <a:solidFill>
                  <a:srgbClr val="227AAE"/>
                </a:solidFill>
              </a:defRPr>
            </a:lvl4pPr>
            <a:lvl5pPr algn="l" defTabSz="584200">
              <a:lnSpc>
                <a:spcPct val="80000"/>
              </a:lnSpc>
              <a:defRPr b="0" cap="none" spc="-44" sz="4400">
                <a:solidFill>
                  <a:srgbClr val="227AAE"/>
                </a:solidFill>
              </a:defRPr>
            </a:lvl5pPr>
          </a:lstStyle>
          <a:p>
            <a:pPr/>
            <a:r>
              <a:t>Slide Subtitle</a:t>
            </a:r>
          </a:p>
          <a:p>
            <a:pPr lvl="1"/>
            <a:r>
              <a:t/>
            </a:r>
          </a:p>
          <a:p>
            <a:pPr lvl="2"/>
            <a:r>
              <a:t/>
            </a:r>
          </a:p>
          <a:p>
            <a:pPr lvl="3"/>
            <a:r>
              <a:t/>
            </a:r>
          </a:p>
          <a:p>
            <a:pPr lvl="4"/>
            <a:r>
              <a:t/>
            </a:r>
          </a:p>
        </p:txBody>
      </p:sp>
      <p:sp>
        <p:nvSpPr>
          <p:cNvPr id="39" name="Author and Date"/>
          <p:cNvSpPr txBox="1"/>
          <p:nvPr>
            <p:ph type="body" sz="quarter" idx="22" hasCustomPrompt="1"/>
          </p:nvPr>
        </p:nvSpPr>
        <p:spPr>
          <a:xfrm>
            <a:off x="13665200" y="3746500"/>
            <a:ext cx="9271000" cy="482600"/>
          </a:xfrm>
          <a:prstGeom prst="rect">
            <a:avLst/>
          </a:prstGeom>
        </p:spPr>
        <p:txBody>
          <a:bodyPr/>
          <a:lstStyle>
            <a:lvl1pPr algn="l"/>
          </a:lstStyle>
          <a:p>
            <a:pPr/>
            <a:r>
              <a:t>Author and Date</a:t>
            </a:r>
          </a:p>
        </p:txBody>
      </p:sp>
      <p:sp>
        <p:nvSpPr>
          <p:cNvPr id="40" name="Line"/>
          <p:cNvSpPr/>
          <p:nvPr/>
        </p:nvSpPr>
        <p:spPr>
          <a:xfrm>
            <a:off x="13665200" y="3721100"/>
            <a:ext cx="9283700" cy="0"/>
          </a:xfrm>
          <a:prstGeom prst="line">
            <a:avLst/>
          </a:prstGeom>
          <a:ln w="50800">
            <a:solidFill>
              <a:srgbClr val="227AAF"/>
            </a:solidFill>
            <a:miter lim="400000"/>
          </a:ln>
        </p:spPr>
        <p:txBody>
          <a:bodyPr lIns="45718" tIns="45718" rIns="45718" bIns="45718"/>
          <a:lstStyle/>
          <a:p>
            <a:pPr/>
          </a:p>
        </p:txBody>
      </p:sp>
      <p:sp>
        <p:nvSpPr>
          <p:cNvPr id="41" name="Line"/>
          <p:cNvSpPr/>
          <p:nvPr/>
        </p:nvSpPr>
        <p:spPr>
          <a:xfrm>
            <a:off x="13665200" y="9525000"/>
            <a:ext cx="9283700" cy="0"/>
          </a:xfrm>
          <a:prstGeom prst="line">
            <a:avLst/>
          </a:prstGeom>
          <a:ln w="12700">
            <a:solidFill>
              <a:srgbClr val="227AAF"/>
            </a:solidFill>
            <a:miter lim="400000"/>
          </a:ln>
        </p:spPr>
        <p:txBody>
          <a:bodyPr lIns="45718" tIns="45718" rIns="45718" bIns="45718"/>
          <a:lstStyle/>
          <a:p>
            <a:pPr/>
          </a:p>
        </p:txBody>
      </p:sp>
      <p:sp>
        <p:nvSpPr>
          <p:cNvPr id="42" name="Slide Number"/>
          <p:cNvSpPr txBox="1"/>
          <p:nvPr>
            <p:ph type="sldNum" sz="quarter" idx="2"/>
          </p:nvPr>
        </p:nvSpPr>
        <p:spPr>
          <a:xfrm>
            <a:off x="11880850" y="13030199"/>
            <a:ext cx="6276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9" name="Slide Title"/>
          <p:cNvSpPr txBox="1"/>
          <p:nvPr>
            <p:ph type="title" hasCustomPrompt="1"/>
          </p:nvPr>
        </p:nvSpPr>
        <p:spPr>
          <a:xfrm>
            <a:off x="1727200" y="1739900"/>
            <a:ext cx="20929600" cy="3225357"/>
          </a:xfrm>
          <a:prstGeom prst="rect">
            <a:avLst/>
          </a:prstGeom>
        </p:spPr>
        <p:txBody>
          <a:bodyPr anchor="t"/>
          <a:lstStyle/>
          <a:p>
            <a:pPr/>
            <a:r>
              <a:t>Slide Title</a:t>
            </a:r>
          </a:p>
        </p:txBody>
      </p:sp>
      <p:sp>
        <p:nvSpPr>
          <p:cNvPr id="50" name="Body Level One…"/>
          <p:cNvSpPr txBox="1"/>
          <p:nvPr>
            <p:ph type="body" sz="quarter" idx="1" hasCustomPrompt="1"/>
          </p:nvPr>
        </p:nvSpPr>
        <p:spPr>
          <a:prstGeom prst="rect">
            <a:avLst/>
          </a:prstGeom>
        </p:spPr>
        <p:txBody>
          <a:bodyPr/>
          <a:lstStyle>
            <a:lvl1pPr marL="0" indent="0">
              <a:buSzTx/>
              <a:buNone/>
            </a:lvl1pPr>
            <a:lvl2pPr>
              <a:buSzTx/>
              <a:buNone/>
            </a:lvl2pPr>
            <a:lvl3pPr>
              <a:buSzTx/>
              <a:buNone/>
            </a:lvl3pPr>
            <a:lvl4pPr>
              <a:buSzTx/>
              <a:buNone/>
            </a:lvl4pPr>
            <a:lvl5pPr>
              <a:buSzTx/>
              <a:buNone/>
            </a:lvl5pPr>
          </a:lstStyle>
          <a:p>
            <a:pPr/>
            <a:r>
              <a:t>Author and Date</a:t>
            </a:r>
          </a:p>
          <a:p>
            <a:pPr lvl="1"/>
            <a:r>
              <a:t/>
            </a:r>
          </a:p>
          <a:p>
            <a:pPr lvl="2"/>
            <a:r>
              <a:t/>
            </a:r>
          </a:p>
          <a:p>
            <a:pPr lvl="3"/>
            <a:r>
              <a:t/>
            </a:r>
          </a:p>
          <a:p>
            <a:pPr lvl="4"/>
            <a:r>
              <a:t/>
            </a:r>
          </a:p>
        </p:txBody>
      </p:sp>
      <p:sp>
        <p:nvSpPr>
          <p:cNvPr id="51" name="Body Level One…"/>
          <p:cNvSpPr txBox="1"/>
          <p:nvPr>
            <p:ph type="body" sz="half" idx="21" hasCustomPrompt="1"/>
          </p:nvPr>
        </p:nvSpPr>
        <p:spPr>
          <a:xfrm>
            <a:off x="1727200" y="4965700"/>
            <a:ext cx="20929600" cy="6165850"/>
          </a:xfrm>
          <a:prstGeom prst="rect">
            <a:avLst/>
          </a:prstGeom>
        </p:spPr>
        <p:txBody>
          <a:bodyPr numCol="2" spcCol="1046480" anchor="t"/>
          <a:lstStyle>
            <a:lvl1pPr marL="0" indent="0" algn="l" defTabSz="12700">
              <a:lnSpc>
                <a:spcPct val="80000"/>
              </a:lnSpc>
              <a:spcBef>
                <a:spcPts val="240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cap="none" sz="3600">
                <a:solidFill>
                  <a:srgbClr val="4A4A4A"/>
                </a:solidFill>
                <a:latin typeface="Avenir Next Medium"/>
                <a:ea typeface="Avenir Next Medium"/>
                <a:cs typeface="Avenir Next Medium"/>
                <a:sym typeface="Avenir Next Medium"/>
              </a:defRPr>
            </a:lvl1pPr>
          </a:lstStyle>
          <a:p>
            <a:pPr/>
            <a:r>
              <a:t>Slide bullet text</a:t>
            </a:r>
          </a:p>
        </p:txBody>
      </p:sp>
      <p:sp>
        <p:nvSpPr>
          <p:cNvPr id="52" name="Slide Number"/>
          <p:cNvSpPr txBox="1"/>
          <p:nvPr>
            <p:ph type="sldNum" sz="quarter" idx="2"/>
          </p:nvPr>
        </p:nvSpPr>
        <p:spPr>
          <a:xfrm>
            <a:off x="11880850" y="13030199"/>
            <a:ext cx="6276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9" name="Body Level One…"/>
          <p:cNvSpPr txBox="1"/>
          <p:nvPr>
            <p:ph type="body" sz="half" idx="1" hasCustomPrompt="1"/>
          </p:nvPr>
        </p:nvSpPr>
        <p:spPr>
          <a:xfrm>
            <a:off x="1727200" y="4965700"/>
            <a:ext cx="20929600" cy="6165850"/>
          </a:xfrm>
          <a:prstGeom prst="rect">
            <a:avLst/>
          </a:prstGeom>
        </p:spPr>
        <p:txBody>
          <a:bodyPr numCol="2" spcCol="1046480" anchor="t"/>
          <a:lstStyle>
            <a:lvl1pPr marL="482600" indent="-482600" algn="l" defTabSz="12700">
              <a:lnSpc>
                <a:spcPct val="8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cap="none" sz="3600">
                <a:solidFill>
                  <a:srgbClr val="4A4A4A"/>
                </a:solidFill>
                <a:latin typeface="Avenir Next Medium"/>
                <a:ea typeface="Avenir Next Medium"/>
                <a:cs typeface="Avenir Next Medium"/>
                <a:sym typeface="Avenir Next Medium"/>
              </a:defRPr>
            </a:lvl1pPr>
            <a:lvl2pPr marL="965200" indent="-482600" algn="l" defTabSz="12700">
              <a:lnSpc>
                <a:spcPct val="8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cap="none" sz="3600">
                <a:solidFill>
                  <a:srgbClr val="4A4A4A"/>
                </a:solidFill>
                <a:latin typeface="Avenir Next Medium"/>
                <a:ea typeface="Avenir Next Medium"/>
                <a:cs typeface="Avenir Next Medium"/>
                <a:sym typeface="Avenir Next Medium"/>
              </a:defRPr>
            </a:lvl2pPr>
            <a:lvl3pPr marL="1447800" indent="-482600" algn="l" defTabSz="12700">
              <a:lnSpc>
                <a:spcPct val="8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cap="none" sz="3600">
                <a:solidFill>
                  <a:srgbClr val="4A4A4A"/>
                </a:solidFill>
                <a:latin typeface="Avenir Next Medium"/>
                <a:ea typeface="Avenir Next Medium"/>
                <a:cs typeface="Avenir Next Medium"/>
                <a:sym typeface="Avenir Next Medium"/>
              </a:defRPr>
            </a:lvl3pPr>
            <a:lvl4pPr marL="1930400" indent="-482600" algn="l" defTabSz="12700">
              <a:lnSpc>
                <a:spcPct val="8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cap="none" sz="3600">
                <a:solidFill>
                  <a:srgbClr val="4A4A4A"/>
                </a:solidFill>
                <a:latin typeface="Avenir Next Medium"/>
                <a:ea typeface="Avenir Next Medium"/>
                <a:cs typeface="Avenir Next Medium"/>
                <a:sym typeface="Avenir Next Medium"/>
              </a:defRPr>
            </a:lvl4pPr>
            <a:lvl5pPr marL="2413000" indent="-482600" algn="l" defTabSz="12700">
              <a:lnSpc>
                <a:spcPct val="8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cap="none" sz="3600">
                <a:solidFill>
                  <a:srgbClr val="4A4A4A"/>
                </a:solidFill>
                <a:latin typeface="Avenir Next Medium"/>
                <a:ea typeface="Avenir Next Medium"/>
                <a:cs typeface="Avenir Next Medium"/>
                <a:sym typeface="Avenir Next Medium"/>
              </a:defRPr>
            </a:lvl5pPr>
          </a:lstStyle>
          <a:p>
            <a:pPr/>
            <a:r>
              <a:t>Slide bullet text</a:t>
            </a:r>
          </a:p>
          <a:p>
            <a:pPr lvl="1"/>
            <a:r>
              <a:t/>
            </a:r>
          </a:p>
          <a:p>
            <a:pPr lvl="2"/>
            <a:r>
              <a:t/>
            </a:r>
          </a:p>
          <a:p>
            <a:pPr lvl="3"/>
            <a:r>
              <a:t/>
            </a:r>
          </a:p>
          <a:p>
            <a:pPr lvl="4"/>
            <a:r>
              <a:t/>
            </a:r>
          </a:p>
        </p:txBody>
      </p:sp>
      <p:sp>
        <p:nvSpPr>
          <p:cNvPr id="60" name="Slide Number"/>
          <p:cNvSpPr txBox="1"/>
          <p:nvPr>
            <p:ph type="sldNum" sz="quarter" idx="2"/>
          </p:nvPr>
        </p:nvSpPr>
        <p:spPr>
          <a:xfrm>
            <a:off x="11880850" y="13030199"/>
            <a:ext cx="6276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Bullets &amp; Photo">
    <p:spTree>
      <p:nvGrpSpPr>
        <p:cNvPr id="1" name=""/>
        <p:cNvGrpSpPr/>
        <p:nvPr/>
      </p:nvGrpSpPr>
      <p:grpSpPr>
        <a:xfrm>
          <a:off x="0" y="0"/>
          <a:ext cx="0" cy="0"/>
          <a:chOff x="0" y="0"/>
          <a:chExt cx="0" cy="0"/>
        </a:xfrm>
      </p:grpSpPr>
      <p:sp>
        <p:nvSpPr>
          <p:cNvPr id="67" name="Body Level One…"/>
          <p:cNvSpPr txBox="1"/>
          <p:nvPr>
            <p:ph type="body" sz="quarter" idx="1" hasCustomPrompt="1"/>
          </p:nvPr>
        </p:nvSpPr>
        <p:spPr>
          <a:xfrm>
            <a:off x="13665200" y="7635875"/>
            <a:ext cx="9271000" cy="4568825"/>
          </a:xfrm>
          <a:prstGeom prst="rect">
            <a:avLst/>
          </a:prstGeom>
        </p:spPr>
        <p:txBody>
          <a:bodyPr anchor="t"/>
          <a:lstStyle>
            <a:lvl1pPr marL="482600" indent="-482600" algn="l" defTabSz="12700">
              <a:lnSpc>
                <a:spcPct val="8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cap="none" sz="3600">
                <a:solidFill>
                  <a:srgbClr val="4A4A4A"/>
                </a:solidFill>
                <a:latin typeface="Avenir Next Medium"/>
                <a:ea typeface="Avenir Next Medium"/>
                <a:cs typeface="Avenir Next Medium"/>
                <a:sym typeface="Avenir Next Medium"/>
              </a:defRPr>
            </a:lvl1pPr>
            <a:lvl2pPr marL="965200" indent="-482600" algn="l" defTabSz="12700">
              <a:lnSpc>
                <a:spcPct val="8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cap="none" sz="3600">
                <a:solidFill>
                  <a:srgbClr val="4A4A4A"/>
                </a:solidFill>
                <a:latin typeface="Avenir Next Medium"/>
                <a:ea typeface="Avenir Next Medium"/>
                <a:cs typeface="Avenir Next Medium"/>
                <a:sym typeface="Avenir Next Medium"/>
              </a:defRPr>
            </a:lvl2pPr>
            <a:lvl3pPr marL="1447800" indent="-482600" algn="l" defTabSz="12700">
              <a:lnSpc>
                <a:spcPct val="8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cap="none" sz="3600">
                <a:solidFill>
                  <a:srgbClr val="4A4A4A"/>
                </a:solidFill>
                <a:latin typeface="Avenir Next Medium"/>
                <a:ea typeface="Avenir Next Medium"/>
                <a:cs typeface="Avenir Next Medium"/>
                <a:sym typeface="Avenir Next Medium"/>
              </a:defRPr>
            </a:lvl3pPr>
            <a:lvl4pPr marL="1930400" indent="-482600" algn="l" defTabSz="12700">
              <a:lnSpc>
                <a:spcPct val="8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cap="none" sz="3600">
                <a:solidFill>
                  <a:srgbClr val="4A4A4A"/>
                </a:solidFill>
                <a:latin typeface="Avenir Next Medium"/>
                <a:ea typeface="Avenir Next Medium"/>
                <a:cs typeface="Avenir Next Medium"/>
                <a:sym typeface="Avenir Next Medium"/>
              </a:defRPr>
            </a:lvl4pPr>
            <a:lvl5pPr marL="2413000" indent="-482600" algn="l" defTabSz="12700">
              <a:lnSpc>
                <a:spcPct val="8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cap="none" sz="3600">
                <a:solidFill>
                  <a:srgbClr val="4A4A4A"/>
                </a:solidFill>
                <a:latin typeface="Avenir Next Medium"/>
                <a:ea typeface="Avenir Next Medium"/>
                <a:cs typeface="Avenir Next Medium"/>
                <a:sym typeface="Avenir Next Medium"/>
              </a:defRPr>
            </a:lvl5pPr>
          </a:lstStyle>
          <a:p>
            <a:pPr/>
            <a:r>
              <a:t>Slide bullet text</a:t>
            </a:r>
          </a:p>
          <a:p>
            <a:pPr lvl="1"/>
            <a:r>
              <a:t/>
            </a:r>
          </a:p>
          <a:p>
            <a:pPr lvl="2"/>
            <a:r>
              <a:t/>
            </a:r>
          </a:p>
          <a:p>
            <a:pPr lvl="3"/>
            <a:r>
              <a:t/>
            </a:r>
          </a:p>
          <a:p>
            <a:pPr lvl="4"/>
            <a:r>
              <a:t/>
            </a:r>
          </a:p>
        </p:txBody>
      </p:sp>
      <p:sp>
        <p:nvSpPr>
          <p:cNvPr id="68" name="139465515_1890x1620.jpg"/>
          <p:cNvSpPr/>
          <p:nvPr>
            <p:ph type="pic" idx="21"/>
          </p:nvPr>
        </p:nvSpPr>
        <p:spPr>
          <a:xfrm>
            <a:off x="-3352800" y="0"/>
            <a:ext cx="16002000" cy="13716000"/>
          </a:xfrm>
          <a:prstGeom prst="rect">
            <a:avLst/>
          </a:prstGeom>
        </p:spPr>
        <p:txBody>
          <a:bodyPr lIns="91439" tIns="45719" rIns="91439" bIns="45719" anchor="t">
            <a:noAutofit/>
          </a:bodyPr>
          <a:lstStyle/>
          <a:p>
            <a:pPr/>
          </a:p>
        </p:txBody>
      </p:sp>
      <p:sp>
        <p:nvSpPr>
          <p:cNvPr id="69" name="Slide Title"/>
          <p:cNvSpPr txBox="1"/>
          <p:nvPr>
            <p:ph type="title" hasCustomPrompt="1"/>
          </p:nvPr>
        </p:nvSpPr>
        <p:spPr>
          <a:xfrm>
            <a:off x="13665200" y="4394200"/>
            <a:ext cx="9271000" cy="2540000"/>
          </a:xfrm>
          <a:prstGeom prst="rect">
            <a:avLst/>
          </a:prstGeom>
        </p:spPr>
        <p:txBody>
          <a:bodyPr anchor="t"/>
          <a:lstStyle>
            <a:lvl1pPr marL="1072444" indent="-1072444" algn="l">
              <a:buSzPct val="100000"/>
              <a:buChar char="•"/>
              <a:defRPr spc="-79" sz="8000"/>
            </a:lvl1pPr>
          </a:lstStyle>
          <a:p>
            <a:pPr/>
            <a:r>
              <a:t>Slide Title</a:t>
            </a:r>
          </a:p>
        </p:txBody>
      </p:sp>
      <p:sp>
        <p:nvSpPr>
          <p:cNvPr id="70" name="Author and Date"/>
          <p:cNvSpPr txBox="1"/>
          <p:nvPr>
            <p:ph type="body" sz="quarter" idx="22" hasCustomPrompt="1"/>
          </p:nvPr>
        </p:nvSpPr>
        <p:spPr>
          <a:xfrm>
            <a:off x="13665200" y="3740610"/>
            <a:ext cx="9271000" cy="482602"/>
          </a:xfrm>
          <a:prstGeom prst="rect">
            <a:avLst/>
          </a:prstGeom>
        </p:spPr>
        <p:txBody>
          <a:bodyPr/>
          <a:lstStyle>
            <a:lvl1pPr algn="l"/>
          </a:lstStyle>
          <a:p>
            <a:pPr/>
            <a:r>
              <a:t>Author and Date</a:t>
            </a:r>
          </a:p>
        </p:txBody>
      </p:sp>
      <p:sp>
        <p:nvSpPr>
          <p:cNvPr id="71" name="Line"/>
          <p:cNvSpPr/>
          <p:nvPr/>
        </p:nvSpPr>
        <p:spPr>
          <a:xfrm>
            <a:off x="13665200" y="3721100"/>
            <a:ext cx="9283700" cy="0"/>
          </a:xfrm>
          <a:prstGeom prst="line">
            <a:avLst/>
          </a:prstGeom>
          <a:ln w="50800">
            <a:solidFill>
              <a:srgbClr val="227AAF"/>
            </a:solidFill>
            <a:miter lim="400000"/>
          </a:ln>
        </p:spPr>
        <p:txBody>
          <a:bodyPr lIns="45718" tIns="45718" rIns="45718" bIns="45718"/>
          <a:lstStyle/>
          <a:p>
            <a:pPr/>
          </a:p>
        </p:txBody>
      </p:sp>
      <p:sp>
        <p:nvSpPr>
          <p:cNvPr id="72" name="Line"/>
          <p:cNvSpPr/>
          <p:nvPr/>
        </p:nvSpPr>
        <p:spPr>
          <a:xfrm>
            <a:off x="13665200" y="7010400"/>
            <a:ext cx="9283700" cy="0"/>
          </a:xfrm>
          <a:prstGeom prst="line">
            <a:avLst/>
          </a:prstGeom>
          <a:ln w="12700">
            <a:solidFill>
              <a:srgbClr val="227AAF"/>
            </a:solidFill>
            <a:miter lim="400000"/>
          </a:ln>
        </p:spPr>
        <p:txBody>
          <a:bodyPr lIns="45718" tIns="45718" rIns="45718" bIns="45718"/>
          <a:lstStyle/>
          <a:p>
            <a:pPr/>
          </a:p>
        </p:txBody>
      </p:sp>
      <p:sp>
        <p:nvSpPr>
          <p:cNvPr id="73" name="Slide Number"/>
          <p:cNvSpPr txBox="1"/>
          <p:nvPr>
            <p:ph type="sldNum" sz="quarter" idx="2"/>
          </p:nvPr>
        </p:nvSpPr>
        <p:spPr>
          <a:xfrm>
            <a:off x="11880850" y="13030199"/>
            <a:ext cx="6276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p:bg>
      <p:bgPr>
        <a:solidFill>
          <a:srgbClr val="227AAF"/>
        </a:solidFill>
      </p:bgPr>
    </p:bg>
    <p:spTree>
      <p:nvGrpSpPr>
        <p:cNvPr id="1" name=""/>
        <p:cNvGrpSpPr/>
        <p:nvPr/>
      </p:nvGrpSpPr>
      <p:grpSpPr>
        <a:xfrm>
          <a:off x="0" y="0"/>
          <a:ext cx="0" cy="0"/>
          <a:chOff x="0" y="0"/>
          <a:chExt cx="0" cy="0"/>
        </a:xfrm>
      </p:grpSpPr>
      <p:sp>
        <p:nvSpPr>
          <p:cNvPr id="80" name="Section Title"/>
          <p:cNvSpPr txBox="1"/>
          <p:nvPr>
            <p:ph type="title" hasCustomPrompt="1"/>
          </p:nvPr>
        </p:nvSpPr>
        <p:spPr>
          <a:xfrm>
            <a:off x="1727200" y="5410200"/>
            <a:ext cx="20929600" cy="2540000"/>
          </a:xfrm>
          <a:prstGeom prst="rect">
            <a:avLst/>
          </a:prstGeom>
        </p:spPr>
        <p:txBody>
          <a:bodyPr anchor="ctr"/>
          <a:lstStyle>
            <a:lvl1pPr marL="1152877" indent="-1152877" algn="l">
              <a:buSzPct val="100000"/>
              <a:buChar char="•"/>
              <a:defRPr>
                <a:solidFill>
                  <a:srgbClr val="FFFFFF"/>
                </a:solidFill>
              </a:defRPr>
            </a:lvl1pPr>
          </a:lstStyle>
          <a:p>
            <a:pPr/>
            <a:r>
              <a:t>Section Title</a:t>
            </a:r>
          </a:p>
        </p:txBody>
      </p:sp>
      <p:sp>
        <p:nvSpPr>
          <p:cNvPr id="81" name="Line"/>
          <p:cNvSpPr/>
          <p:nvPr/>
        </p:nvSpPr>
        <p:spPr>
          <a:xfrm>
            <a:off x="863599" y="12852400"/>
            <a:ext cx="22656804" cy="0"/>
          </a:xfrm>
          <a:prstGeom prst="line">
            <a:avLst/>
          </a:prstGeom>
          <a:ln w="12700">
            <a:solidFill>
              <a:srgbClr val="EFEBDF"/>
            </a:solidFill>
            <a:miter lim="400000"/>
          </a:ln>
        </p:spPr>
        <p:txBody>
          <a:bodyPr lIns="45718" tIns="45718" rIns="45718" bIns="45718"/>
          <a:lstStyle/>
          <a:p>
            <a:pPr/>
          </a:p>
        </p:txBody>
      </p:sp>
      <p:sp>
        <p:nvSpPr>
          <p:cNvPr id="82" name="Line"/>
          <p:cNvSpPr/>
          <p:nvPr/>
        </p:nvSpPr>
        <p:spPr>
          <a:xfrm>
            <a:off x="863599" y="889000"/>
            <a:ext cx="22656804" cy="0"/>
          </a:xfrm>
          <a:prstGeom prst="line">
            <a:avLst/>
          </a:prstGeom>
          <a:ln w="50800">
            <a:solidFill>
              <a:srgbClr val="EFEBDF"/>
            </a:solidFill>
            <a:miter lim="400000"/>
          </a:ln>
        </p:spPr>
        <p:txBody>
          <a:bodyPr lIns="45718" tIns="45718" rIns="45718" bIns="45718"/>
          <a:lstStyle/>
          <a:p>
            <a:pPr/>
          </a:p>
        </p:txBody>
      </p:sp>
      <p:sp>
        <p:nvSpPr>
          <p:cNvPr id="83" name="Slide Number"/>
          <p:cNvSpPr txBox="1"/>
          <p:nvPr>
            <p:ph type="sldNum" sz="quarter" idx="2"/>
          </p:nvPr>
        </p:nvSpPr>
        <p:spPr>
          <a:xfrm>
            <a:off x="11880850" y="13030199"/>
            <a:ext cx="627635" cy="419101"/>
          </a:xfrm>
          <a:prstGeom prst="rect">
            <a:avLst/>
          </a:prstGeom>
        </p:spPr>
        <p:txBody>
          <a:bodyPr/>
          <a:lstStyle>
            <a:lvl1pPr>
              <a:defRPr>
                <a:solidFill>
                  <a:srgbClr val="F0EBE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0" name="Slide Title"/>
          <p:cNvSpPr txBox="1"/>
          <p:nvPr>
            <p:ph type="title" hasCustomPrompt="1"/>
          </p:nvPr>
        </p:nvSpPr>
        <p:spPr>
          <a:xfrm>
            <a:off x="1727200" y="1739900"/>
            <a:ext cx="20929600" cy="3229572"/>
          </a:xfrm>
          <a:prstGeom prst="rect">
            <a:avLst/>
          </a:prstGeom>
        </p:spPr>
        <p:txBody>
          <a:bodyPr anchor="t"/>
          <a:lstStyle>
            <a:lvl1pPr marL="1152877" indent="-1152877">
              <a:buSzPct val="100000"/>
              <a:buChar char="•"/>
            </a:lvl1pPr>
          </a:lstStyle>
          <a:p>
            <a:pPr/>
            <a:r>
              <a:t>Slide Title</a:t>
            </a:r>
          </a:p>
        </p:txBody>
      </p:sp>
      <p:sp>
        <p:nvSpPr>
          <p:cNvPr id="91" name="Body Level One…"/>
          <p:cNvSpPr txBox="1"/>
          <p:nvPr>
            <p:ph type="body" sz="quarter" idx="1" hasCustomPrompt="1"/>
          </p:nvPr>
        </p:nvSpPr>
        <p:spPr>
          <a:prstGeom prst="rect">
            <a:avLst/>
          </a:prstGeom>
        </p:spPr>
        <p:txBody>
          <a:bodyPr/>
          <a:lstStyle/>
          <a:p>
            <a:pPr/>
            <a:r>
              <a:t>Author and Date</a:t>
            </a:r>
          </a:p>
          <a:p>
            <a:pPr lvl="1"/>
            <a:r>
              <a:t/>
            </a:r>
          </a:p>
          <a:p>
            <a:pPr lvl="2"/>
            <a:r>
              <a:t/>
            </a:r>
          </a:p>
          <a:p>
            <a:pPr lvl="3"/>
            <a:r>
              <a:t/>
            </a:r>
          </a:p>
          <a:p>
            <a:pPr lvl="4"/>
            <a:r>
              <a:t/>
            </a:r>
          </a:p>
        </p:txBody>
      </p:sp>
      <p:sp>
        <p:nvSpPr>
          <p:cNvPr id="92" name="Slide Number"/>
          <p:cNvSpPr txBox="1"/>
          <p:nvPr>
            <p:ph type="sldNum" sz="quarter" idx="2"/>
          </p:nvPr>
        </p:nvSpPr>
        <p:spPr>
          <a:xfrm>
            <a:off x="11880850" y="13030199"/>
            <a:ext cx="6276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99" name="Agenda Title"/>
          <p:cNvSpPr txBox="1"/>
          <p:nvPr>
            <p:ph type="title" hasCustomPrompt="1"/>
          </p:nvPr>
        </p:nvSpPr>
        <p:spPr>
          <a:xfrm>
            <a:off x="1727200" y="1739900"/>
            <a:ext cx="20929600" cy="3300115"/>
          </a:xfrm>
          <a:prstGeom prst="rect">
            <a:avLst/>
          </a:prstGeom>
        </p:spPr>
        <p:txBody>
          <a:bodyPr anchor="t"/>
          <a:lstStyle>
            <a:lvl1pPr marL="1152877" indent="-1152877">
              <a:buSzPct val="100000"/>
              <a:buChar char="•"/>
            </a:lvl1pPr>
          </a:lstStyle>
          <a:p>
            <a:pPr/>
            <a:r>
              <a:t>Agenda Title</a:t>
            </a:r>
          </a:p>
        </p:txBody>
      </p:sp>
      <p:sp>
        <p:nvSpPr>
          <p:cNvPr id="100" name="Body Level One…"/>
          <p:cNvSpPr txBox="1"/>
          <p:nvPr>
            <p:ph type="body" sz="half" idx="1" hasCustomPrompt="1"/>
          </p:nvPr>
        </p:nvSpPr>
        <p:spPr>
          <a:xfrm>
            <a:off x="1727200" y="5043258"/>
            <a:ext cx="20929600" cy="6172202"/>
          </a:xfrm>
          <a:prstGeom prst="rect">
            <a:avLst/>
          </a:prstGeom>
        </p:spPr>
        <p:txBody>
          <a:bodyPr anchor="t"/>
          <a:lstStyle>
            <a:lvl1pPr marL="750711" indent="-750711" algn="l" defTabSz="12700">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cap="none" sz="5600">
                <a:solidFill>
                  <a:srgbClr val="4A4A4A"/>
                </a:solidFill>
                <a:latin typeface="Avenir Next Medium"/>
                <a:ea typeface="Avenir Next Medium"/>
                <a:cs typeface="Avenir Next Medium"/>
                <a:sym typeface="Avenir Next Medium"/>
              </a:defRPr>
            </a:lvl1pPr>
            <a:lvl2pPr algn="l" defTabSz="12700">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cap="none" sz="5600">
                <a:solidFill>
                  <a:srgbClr val="4A4A4A"/>
                </a:solidFill>
                <a:latin typeface="Avenir Next Medium"/>
                <a:ea typeface="Avenir Next Medium"/>
                <a:cs typeface="Avenir Next Medium"/>
                <a:sym typeface="Avenir Next Medium"/>
              </a:defRPr>
            </a:lvl2pPr>
            <a:lvl3pPr algn="l" defTabSz="12700">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cap="none" sz="5600">
                <a:solidFill>
                  <a:srgbClr val="4A4A4A"/>
                </a:solidFill>
                <a:latin typeface="Avenir Next Medium"/>
                <a:ea typeface="Avenir Next Medium"/>
                <a:cs typeface="Avenir Next Medium"/>
                <a:sym typeface="Avenir Next Medium"/>
              </a:defRPr>
            </a:lvl3pPr>
            <a:lvl4pPr algn="l" defTabSz="12700">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cap="none" sz="5600">
                <a:solidFill>
                  <a:srgbClr val="4A4A4A"/>
                </a:solidFill>
                <a:latin typeface="Avenir Next Medium"/>
                <a:ea typeface="Avenir Next Medium"/>
                <a:cs typeface="Avenir Next Medium"/>
                <a:sym typeface="Avenir Next Medium"/>
              </a:defRPr>
            </a:lvl4pPr>
            <a:lvl5pPr algn="l" defTabSz="12700">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cap="none" sz="5600">
                <a:solidFill>
                  <a:srgbClr val="4A4A4A"/>
                </a:solidFill>
                <a:latin typeface="Avenir Next Medium"/>
                <a:ea typeface="Avenir Next Medium"/>
                <a:cs typeface="Avenir Next Medium"/>
                <a:sym typeface="Avenir Next Medium"/>
              </a:defRPr>
            </a:lvl5pPr>
          </a:lstStyle>
          <a:p>
            <a:pPr/>
            <a:r>
              <a:t>Agenda Topics</a:t>
            </a:r>
          </a:p>
          <a:p>
            <a:pPr lvl="1"/>
            <a:r>
              <a:t/>
            </a:r>
          </a:p>
          <a:p>
            <a:pPr lvl="2"/>
            <a:r>
              <a:t/>
            </a:r>
          </a:p>
          <a:p>
            <a:pPr lvl="3"/>
            <a:r>
              <a:t/>
            </a:r>
          </a:p>
          <a:p>
            <a:pPr lvl="4"/>
            <a:r>
              <a:t/>
            </a:r>
          </a:p>
        </p:txBody>
      </p:sp>
      <p:sp>
        <p:nvSpPr>
          <p:cNvPr id="101" name="Slide Number"/>
          <p:cNvSpPr txBox="1"/>
          <p:nvPr>
            <p:ph type="sldNum" sz="quarter" idx="2"/>
          </p:nvPr>
        </p:nvSpPr>
        <p:spPr>
          <a:xfrm>
            <a:off x="11880850" y="13030199"/>
            <a:ext cx="6276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0EBE0"/>
        </a:solidFill>
      </p:bgPr>
    </p:bg>
    <p:spTree>
      <p:nvGrpSpPr>
        <p:cNvPr id="1" name=""/>
        <p:cNvGrpSpPr/>
        <p:nvPr/>
      </p:nvGrpSpPr>
      <p:grpSpPr>
        <a:xfrm>
          <a:off x="0" y="0"/>
          <a:ext cx="0" cy="0"/>
          <a:chOff x="0" y="0"/>
          <a:chExt cx="0" cy="0"/>
        </a:xfrm>
      </p:grpSpPr>
      <p:sp>
        <p:nvSpPr>
          <p:cNvPr id="2" name="Line"/>
          <p:cNvSpPr/>
          <p:nvPr/>
        </p:nvSpPr>
        <p:spPr>
          <a:xfrm>
            <a:off x="863599" y="889000"/>
            <a:ext cx="22656804" cy="0"/>
          </a:xfrm>
          <a:prstGeom prst="line">
            <a:avLst/>
          </a:prstGeom>
          <a:ln w="50800">
            <a:solidFill>
              <a:srgbClr val="227AAF"/>
            </a:solidFill>
            <a:miter lim="400000"/>
          </a:ln>
        </p:spPr>
        <p:txBody>
          <a:bodyPr lIns="45718" tIns="45718" rIns="45718" bIns="45718"/>
          <a:lstStyle/>
          <a:p>
            <a:pPr/>
          </a:p>
        </p:txBody>
      </p:sp>
      <p:sp>
        <p:nvSpPr>
          <p:cNvPr id="3" name="Line"/>
          <p:cNvSpPr/>
          <p:nvPr/>
        </p:nvSpPr>
        <p:spPr>
          <a:xfrm>
            <a:off x="863599" y="12852400"/>
            <a:ext cx="22656804" cy="0"/>
          </a:xfrm>
          <a:prstGeom prst="line">
            <a:avLst/>
          </a:prstGeom>
          <a:ln w="12700">
            <a:solidFill>
              <a:srgbClr val="227AAF"/>
            </a:solidFill>
            <a:miter lim="400000"/>
          </a:ln>
        </p:spPr>
        <p:txBody>
          <a:bodyPr lIns="45718" tIns="45718" rIns="45718" bIns="45718"/>
          <a:lstStyle/>
          <a:p>
            <a:pPr/>
          </a:p>
        </p:txBody>
      </p:sp>
      <p:sp>
        <p:nvSpPr>
          <p:cNvPr id="4" name="Body Level One…"/>
          <p:cNvSpPr txBox="1"/>
          <p:nvPr>
            <p:ph type="body" idx="1" hasCustomPrompt="1"/>
          </p:nvPr>
        </p:nvSpPr>
        <p:spPr>
          <a:xfrm>
            <a:off x="1727200" y="1003300"/>
            <a:ext cx="20929600" cy="482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Author and Date</a:t>
            </a:r>
          </a:p>
          <a:p>
            <a:pPr lvl="1"/>
            <a:r>
              <a:t/>
            </a:r>
          </a:p>
          <a:p>
            <a:pPr lvl="2"/>
            <a:r>
              <a:t/>
            </a:r>
          </a:p>
          <a:p>
            <a:pPr lvl="3"/>
            <a:r>
              <a:t/>
            </a:r>
          </a:p>
          <a:p>
            <a:pPr lvl="4"/>
            <a:r>
              <a:t/>
            </a:r>
          </a:p>
        </p:txBody>
      </p:sp>
      <p:sp>
        <p:nvSpPr>
          <p:cNvPr id="5" name="Presentation Title"/>
          <p:cNvSpPr txBox="1"/>
          <p:nvPr>
            <p:ph type="title" hasCustomPrompt="1"/>
          </p:nvPr>
        </p:nvSpPr>
        <p:spPr>
          <a:xfrm>
            <a:off x="1727200" y="4428480"/>
            <a:ext cx="20929600" cy="279782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Presentation Title</a:t>
            </a:r>
          </a:p>
        </p:txBody>
      </p:sp>
      <p:sp>
        <p:nvSpPr>
          <p:cNvPr id="6" name="Slide Number"/>
          <p:cNvSpPr txBox="1"/>
          <p:nvPr>
            <p:ph type="sldNum" sz="quarter" idx="2"/>
          </p:nvPr>
        </p:nvSpPr>
        <p:spPr>
          <a:xfrm>
            <a:off x="11878182" y="13030199"/>
            <a:ext cx="627635" cy="419101"/>
          </a:xfrm>
          <a:prstGeom prst="rect">
            <a:avLst/>
          </a:prstGeom>
          <a:ln w="12700">
            <a:miter lim="400000"/>
          </a:ln>
        </p:spPr>
        <p:txBody>
          <a:bodyPr wrap="none" lIns="50800" tIns="50800" rIns="50800" bIns="50800" anchor="b">
            <a:spAutoFit/>
          </a:bodyPr>
          <a:lstStyle>
            <a:lvl1pPr marL="241300" indent="-241300" defTabSz="821530">
              <a:spcBef>
                <a:spcPts val="0"/>
              </a:spcBef>
              <a:defRPr sz="1800">
                <a:solidFill>
                  <a:srgbClr val="227AAF"/>
                </a:solidFill>
                <a:latin typeface="Avenir Next Medium"/>
                <a:ea typeface="Avenir Next Medium"/>
                <a:cs typeface="Avenir Next Medium"/>
                <a:sym typeface="Avenir Next Medium"/>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584200" rtl="0" latinLnBrk="0">
        <a:lnSpc>
          <a:spcPct val="80000"/>
        </a:lnSpc>
        <a:spcBef>
          <a:spcPts val="0"/>
        </a:spcBef>
        <a:spcAft>
          <a:spcPts val="0"/>
        </a:spcAft>
        <a:buClrTx/>
        <a:buSzTx/>
        <a:buFontTx/>
        <a:buNone/>
        <a:tabLst/>
        <a:defRPr b="0" baseline="0" cap="none" i="0" spc="-85" strike="noStrike" sz="8600" u="none">
          <a:solidFill>
            <a:srgbClr val="4A4A4A"/>
          </a:solidFill>
          <a:uFillTx/>
          <a:latin typeface="Publico Headline Black"/>
          <a:ea typeface="Publico Headline Black"/>
          <a:cs typeface="Publico Headline Black"/>
          <a:sym typeface="Publico Headline Black"/>
        </a:defRPr>
      </a:lvl1pPr>
      <a:lvl2pPr marL="0" marR="0" indent="0" algn="ctr" defTabSz="584200" rtl="0" latinLnBrk="0">
        <a:lnSpc>
          <a:spcPct val="80000"/>
        </a:lnSpc>
        <a:spcBef>
          <a:spcPts val="0"/>
        </a:spcBef>
        <a:spcAft>
          <a:spcPts val="0"/>
        </a:spcAft>
        <a:buClrTx/>
        <a:buSzPct val="100000"/>
        <a:buFontTx/>
        <a:buChar char="•"/>
        <a:tabLst/>
        <a:defRPr b="0" baseline="0" cap="none" i="0" spc="-85" strike="noStrike" sz="8600" u="none">
          <a:solidFill>
            <a:srgbClr val="4A4A4A"/>
          </a:solidFill>
          <a:uFillTx/>
          <a:latin typeface="Publico Headline Black"/>
          <a:ea typeface="Publico Headline Black"/>
          <a:cs typeface="Publico Headline Black"/>
          <a:sym typeface="Publico Headline Black"/>
        </a:defRPr>
      </a:lvl2pPr>
      <a:lvl3pPr marL="0" marR="0" indent="0" algn="ctr" defTabSz="584200" rtl="0" latinLnBrk="0">
        <a:lnSpc>
          <a:spcPct val="80000"/>
        </a:lnSpc>
        <a:spcBef>
          <a:spcPts val="0"/>
        </a:spcBef>
        <a:spcAft>
          <a:spcPts val="0"/>
        </a:spcAft>
        <a:buClrTx/>
        <a:buSzPct val="100000"/>
        <a:buFontTx/>
        <a:buChar char="•"/>
        <a:tabLst/>
        <a:defRPr b="0" baseline="0" cap="none" i="0" spc="-85" strike="noStrike" sz="8600" u="none">
          <a:solidFill>
            <a:srgbClr val="4A4A4A"/>
          </a:solidFill>
          <a:uFillTx/>
          <a:latin typeface="Publico Headline Black"/>
          <a:ea typeface="Publico Headline Black"/>
          <a:cs typeface="Publico Headline Black"/>
          <a:sym typeface="Publico Headline Black"/>
        </a:defRPr>
      </a:lvl3pPr>
      <a:lvl4pPr marL="0" marR="0" indent="0" algn="ctr" defTabSz="584200" rtl="0" latinLnBrk="0">
        <a:lnSpc>
          <a:spcPct val="80000"/>
        </a:lnSpc>
        <a:spcBef>
          <a:spcPts val="0"/>
        </a:spcBef>
        <a:spcAft>
          <a:spcPts val="0"/>
        </a:spcAft>
        <a:buClrTx/>
        <a:buSzPct val="100000"/>
        <a:buFontTx/>
        <a:buChar char="•"/>
        <a:tabLst/>
        <a:defRPr b="0" baseline="0" cap="none" i="0" spc="-85" strike="noStrike" sz="8600" u="none">
          <a:solidFill>
            <a:srgbClr val="4A4A4A"/>
          </a:solidFill>
          <a:uFillTx/>
          <a:latin typeface="Publico Headline Black"/>
          <a:ea typeface="Publico Headline Black"/>
          <a:cs typeface="Publico Headline Black"/>
          <a:sym typeface="Publico Headline Black"/>
        </a:defRPr>
      </a:lvl4pPr>
      <a:lvl5pPr marL="0" marR="0" indent="0" algn="ctr" defTabSz="584200" rtl="0" latinLnBrk="0">
        <a:lnSpc>
          <a:spcPct val="80000"/>
        </a:lnSpc>
        <a:spcBef>
          <a:spcPts val="0"/>
        </a:spcBef>
        <a:spcAft>
          <a:spcPts val="0"/>
        </a:spcAft>
        <a:buClrTx/>
        <a:buSzPct val="100000"/>
        <a:buFontTx/>
        <a:buChar char="•"/>
        <a:tabLst/>
        <a:defRPr b="0" baseline="0" cap="none" i="0" spc="-85" strike="noStrike" sz="8600" u="none">
          <a:solidFill>
            <a:srgbClr val="4A4A4A"/>
          </a:solidFill>
          <a:uFillTx/>
          <a:latin typeface="Publico Headline Black"/>
          <a:ea typeface="Publico Headline Black"/>
          <a:cs typeface="Publico Headline Black"/>
          <a:sym typeface="Publico Headline Black"/>
        </a:defRPr>
      </a:lvl5pPr>
      <a:lvl6pPr marL="0" marR="0" indent="0" algn="ctr" defTabSz="584200" rtl="0" latinLnBrk="0">
        <a:lnSpc>
          <a:spcPct val="80000"/>
        </a:lnSpc>
        <a:spcBef>
          <a:spcPts val="0"/>
        </a:spcBef>
        <a:spcAft>
          <a:spcPts val="0"/>
        </a:spcAft>
        <a:buClrTx/>
        <a:buSzPct val="100000"/>
        <a:buFontTx/>
        <a:buChar char="•"/>
        <a:tabLst/>
        <a:defRPr b="0" baseline="0" cap="none" i="0" spc="-85" strike="noStrike" sz="8600" u="none">
          <a:solidFill>
            <a:srgbClr val="4A4A4A"/>
          </a:solidFill>
          <a:uFillTx/>
          <a:latin typeface="Publico Headline Black"/>
          <a:ea typeface="Publico Headline Black"/>
          <a:cs typeface="Publico Headline Black"/>
          <a:sym typeface="Publico Headline Black"/>
        </a:defRPr>
      </a:lvl6pPr>
      <a:lvl7pPr marL="0" marR="0" indent="0" algn="ctr" defTabSz="584200" rtl="0" latinLnBrk="0">
        <a:lnSpc>
          <a:spcPct val="80000"/>
        </a:lnSpc>
        <a:spcBef>
          <a:spcPts val="0"/>
        </a:spcBef>
        <a:spcAft>
          <a:spcPts val="0"/>
        </a:spcAft>
        <a:buClrTx/>
        <a:buSzPct val="100000"/>
        <a:buFontTx/>
        <a:buChar char="•"/>
        <a:tabLst/>
        <a:defRPr b="0" baseline="0" cap="none" i="0" spc="-85" strike="noStrike" sz="8600" u="none">
          <a:solidFill>
            <a:srgbClr val="4A4A4A"/>
          </a:solidFill>
          <a:uFillTx/>
          <a:latin typeface="Publico Headline Black"/>
          <a:ea typeface="Publico Headline Black"/>
          <a:cs typeface="Publico Headline Black"/>
          <a:sym typeface="Publico Headline Black"/>
        </a:defRPr>
      </a:lvl7pPr>
      <a:lvl8pPr marL="0" marR="0" indent="0" algn="ctr" defTabSz="584200" rtl="0" latinLnBrk="0">
        <a:lnSpc>
          <a:spcPct val="80000"/>
        </a:lnSpc>
        <a:spcBef>
          <a:spcPts val="0"/>
        </a:spcBef>
        <a:spcAft>
          <a:spcPts val="0"/>
        </a:spcAft>
        <a:buClrTx/>
        <a:buSzPct val="100000"/>
        <a:buFontTx/>
        <a:buChar char="•"/>
        <a:tabLst/>
        <a:defRPr b="0" baseline="0" cap="none" i="0" spc="-85" strike="noStrike" sz="8600" u="none">
          <a:solidFill>
            <a:srgbClr val="4A4A4A"/>
          </a:solidFill>
          <a:uFillTx/>
          <a:latin typeface="Publico Headline Black"/>
          <a:ea typeface="Publico Headline Black"/>
          <a:cs typeface="Publico Headline Black"/>
          <a:sym typeface="Publico Headline Black"/>
        </a:defRPr>
      </a:lvl8pPr>
      <a:lvl9pPr marL="0" marR="0" indent="0" algn="ctr" defTabSz="584200" rtl="0" latinLnBrk="0">
        <a:lnSpc>
          <a:spcPct val="80000"/>
        </a:lnSpc>
        <a:spcBef>
          <a:spcPts val="0"/>
        </a:spcBef>
        <a:spcAft>
          <a:spcPts val="0"/>
        </a:spcAft>
        <a:buClrTx/>
        <a:buSzPct val="100000"/>
        <a:buFontTx/>
        <a:buChar char="•"/>
        <a:tabLst/>
        <a:defRPr b="0" baseline="0" cap="none" i="0" spc="-85" strike="noStrike" sz="8600" u="none">
          <a:solidFill>
            <a:srgbClr val="4A4A4A"/>
          </a:solidFill>
          <a:uFillTx/>
          <a:latin typeface="Publico Headline Black"/>
          <a:ea typeface="Publico Headline Black"/>
          <a:cs typeface="Publico Headline Black"/>
          <a:sym typeface="Publico Headline Black"/>
        </a:defRPr>
      </a:lvl9pPr>
    </p:titleStyle>
    <p:bodyStyle>
      <a:lvl1pPr marL="268111" marR="0" indent="-268111" algn="ctr" defTabSz="685800" rtl="0" latinLnBrk="0">
        <a:lnSpc>
          <a:spcPct val="100000"/>
        </a:lnSpc>
        <a:spcBef>
          <a:spcPts val="0"/>
        </a:spcBef>
        <a:spcAft>
          <a:spcPts val="0"/>
        </a:spcAft>
        <a:buClrTx/>
        <a:buSzPct val="100000"/>
        <a:buFontTx/>
        <a:buChar char="•"/>
        <a:tabLst/>
        <a:defRPr b="1" baseline="0" cap="all" i="0" spc="0" strike="noStrike" sz="2000" u="none">
          <a:solidFill>
            <a:srgbClr val="227AAF"/>
          </a:solidFill>
          <a:uFillTx/>
          <a:latin typeface="Publico Text Roman"/>
          <a:ea typeface="Publico Text Roman"/>
          <a:cs typeface="Publico Text Roman"/>
          <a:sym typeface="Publico Text Roman"/>
        </a:defRPr>
      </a:lvl1pPr>
      <a:lvl2pPr marL="0" marR="0" indent="0" algn="ctr" defTabSz="685800" rtl="0" latinLnBrk="0">
        <a:lnSpc>
          <a:spcPct val="100000"/>
        </a:lnSpc>
        <a:spcBef>
          <a:spcPts val="0"/>
        </a:spcBef>
        <a:spcAft>
          <a:spcPts val="0"/>
        </a:spcAft>
        <a:buClrTx/>
        <a:buSzPct val="100000"/>
        <a:buFontTx/>
        <a:buChar char="•"/>
        <a:tabLst/>
        <a:defRPr b="1" baseline="0" cap="all" i="0" spc="0" strike="noStrike" sz="2000" u="none">
          <a:solidFill>
            <a:srgbClr val="227AAF"/>
          </a:solidFill>
          <a:uFillTx/>
          <a:latin typeface="Publico Text Roman"/>
          <a:ea typeface="Publico Text Roman"/>
          <a:cs typeface="Publico Text Roman"/>
          <a:sym typeface="Publico Text Roman"/>
        </a:defRPr>
      </a:lvl2pPr>
      <a:lvl3pPr marL="0" marR="0" indent="0" algn="ctr" defTabSz="685800" rtl="0" latinLnBrk="0">
        <a:lnSpc>
          <a:spcPct val="100000"/>
        </a:lnSpc>
        <a:spcBef>
          <a:spcPts val="0"/>
        </a:spcBef>
        <a:spcAft>
          <a:spcPts val="0"/>
        </a:spcAft>
        <a:buClrTx/>
        <a:buSzPct val="100000"/>
        <a:buFontTx/>
        <a:buChar char="•"/>
        <a:tabLst/>
        <a:defRPr b="1" baseline="0" cap="all" i="0" spc="0" strike="noStrike" sz="2000" u="none">
          <a:solidFill>
            <a:srgbClr val="227AAF"/>
          </a:solidFill>
          <a:uFillTx/>
          <a:latin typeface="Publico Text Roman"/>
          <a:ea typeface="Publico Text Roman"/>
          <a:cs typeface="Publico Text Roman"/>
          <a:sym typeface="Publico Text Roman"/>
        </a:defRPr>
      </a:lvl3pPr>
      <a:lvl4pPr marL="0" marR="0" indent="0" algn="ctr" defTabSz="685800" rtl="0" latinLnBrk="0">
        <a:lnSpc>
          <a:spcPct val="100000"/>
        </a:lnSpc>
        <a:spcBef>
          <a:spcPts val="0"/>
        </a:spcBef>
        <a:spcAft>
          <a:spcPts val="0"/>
        </a:spcAft>
        <a:buClrTx/>
        <a:buSzPct val="100000"/>
        <a:buFontTx/>
        <a:buChar char="•"/>
        <a:tabLst/>
        <a:defRPr b="1" baseline="0" cap="all" i="0" spc="0" strike="noStrike" sz="2000" u="none">
          <a:solidFill>
            <a:srgbClr val="227AAF"/>
          </a:solidFill>
          <a:uFillTx/>
          <a:latin typeface="Publico Text Roman"/>
          <a:ea typeface="Publico Text Roman"/>
          <a:cs typeface="Publico Text Roman"/>
          <a:sym typeface="Publico Text Roman"/>
        </a:defRPr>
      </a:lvl4pPr>
      <a:lvl5pPr marL="0" marR="0" indent="0" algn="ctr" defTabSz="685800" rtl="0" latinLnBrk="0">
        <a:lnSpc>
          <a:spcPct val="100000"/>
        </a:lnSpc>
        <a:spcBef>
          <a:spcPts val="0"/>
        </a:spcBef>
        <a:spcAft>
          <a:spcPts val="0"/>
        </a:spcAft>
        <a:buClrTx/>
        <a:buSzPct val="100000"/>
        <a:buFontTx/>
        <a:buChar char="•"/>
        <a:tabLst/>
        <a:defRPr b="1" baseline="0" cap="all" i="0" spc="0" strike="noStrike" sz="2000" u="none">
          <a:solidFill>
            <a:srgbClr val="227AAF"/>
          </a:solidFill>
          <a:uFillTx/>
          <a:latin typeface="Publico Text Roman"/>
          <a:ea typeface="Publico Text Roman"/>
          <a:cs typeface="Publico Text Roman"/>
          <a:sym typeface="Publico Text Roman"/>
        </a:defRPr>
      </a:lvl5pPr>
      <a:lvl6pPr marL="0" marR="0" indent="0" algn="ctr" defTabSz="685800" rtl="0" latinLnBrk="0">
        <a:lnSpc>
          <a:spcPct val="100000"/>
        </a:lnSpc>
        <a:spcBef>
          <a:spcPts val="0"/>
        </a:spcBef>
        <a:spcAft>
          <a:spcPts val="0"/>
        </a:spcAft>
        <a:buClrTx/>
        <a:buSzPct val="100000"/>
        <a:buFontTx/>
        <a:buChar char="•"/>
        <a:tabLst/>
        <a:defRPr b="1" baseline="0" cap="all" i="0" spc="0" strike="noStrike" sz="2000" u="none">
          <a:solidFill>
            <a:srgbClr val="227AAF"/>
          </a:solidFill>
          <a:uFillTx/>
          <a:latin typeface="Publico Text Roman"/>
          <a:ea typeface="Publico Text Roman"/>
          <a:cs typeface="Publico Text Roman"/>
          <a:sym typeface="Publico Text Roman"/>
        </a:defRPr>
      </a:lvl6pPr>
      <a:lvl7pPr marL="0" marR="0" indent="0" algn="ctr" defTabSz="685800" rtl="0" latinLnBrk="0">
        <a:lnSpc>
          <a:spcPct val="100000"/>
        </a:lnSpc>
        <a:spcBef>
          <a:spcPts val="0"/>
        </a:spcBef>
        <a:spcAft>
          <a:spcPts val="0"/>
        </a:spcAft>
        <a:buClrTx/>
        <a:buSzPct val="100000"/>
        <a:buFontTx/>
        <a:buChar char="•"/>
        <a:tabLst/>
        <a:defRPr b="1" baseline="0" cap="all" i="0" spc="0" strike="noStrike" sz="2000" u="none">
          <a:solidFill>
            <a:srgbClr val="227AAF"/>
          </a:solidFill>
          <a:uFillTx/>
          <a:latin typeface="Publico Text Roman"/>
          <a:ea typeface="Publico Text Roman"/>
          <a:cs typeface="Publico Text Roman"/>
          <a:sym typeface="Publico Text Roman"/>
        </a:defRPr>
      </a:lvl7pPr>
      <a:lvl8pPr marL="0" marR="0" indent="0" algn="ctr" defTabSz="685800" rtl="0" latinLnBrk="0">
        <a:lnSpc>
          <a:spcPct val="100000"/>
        </a:lnSpc>
        <a:spcBef>
          <a:spcPts val="0"/>
        </a:spcBef>
        <a:spcAft>
          <a:spcPts val="0"/>
        </a:spcAft>
        <a:buClrTx/>
        <a:buSzPct val="100000"/>
        <a:buFontTx/>
        <a:buChar char="•"/>
        <a:tabLst/>
        <a:defRPr b="1" baseline="0" cap="all" i="0" spc="0" strike="noStrike" sz="2000" u="none">
          <a:solidFill>
            <a:srgbClr val="227AAF"/>
          </a:solidFill>
          <a:uFillTx/>
          <a:latin typeface="Publico Text Roman"/>
          <a:ea typeface="Publico Text Roman"/>
          <a:cs typeface="Publico Text Roman"/>
          <a:sym typeface="Publico Text Roman"/>
        </a:defRPr>
      </a:lvl8pPr>
      <a:lvl9pPr marL="0" marR="0" indent="0" algn="ctr" defTabSz="685800" rtl="0" latinLnBrk="0">
        <a:lnSpc>
          <a:spcPct val="100000"/>
        </a:lnSpc>
        <a:spcBef>
          <a:spcPts val="0"/>
        </a:spcBef>
        <a:spcAft>
          <a:spcPts val="0"/>
        </a:spcAft>
        <a:buClrTx/>
        <a:buSzPct val="100000"/>
        <a:buFontTx/>
        <a:buChar char="•"/>
        <a:tabLst/>
        <a:defRPr b="1" baseline="0" cap="all" i="0" spc="0" strike="noStrike" sz="2000" u="none">
          <a:solidFill>
            <a:srgbClr val="227AAF"/>
          </a:solidFill>
          <a:uFillTx/>
          <a:latin typeface="Publico Text Roman"/>
          <a:ea typeface="Publico Text Roman"/>
          <a:cs typeface="Publico Text Roman"/>
          <a:sym typeface="Publico Text Roman"/>
        </a:defRPr>
      </a:lvl9pPr>
    </p:bodyStyle>
    <p:otherStyle>
      <a:lvl1pPr marL="241300" marR="0" indent="-241300" algn="ctr" defTabSz="821530" rtl="0" latinLnBrk="0">
        <a:lnSpc>
          <a:spcPct val="100000"/>
        </a:lnSpc>
        <a:spcBef>
          <a:spcPts val="0"/>
        </a:spcBef>
        <a:spcAft>
          <a:spcPts val="0"/>
        </a:spcAft>
        <a:buClrTx/>
        <a:buSzPct val="100000"/>
        <a:buFontTx/>
        <a:buChar char="•"/>
        <a:tabLst/>
        <a:defRPr b="0" baseline="0" cap="none" i="0" spc="0" strike="noStrike" sz="1800" u="none">
          <a:solidFill>
            <a:schemeClr val="tx1"/>
          </a:solidFill>
          <a:uFillTx/>
          <a:latin typeface="+mn-lt"/>
          <a:ea typeface="+mn-ea"/>
          <a:cs typeface="+mn-cs"/>
          <a:sym typeface="Avenir Next Medium"/>
        </a:defRPr>
      </a:lvl1pPr>
      <a:lvl2pPr marL="0" marR="0" indent="0" algn="ctr" defTabSz="821530" rtl="0" latinLnBrk="0">
        <a:lnSpc>
          <a:spcPct val="100000"/>
        </a:lnSpc>
        <a:spcBef>
          <a:spcPts val="0"/>
        </a:spcBef>
        <a:spcAft>
          <a:spcPts val="0"/>
        </a:spcAft>
        <a:buClrTx/>
        <a:buSzPct val="100000"/>
        <a:buFontTx/>
        <a:buChar char="•"/>
        <a:tabLst/>
        <a:defRPr b="0" baseline="0" cap="none" i="0" spc="0" strike="noStrike" sz="1800" u="none">
          <a:solidFill>
            <a:schemeClr val="tx1"/>
          </a:solidFill>
          <a:uFillTx/>
          <a:latin typeface="+mn-lt"/>
          <a:ea typeface="+mn-ea"/>
          <a:cs typeface="+mn-cs"/>
          <a:sym typeface="Avenir Next Medium"/>
        </a:defRPr>
      </a:lvl2pPr>
      <a:lvl3pPr marL="0" marR="0" indent="0" algn="ctr" defTabSz="821530" rtl="0" latinLnBrk="0">
        <a:lnSpc>
          <a:spcPct val="100000"/>
        </a:lnSpc>
        <a:spcBef>
          <a:spcPts val="0"/>
        </a:spcBef>
        <a:spcAft>
          <a:spcPts val="0"/>
        </a:spcAft>
        <a:buClrTx/>
        <a:buSzPct val="100000"/>
        <a:buFontTx/>
        <a:buChar char="•"/>
        <a:tabLst/>
        <a:defRPr b="0" baseline="0" cap="none" i="0" spc="0" strike="noStrike" sz="1800" u="none">
          <a:solidFill>
            <a:schemeClr val="tx1"/>
          </a:solidFill>
          <a:uFillTx/>
          <a:latin typeface="+mn-lt"/>
          <a:ea typeface="+mn-ea"/>
          <a:cs typeface="+mn-cs"/>
          <a:sym typeface="Avenir Next Medium"/>
        </a:defRPr>
      </a:lvl3pPr>
      <a:lvl4pPr marL="0" marR="0" indent="0" algn="ctr" defTabSz="821530" rtl="0" latinLnBrk="0">
        <a:lnSpc>
          <a:spcPct val="100000"/>
        </a:lnSpc>
        <a:spcBef>
          <a:spcPts val="0"/>
        </a:spcBef>
        <a:spcAft>
          <a:spcPts val="0"/>
        </a:spcAft>
        <a:buClrTx/>
        <a:buSzPct val="100000"/>
        <a:buFontTx/>
        <a:buChar char="•"/>
        <a:tabLst/>
        <a:defRPr b="0" baseline="0" cap="none" i="0" spc="0" strike="noStrike" sz="1800" u="none">
          <a:solidFill>
            <a:schemeClr val="tx1"/>
          </a:solidFill>
          <a:uFillTx/>
          <a:latin typeface="+mn-lt"/>
          <a:ea typeface="+mn-ea"/>
          <a:cs typeface="+mn-cs"/>
          <a:sym typeface="Avenir Next Medium"/>
        </a:defRPr>
      </a:lvl4pPr>
      <a:lvl5pPr marL="0" marR="0" indent="0" algn="ctr" defTabSz="821530" rtl="0" latinLnBrk="0">
        <a:lnSpc>
          <a:spcPct val="100000"/>
        </a:lnSpc>
        <a:spcBef>
          <a:spcPts val="0"/>
        </a:spcBef>
        <a:spcAft>
          <a:spcPts val="0"/>
        </a:spcAft>
        <a:buClrTx/>
        <a:buSzPct val="100000"/>
        <a:buFontTx/>
        <a:buChar char="•"/>
        <a:tabLst/>
        <a:defRPr b="0" baseline="0" cap="none" i="0" spc="0" strike="noStrike" sz="1800" u="none">
          <a:solidFill>
            <a:schemeClr val="tx1"/>
          </a:solidFill>
          <a:uFillTx/>
          <a:latin typeface="+mn-lt"/>
          <a:ea typeface="+mn-ea"/>
          <a:cs typeface="+mn-cs"/>
          <a:sym typeface="Avenir Next Medium"/>
        </a:defRPr>
      </a:lvl5pPr>
      <a:lvl6pPr marL="0" marR="0" indent="0" algn="ctr" defTabSz="821530" rtl="0" latinLnBrk="0">
        <a:lnSpc>
          <a:spcPct val="100000"/>
        </a:lnSpc>
        <a:spcBef>
          <a:spcPts val="0"/>
        </a:spcBef>
        <a:spcAft>
          <a:spcPts val="0"/>
        </a:spcAft>
        <a:buClrTx/>
        <a:buSzPct val="100000"/>
        <a:buFontTx/>
        <a:buChar char="•"/>
        <a:tabLst/>
        <a:defRPr b="0" baseline="0" cap="none" i="0" spc="0" strike="noStrike" sz="1800" u="none">
          <a:solidFill>
            <a:schemeClr val="tx1"/>
          </a:solidFill>
          <a:uFillTx/>
          <a:latin typeface="+mn-lt"/>
          <a:ea typeface="+mn-ea"/>
          <a:cs typeface="+mn-cs"/>
          <a:sym typeface="Avenir Next Medium"/>
        </a:defRPr>
      </a:lvl6pPr>
      <a:lvl7pPr marL="0" marR="0" indent="0" algn="ctr" defTabSz="821530" rtl="0" latinLnBrk="0">
        <a:lnSpc>
          <a:spcPct val="100000"/>
        </a:lnSpc>
        <a:spcBef>
          <a:spcPts val="0"/>
        </a:spcBef>
        <a:spcAft>
          <a:spcPts val="0"/>
        </a:spcAft>
        <a:buClrTx/>
        <a:buSzPct val="100000"/>
        <a:buFontTx/>
        <a:buChar char="•"/>
        <a:tabLst/>
        <a:defRPr b="0" baseline="0" cap="none" i="0" spc="0" strike="noStrike" sz="1800" u="none">
          <a:solidFill>
            <a:schemeClr val="tx1"/>
          </a:solidFill>
          <a:uFillTx/>
          <a:latin typeface="+mn-lt"/>
          <a:ea typeface="+mn-ea"/>
          <a:cs typeface="+mn-cs"/>
          <a:sym typeface="Avenir Next Medium"/>
        </a:defRPr>
      </a:lvl7pPr>
      <a:lvl8pPr marL="0" marR="0" indent="0" algn="ctr" defTabSz="821530" rtl="0" latinLnBrk="0">
        <a:lnSpc>
          <a:spcPct val="100000"/>
        </a:lnSpc>
        <a:spcBef>
          <a:spcPts val="0"/>
        </a:spcBef>
        <a:spcAft>
          <a:spcPts val="0"/>
        </a:spcAft>
        <a:buClrTx/>
        <a:buSzPct val="100000"/>
        <a:buFontTx/>
        <a:buChar char="•"/>
        <a:tabLst/>
        <a:defRPr b="0" baseline="0" cap="none" i="0" spc="0" strike="noStrike" sz="1800" u="none">
          <a:solidFill>
            <a:schemeClr val="tx1"/>
          </a:solidFill>
          <a:uFillTx/>
          <a:latin typeface="+mn-lt"/>
          <a:ea typeface="+mn-ea"/>
          <a:cs typeface="+mn-cs"/>
          <a:sym typeface="Avenir Next Medium"/>
        </a:defRPr>
      </a:lvl8pPr>
      <a:lvl9pPr marL="0" marR="0" indent="0" algn="ctr" defTabSz="821530" rtl="0" latinLnBrk="0">
        <a:lnSpc>
          <a:spcPct val="100000"/>
        </a:lnSpc>
        <a:spcBef>
          <a:spcPts val="0"/>
        </a:spcBef>
        <a:spcAft>
          <a:spcPts val="0"/>
        </a:spcAft>
        <a:buClrTx/>
        <a:buSzPct val="100000"/>
        <a:buFontTx/>
        <a:buChar char="•"/>
        <a:tabLst/>
        <a:defRPr b="0" baseline="0" cap="none" i="0" spc="0" strike="noStrike" sz="1800" u="none">
          <a:solidFill>
            <a:schemeClr val="tx1"/>
          </a:solidFill>
          <a:uFillTx/>
          <a:latin typeface="+mn-lt"/>
          <a:ea typeface="+mn-ea"/>
          <a:cs typeface="+mn-cs"/>
          <a:sym typeface="Avenir Next Medium"/>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 Id="rId3" Type="http://schemas.openxmlformats.org/officeDocument/2006/relationships/image" Target="../media/image14.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 Id="rId3" Type="http://schemas.openxmlformats.org/officeDocument/2006/relationships/image" Target="../media/image16.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jpeg"/><Relationship Id="rId3"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4" name="40.jpeg" descr="40.jpeg"/>
          <p:cNvPicPr>
            <a:picLocks noChangeAspect="1"/>
          </p:cNvPicPr>
          <p:nvPr/>
        </p:nvPicPr>
        <p:blipFill>
          <a:blip r:embed="rId2">
            <a:alphaModFix amt="39611"/>
            <a:extLst/>
          </a:blip>
          <a:stretch>
            <a:fillRect/>
          </a:stretch>
        </p:blipFill>
        <p:spPr>
          <a:xfrm>
            <a:off x="-2079493" y="-836316"/>
            <a:ext cx="27418498" cy="15388632"/>
          </a:xfrm>
          <a:prstGeom prst="rect">
            <a:avLst/>
          </a:prstGeom>
          <a:ln w="12700">
            <a:miter lim="400000"/>
          </a:ln>
        </p:spPr>
      </p:pic>
      <p:sp>
        <p:nvSpPr>
          <p:cNvPr id="165" name="Ang wee hwa 13/4/2021"/>
          <p:cNvSpPr txBox="1"/>
          <p:nvPr>
            <p:ph type="body" sz="quarter" idx="1"/>
          </p:nvPr>
        </p:nvSpPr>
        <p:spPr>
          <a:xfrm>
            <a:off x="2073166" y="55427"/>
            <a:ext cx="20929602" cy="482603"/>
          </a:xfrm>
          <a:prstGeom prst="rect">
            <a:avLst/>
          </a:prstGeom>
          <a:solidFill>
            <a:srgbClr val="FFFFFF"/>
          </a:solidFill>
        </p:spPr>
        <p:txBody>
          <a:bodyPr/>
          <a:lstStyle>
            <a:lvl1pPr marL="0" indent="0">
              <a:buSzTx/>
              <a:buNone/>
            </a:lvl1pPr>
          </a:lstStyle>
          <a:p>
            <a:pPr/>
            <a:r>
              <a:t>Ang wee hwa 27/4/2021</a:t>
            </a:r>
          </a:p>
        </p:txBody>
      </p:sp>
      <p:sp>
        <p:nvSpPr>
          <p:cNvPr id="166" name="Final Project Proposal For Machine Learning"/>
          <p:cNvSpPr txBox="1"/>
          <p:nvPr>
            <p:ph type="title"/>
          </p:nvPr>
        </p:nvSpPr>
        <p:spPr>
          <a:xfrm>
            <a:off x="2073167" y="875543"/>
            <a:ext cx="20929601" cy="2797821"/>
          </a:xfrm>
          <a:prstGeom prst="rect">
            <a:avLst/>
          </a:prstGeom>
          <a:solidFill>
            <a:schemeClr val="accent3"/>
          </a:solidFill>
          <a:effectLst>
            <a:outerShdw sx="100000" sy="100000" kx="0" ky="0" algn="b" rotWithShape="0" blurRad="63500" dist="25400" dir="5400000">
              <a:srgbClr val="000000">
                <a:alpha val="50000"/>
              </a:srgbClr>
            </a:outerShdw>
          </a:effectLst>
        </p:spPr>
        <p:txBody>
          <a:bodyPr/>
          <a:lstStyle>
            <a:lvl1pPr>
              <a:defRPr spc="-100"/>
            </a:lvl1pPr>
          </a:lstStyle>
          <a:p>
            <a:pPr/>
            <a:r>
              <a:t>Final Project Presentation For Machine Learning</a:t>
            </a:r>
          </a:p>
        </p:txBody>
      </p:sp>
      <p:sp>
        <p:nvSpPr>
          <p:cNvPr id="167" name="Rectangle"/>
          <p:cNvSpPr/>
          <p:nvPr/>
        </p:nvSpPr>
        <p:spPr>
          <a:xfrm>
            <a:off x="2055392" y="3650078"/>
            <a:ext cx="5545658" cy="873721"/>
          </a:xfrm>
          <a:prstGeom prst="rect">
            <a:avLst/>
          </a:prstGeom>
          <a:solidFill>
            <a:srgbClr val="7BA261"/>
          </a:solidFill>
          <a:ln w="12700">
            <a:miter lim="400000"/>
          </a:ln>
        </p:spPr>
        <p:txBody>
          <a:bodyPr lIns="50800" tIns="50800" rIns="50800" bIns="50800"/>
          <a:lstStyle/>
          <a:p>
            <a: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4A4A4A"/>
                </a:solidFill>
                <a:latin typeface="Publico Text Roman"/>
                <a:ea typeface="Publico Text Roman"/>
                <a:cs typeface="Publico Text Roman"/>
                <a:sym typeface="Publico Text Roman"/>
              </a:defRPr>
            </a:pPr>
          </a:p>
        </p:txBody>
      </p:sp>
      <p:sp>
        <p:nvSpPr>
          <p:cNvPr id="168" name="DS105"/>
          <p:cNvSpPr txBox="1"/>
          <p:nvPr/>
        </p:nvSpPr>
        <p:spPr>
          <a:xfrm>
            <a:off x="2055392" y="3650078"/>
            <a:ext cx="5545658" cy="8737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marL="0" indent="0" defTabSz="12700">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cap="all" sz="3000">
                <a:solidFill>
                  <a:srgbClr val="4A4A4A"/>
                </a:solidFill>
                <a:latin typeface="Publico Text Roman"/>
                <a:ea typeface="Publico Text Roman"/>
                <a:cs typeface="Publico Text Roman"/>
                <a:sym typeface="Publico Text Roman"/>
              </a:defRPr>
            </a:lvl1pPr>
          </a:lstStyle>
          <a:p>
            <a:pPr/>
            <a:r>
              <a:t>DS105</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Part B : Analysis"/>
          <p:cNvSpPr txBox="1"/>
          <p:nvPr>
            <p:ph type="title"/>
          </p:nvPr>
        </p:nvSpPr>
        <p:spPr>
          <a:xfrm>
            <a:off x="1727200" y="1198701"/>
            <a:ext cx="20929601" cy="3225357"/>
          </a:xfrm>
          <a:prstGeom prst="rect">
            <a:avLst/>
          </a:prstGeom>
        </p:spPr>
        <p:txBody>
          <a:bodyPr/>
          <a:lstStyle/>
          <a:p>
            <a:pPr/>
            <a:r>
              <a:t>Part B : Analysis</a:t>
            </a:r>
          </a:p>
        </p:txBody>
      </p:sp>
      <p:sp>
        <p:nvSpPr>
          <p:cNvPr id="216" name="Ang wee hwa 27/4/2021"/>
          <p:cNvSpPr txBox="1"/>
          <p:nvPr>
            <p:ph type="body" sz="quarter" idx="1"/>
          </p:nvPr>
        </p:nvSpPr>
        <p:spPr>
          <a:xfrm>
            <a:off x="1727200" y="863600"/>
            <a:ext cx="20929600" cy="482600"/>
          </a:xfrm>
          <a:prstGeom prst="rect">
            <a:avLst/>
          </a:prstGeom>
        </p:spPr>
        <p:txBody>
          <a:bodyPr/>
          <a:lstStyle/>
          <a:p>
            <a:pPr/>
            <a:r>
              <a:t>Ang wee hwa 27/4/2021</a:t>
            </a:r>
          </a:p>
        </p:txBody>
      </p:sp>
      <p:sp>
        <p:nvSpPr>
          <p:cNvPr id="217" name="Body Level One…"/>
          <p:cNvSpPr txBox="1"/>
          <p:nvPr>
            <p:ph type="body" idx="21"/>
          </p:nvPr>
        </p:nvSpPr>
        <p:spPr>
          <a:xfrm>
            <a:off x="1095801" y="2981305"/>
            <a:ext cx="20929601" cy="6165851"/>
          </a:xfrm>
          <a:prstGeom prst="rect">
            <a:avLst/>
          </a:prstGeom>
          <a:extLst>
            <a:ext uri="{C572A759-6A51-4108-AA02-DFA0A04FC94B}">
              <ma14:wrappingTextBoxFlag xmlns:ma14="http://schemas.microsoft.com/office/mac/drawingml/2011/main" val="1"/>
            </a:ext>
          </a:extLst>
        </p:spPr>
        <p:txBody>
          <a:bodyPr/>
          <a:lstStyle/>
          <a:p>
            <a:pPr/>
            <a:r>
              <a:t>2) When is the best time to purchase Bitcoins?</a:t>
            </a:r>
          </a:p>
          <a:p>
            <a:pPr/>
            <a:r>
              <a:t>- Extract bitcoin prices </a:t>
            </a:r>
          </a:p>
          <a:p>
            <a:pPr/>
            <a:r>
              <a:t>- Use the date time to split the month and year </a:t>
            </a:r>
          </a:p>
          <a:p>
            <a:pPr/>
            <a:r>
              <a:t>- Best to make purchase first half of the year and sell second half of the year </a:t>
            </a:r>
          </a:p>
        </p:txBody>
      </p:sp>
      <p:pic>
        <p:nvPicPr>
          <p:cNvPr id="218" name="Unknown.png" descr="Unknown.png"/>
          <p:cNvPicPr>
            <a:picLocks noChangeAspect="1"/>
          </p:cNvPicPr>
          <p:nvPr/>
        </p:nvPicPr>
        <p:blipFill>
          <a:blip r:embed="rId2">
            <a:extLst/>
          </a:blip>
          <a:stretch>
            <a:fillRect/>
          </a:stretch>
        </p:blipFill>
        <p:spPr>
          <a:xfrm>
            <a:off x="12872720" y="2840682"/>
            <a:ext cx="9895779" cy="9909677"/>
          </a:xfrm>
          <a:prstGeom prst="rect">
            <a:avLst/>
          </a:prstGeom>
          <a:ln w="12700">
            <a:miter lim="400000"/>
          </a:ln>
        </p:spPr>
      </p:pic>
      <p:pic>
        <p:nvPicPr>
          <p:cNvPr id="219" name="Rounded Rectangle Rounded rectangle" descr="Rounded Rectangle Rounded rectangle"/>
          <p:cNvPicPr>
            <a:picLocks noChangeAspect="0"/>
          </p:cNvPicPr>
          <p:nvPr/>
        </p:nvPicPr>
        <p:blipFill>
          <a:blip r:embed="rId3">
            <a:alphaModFix amt="16177"/>
            <a:extLst/>
          </a:blip>
          <a:stretch>
            <a:fillRect/>
          </a:stretch>
        </p:blipFill>
        <p:spPr>
          <a:xfrm>
            <a:off x="15444922" y="4670258"/>
            <a:ext cx="7232376" cy="1371601"/>
          </a:xfrm>
          <a:prstGeom prst="rect">
            <a:avLst/>
          </a:prstGeom>
          <a:effectLst>
            <a:outerShdw sx="100000" sy="100000" kx="0" ky="0" algn="b" rotWithShape="0" blurRad="50800" dist="63500" dir="2700000">
              <a:srgbClr val="000000">
                <a:alpha val="50000"/>
              </a:srgbClr>
            </a:outerShdw>
          </a:effectLst>
        </p:spPr>
      </p:pic>
      <p:pic>
        <p:nvPicPr>
          <p:cNvPr id="220" name="Rounded Rectangle Rounded rectangle" descr="Rounded Rectangle Rounded rectangle"/>
          <p:cNvPicPr>
            <a:picLocks noChangeAspect="0"/>
          </p:cNvPicPr>
          <p:nvPr/>
        </p:nvPicPr>
        <p:blipFill>
          <a:blip r:embed="rId4">
            <a:alphaModFix amt="16177"/>
            <a:extLst/>
          </a:blip>
          <a:stretch>
            <a:fillRect/>
          </a:stretch>
        </p:blipFill>
        <p:spPr>
          <a:xfrm>
            <a:off x="15261441" y="6275360"/>
            <a:ext cx="7599338" cy="2331596"/>
          </a:xfrm>
          <a:prstGeom prst="rect">
            <a:avLst/>
          </a:prstGeom>
          <a:effectLst>
            <a:outerShdw sx="100000" sy="100000" kx="0" ky="0" algn="b" rotWithShape="0" blurRad="50800" dist="63500" dir="2700000">
              <a:srgbClr val="000000">
                <a:alpha val="50000"/>
              </a:srgbClr>
            </a:outerShdw>
          </a:effectLst>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Machine Learning Model"/>
          <p:cNvSpPr txBox="1"/>
          <p:nvPr>
            <p:ph type="title"/>
          </p:nvPr>
        </p:nvSpPr>
        <p:spPr>
          <a:prstGeom prst="rect">
            <a:avLst/>
          </a:prstGeom>
        </p:spPr>
        <p:txBody>
          <a:bodyPr/>
          <a:lstStyle>
            <a:lvl1pPr>
              <a:defRPr spc="-100"/>
            </a:lvl1pPr>
          </a:lstStyle>
          <a:p>
            <a:pPr/>
            <a:r>
              <a:t>Part C : Machine Learning Model</a:t>
            </a:r>
          </a:p>
        </p:txBody>
      </p:sp>
      <p:sp>
        <p:nvSpPr>
          <p:cNvPr id="223" name="Ang wee hwa 13/4/2021"/>
          <p:cNvSpPr txBox="1"/>
          <p:nvPr>
            <p:ph type="body" sz="quarter" idx="1"/>
          </p:nvPr>
        </p:nvSpPr>
        <p:spPr>
          <a:prstGeom prst="rect">
            <a:avLst/>
          </a:prstGeom>
        </p:spPr>
        <p:txBody>
          <a:bodyPr/>
          <a:lstStyle/>
          <a:p>
            <a:pPr/>
            <a:r>
              <a:t>Ang wee hwa 27/4/2021</a:t>
            </a:r>
          </a:p>
        </p:txBody>
      </p:sp>
      <p:sp>
        <p:nvSpPr>
          <p:cNvPr id="224" name="For this problem statement I will be using supervise learning regression models as we are predicting the future price changes percentage. Will use standard scaler to scale the datas.…"/>
          <p:cNvSpPr txBox="1"/>
          <p:nvPr>
            <p:ph type="body" idx="21"/>
          </p:nvPr>
        </p:nvSpPr>
        <p:spPr>
          <a:xfrm>
            <a:off x="1945837" y="3542684"/>
            <a:ext cx="20492326" cy="9008609"/>
          </a:xfrm>
          <a:prstGeom prst="rect">
            <a:avLst/>
          </a:prstGeom>
          <a:extLst>
            <a:ext uri="{C572A759-6A51-4108-AA02-DFA0A04FC94B}">
              <ma14:wrappingTextBoxFlag xmlns:ma14="http://schemas.microsoft.com/office/mac/drawingml/2011/main" val="1"/>
            </a:ext>
          </a:extLst>
        </p:spPr>
        <p:txBody>
          <a:bodyPr spcCol="1024616"/>
          <a:lstStyle/>
          <a:p>
            <a:pPr marL="1193800" indent="-228600">
              <a:buSzPct val="100000"/>
              <a:buChar char="•"/>
            </a:pPr>
            <a:r>
              <a:t> For this problem statement I will be using supervise learning regression models as we are predicting the future price changes percentage. Will use standard scaler to scale the datas.</a:t>
            </a:r>
          </a:p>
          <a:p>
            <a:pPr marL="711200" indent="-228600">
              <a:buSzPct val="100000"/>
              <a:buChar char="•"/>
            </a:pPr>
            <a:r>
              <a:t> Linear Regression </a:t>
            </a:r>
          </a:p>
          <a:p>
            <a:pPr marL="711200" indent="-228600">
              <a:buSzPct val="100000"/>
              <a:buChar char="•"/>
            </a:pPr>
            <a:r>
              <a:t> Support Vector Regression</a:t>
            </a:r>
          </a:p>
          <a:p>
            <a:pPr marL="711200" indent="-228600">
              <a:buSzPct val="100000"/>
              <a:buChar char="•"/>
            </a:pPr>
            <a:r>
              <a:t> XGBoost</a:t>
            </a:r>
          </a:p>
          <a:p>
            <a:pPr marL="711200" indent="-228600">
              <a:buSzPct val="100000"/>
              <a:buChar char="•"/>
            </a:pPr>
            <a:r>
              <a:t> Random Forest</a:t>
            </a:r>
          </a:p>
          <a:p>
            <a:pPr marL="1193800" indent="-228600">
              <a:buSzPct val="100000"/>
              <a:buChar char="•"/>
            </a:pPr>
            <a:r>
              <a:t>After comparing the performance of the 4 models will select the one with the best prediction to do hyper parameter tuning.</a:t>
            </a:r>
            <a:br/>
          </a:p>
        </p:txBody>
      </p:sp>
      <p:pic>
        <p:nvPicPr>
          <p:cNvPr id="225" name="how-to-develop-machine-learning-applications-for-business-featured.jpg" descr="how-to-develop-machine-learning-applications-for-business-featured.jpg"/>
          <p:cNvPicPr>
            <a:picLocks noChangeAspect="1"/>
          </p:cNvPicPr>
          <p:nvPr/>
        </p:nvPicPr>
        <p:blipFill>
          <a:blip r:embed="rId2">
            <a:extLst/>
          </a:blip>
          <a:srcRect l="13038" t="13292" r="4405" b="4150"/>
          <a:stretch>
            <a:fillRect/>
          </a:stretch>
        </p:blipFill>
        <p:spPr>
          <a:xfrm>
            <a:off x="12736075" y="6099767"/>
            <a:ext cx="10342059" cy="6691312"/>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Ang wee hwa 27/4/2021"/>
          <p:cNvSpPr txBox="1"/>
          <p:nvPr>
            <p:ph type="body" sz="quarter" idx="1"/>
          </p:nvPr>
        </p:nvSpPr>
        <p:spPr>
          <a:prstGeom prst="rect">
            <a:avLst/>
          </a:prstGeom>
        </p:spPr>
        <p:txBody>
          <a:bodyPr/>
          <a:lstStyle>
            <a:lvl1pPr marL="0" indent="0">
              <a:buSzTx/>
              <a:buNone/>
            </a:lvl1pPr>
          </a:lstStyle>
          <a:p>
            <a:pPr/>
            <a:r>
              <a:t>Ang wee hwa 27/4/2021</a:t>
            </a:r>
          </a:p>
        </p:txBody>
      </p:sp>
      <p:sp>
        <p:nvSpPr>
          <p:cNvPr id="228" name="Result"/>
          <p:cNvSpPr txBox="1"/>
          <p:nvPr>
            <p:ph type="title"/>
          </p:nvPr>
        </p:nvSpPr>
        <p:spPr>
          <a:xfrm>
            <a:off x="-8735972" y="639612"/>
            <a:ext cx="20929601" cy="2797821"/>
          </a:xfrm>
          <a:prstGeom prst="rect">
            <a:avLst/>
          </a:prstGeom>
        </p:spPr>
        <p:txBody>
          <a:bodyPr/>
          <a:lstStyle/>
          <a:p>
            <a:pPr/>
            <a:r>
              <a:t>Result</a:t>
            </a:r>
          </a:p>
        </p:txBody>
      </p:sp>
      <p:sp>
        <p:nvSpPr>
          <p:cNvPr id="229" name="Body Level One…"/>
          <p:cNvSpPr txBox="1"/>
          <p:nvPr>
            <p:ph type="body" idx="21"/>
          </p:nvPr>
        </p:nvSpPr>
        <p:spPr>
          <a:xfrm>
            <a:off x="193804" y="3456296"/>
            <a:ext cx="8599168" cy="5649315"/>
          </a:xfrm>
          <a:prstGeom prst="rect">
            <a:avLst/>
          </a:prstGeom>
          <a:extLst>
            <a:ext uri="{C572A759-6A51-4108-AA02-DFA0A04FC94B}">
              <ma14:wrappingTextBoxFlag xmlns:ma14="http://schemas.microsoft.com/office/mac/drawingml/2011/main" val="1"/>
            </a:ext>
          </a:extLst>
        </p:spPr>
        <p:txBody>
          <a:bodyPr/>
          <a:lstStyle/>
          <a:p>
            <a:pPr algn="l"/>
            <a:r>
              <a:t>Measurements:</a:t>
            </a:r>
          </a:p>
          <a:p>
            <a:pPr algn="l"/>
            <a:r>
              <a:t>1) Mean Absolute Error</a:t>
            </a:r>
          </a:p>
          <a:p>
            <a:pPr algn="l"/>
            <a:r>
              <a:t>2) Mean Squared Error</a:t>
            </a:r>
          </a:p>
          <a:p>
            <a:pPr algn="l"/>
            <a:r>
              <a:t>3) Root Mean Squared Error</a:t>
            </a:r>
          </a:p>
          <a:p>
            <a:pPr algn="l"/>
            <a:r>
              <a:t>Constant measurement so we find the difference</a:t>
            </a:r>
          </a:p>
        </p:txBody>
      </p:sp>
      <p:pic>
        <p:nvPicPr>
          <p:cNvPr id="230" name="Screenshot 2021-04-29 at 9.02.45 PM.png" descr="Screenshot 2021-04-29 at 9.02.45 PM.png"/>
          <p:cNvPicPr>
            <a:picLocks noChangeAspect="1"/>
          </p:cNvPicPr>
          <p:nvPr/>
        </p:nvPicPr>
        <p:blipFill>
          <a:blip r:embed="rId2">
            <a:extLst/>
          </a:blip>
          <a:stretch>
            <a:fillRect/>
          </a:stretch>
        </p:blipFill>
        <p:spPr>
          <a:xfrm>
            <a:off x="11395897" y="1727868"/>
            <a:ext cx="10506861" cy="6185491"/>
          </a:xfrm>
          <a:prstGeom prst="rect">
            <a:avLst/>
          </a:prstGeom>
          <a:ln w="12700">
            <a:miter lim="400000"/>
          </a:ln>
        </p:spPr>
      </p:pic>
      <p:pic>
        <p:nvPicPr>
          <p:cNvPr id="231" name="Unknown.png" descr="Unknown.png"/>
          <p:cNvPicPr>
            <a:picLocks noChangeAspect="1"/>
          </p:cNvPicPr>
          <p:nvPr/>
        </p:nvPicPr>
        <p:blipFill>
          <a:blip r:embed="rId3">
            <a:extLst/>
          </a:blip>
          <a:stretch>
            <a:fillRect/>
          </a:stretch>
        </p:blipFill>
        <p:spPr>
          <a:xfrm>
            <a:off x="-116052" y="8455992"/>
            <a:ext cx="5003801" cy="3530601"/>
          </a:xfrm>
          <a:prstGeom prst="rect">
            <a:avLst/>
          </a:prstGeom>
          <a:ln w="12700">
            <a:miter lim="400000"/>
          </a:ln>
        </p:spPr>
      </p:pic>
      <p:pic>
        <p:nvPicPr>
          <p:cNvPr id="232" name="Unknown.png" descr="Unknown.png"/>
          <p:cNvPicPr>
            <a:picLocks noChangeAspect="1"/>
          </p:cNvPicPr>
          <p:nvPr/>
        </p:nvPicPr>
        <p:blipFill>
          <a:blip r:embed="rId4">
            <a:extLst/>
          </a:blip>
          <a:stretch>
            <a:fillRect/>
          </a:stretch>
        </p:blipFill>
        <p:spPr>
          <a:xfrm>
            <a:off x="5435497" y="8455992"/>
            <a:ext cx="5003801" cy="3530601"/>
          </a:xfrm>
          <a:prstGeom prst="rect">
            <a:avLst/>
          </a:prstGeom>
          <a:ln w="12700">
            <a:miter lim="400000"/>
          </a:ln>
        </p:spPr>
      </p:pic>
      <p:pic>
        <p:nvPicPr>
          <p:cNvPr id="233" name="Unknown.png" descr="Unknown.png"/>
          <p:cNvPicPr>
            <a:picLocks noChangeAspect="1"/>
          </p:cNvPicPr>
          <p:nvPr/>
        </p:nvPicPr>
        <p:blipFill>
          <a:blip r:embed="rId5">
            <a:extLst/>
          </a:blip>
          <a:stretch>
            <a:fillRect/>
          </a:stretch>
        </p:blipFill>
        <p:spPr>
          <a:xfrm>
            <a:off x="11216257" y="8455992"/>
            <a:ext cx="5003801" cy="3530601"/>
          </a:xfrm>
          <a:prstGeom prst="rect">
            <a:avLst/>
          </a:prstGeom>
          <a:ln w="12700">
            <a:miter lim="400000"/>
          </a:ln>
        </p:spPr>
      </p:pic>
      <p:pic>
        <p:nvPicPr>
          <p:cNvPr id="234" name="Unknown.png" descr="Unknown.png"/>
          <p:cNvPicPr>
            <a:picLocks noChangeAspect="1"/>
          </p:cNvPicPr>
          <p:nvPr/>
        </p:nvPicPr>
        <p:blipFill>
          <a:blip r:embed="rId6">
            <a:extLst/>
          </a:blip>
          <a:stretch>
            <a:fillRect/>
          </a:stretch>
        </p:blipFill>
        <p:spPr>
          <a:xfrm>
            <a:off x="16997017" y="8455992"/>
            <a:ext cx="5003801" cy="3530601"/>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Hyper Parimeter Tuning - Test Size"/>
          <p:cNvSpPr txBox="1"/>
          <p:nvPr>
            <p:ph type="title"/>
          </p:nvPr>
        </p:nvSpPr>
        <p:spPr>
          <a:prstGeom prst="rect">
            <a:avLst/>
          </a:prstGeom>
        </p:spPr>
        <p:txBody>
          <a:bodyPr/>
          <a:lstStyle/>
          <a:p>
            <a:pPr/>
            <a:r>
              <a:t>Hyper Parimeter Tuning - Test Size</a:t>
            </a:r>
          </a:p>
        </p:txBody>
      </p:sp>
      <p:sp>
        <p:nvSpPr>
          <p:cNvPr id="237" name="Ang wee hwa 27/4/2021"/>
          <p:cNvSpPr txBox="1"/>
          <p:nvPr>
            <p:ph type="body" sz="quarter" idx="1"/>
          </p:nvPr>
        </p:nvSpPr>
        <p:spPr>
          <a:prstGeom prst="rect">
            <a:avLst/>
          </a:prstGeom>
        </p:spPr>
        <p:txBody>
          <a:bodyPr/>
          <a:lstStyle/>
          <a:p>
            <a:pPr/>
            <a:r>
              <a:t>Ang wee hwa 27/4/2021</a:t>
            </a:r>
          </a:p>
        </p:txBody>
      </p:sp>
      <p:sp>
        <p:nvSpPr>
          <p:cNvPr id="238" name="Body Level On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 We will test the test size of the best model (Random Forest) from 0.1 to 0.9 and observe to select the best test size and use mean absolute error to test the range of test size </a:t>
            </a:r>
          </a:p>
          <a:p>
            <a:pPr/>
            <a:r>
              <a:t>- From this observation we can see that with 0.28 test size ut achieve a lower Mean Absolute Error </a:t>
            </a:r>
          </a:p>
        </p:txBody>
      </p:sp>
      <p:pic>
        <p:nvPicPr>
          <p:cNvPr id="239" name="Unknown.png" descr="Unknown.png"/>
          <p:cNvPicPr>
            <a:picLocks noChangeAspect="1"/>
          </p:cNvPicPr>
          <p:nvPr/>
        </p:nvPicPr>
        <p:blipFill>
          <a:blip r:embed="rId2">
            <a:extLst/>
          </a:blip>
          <a:stretch>
            <a:fillRect/>
          </a:stretch>
        </p:blipFill>
        <p:spPr>
          <a:xfrm>
            <a:off x="12523998" y="4100743"/>
            <a:ext cx="10941105" cy="7331381"/>
          </a:xfrm>
          <a:prstGeom prst="rect">
            <a:avLst/>
          </a:prstGeom>
          <a:ln w="12700">
            <a:miter lim="400000"/>
          </a:ln>
        </p:spPr>
      </p:pic>
      <p:pic>
        <p:nvPicPr>
          <p:cNvPr id="240" name="Screenshot 2021-04-29 at 9.43.51 PM.png" descr="Screenshot 2021-04-29 at 9.43.51 PM.png"/>
          <p:cNvPicPr>
            <a:picLocks noChangeAspect="1"/>
          </p:cNvPicPr>
          <p:nvPr/>
        </p:nvPicPr>
        <p:blipFill>
          <a:blip r:embed="rId3">
            <a:extLst/>
          </a:blip>
          <a:stretch>
            <a:fillRect/>
          </a:stretch>
        </p:blipFill>
        <p:spPr>
          <a:xfrm>
            <a:off x="8066873" y="8719931"/>
            <a:ext cx="3677645" cy="3874661"/>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Hyper Parimeter Tuning - n_estimator"/>
          <p:cNvSpPr txBox="1"/>
          <p:nvPr>
            <p:ph type="title"/>
          </p:nvPr>
        </p:nvSpPr>
        <p:spPr>
          <a:xfrm>
            <a:off x="1426534" y="1661479"/>
            <a:ext cx="20929601" cy="3225357"/>
          </a:xfrm>
          <a:prstGeom prst="rect">
            <a:avLst/>
          </a:prstGeom>
        </p:spPr>
        <p:txBody>
          <a:bodyPr/>
          <a:lstStyle/>
          <a:p>
            <a:pPr/>
            <a:r>
              <a:t>Hyper Parimeter Tuning - n_estimator</a:t>
            </a:r>
          </a:p>
        </p:txBody>
      </p:sp>
      <p:sp>
        <p:nvSpPr>
          <p:cNvPr id="243" name="Ang wee hwa 27/4/2021"/>
          <p:cNvSpPr txBox="1"/>
          <p:nvPr>
            <p:ph type="body" sz="quarter" idx="1"/>
          </p:nvPr>
        </p:nvSpPr>
        <p:spPr>
          <a:prstGeom prst="rect">
            <a:avLst/>
          </a:prstGeom>
        </p:spPr>
        <p:txBody>
          <a:bodyPr/>
          <a:lstStyle/>
          <a:p>
            <a:pPr/>
            <a:r>
              <a:t>Ang wee hwa 27/4/2021</a:t>
            </a:r>
          </a:p>
        </p:txBody>
      </p:sp>
      <p:sp>
        <p:nvSpPr>
          <p:cNvPr id="244" name="Body Level One…"/>
          <p:cNvSpPr txBox="1"/>
          <p:nvPr>
            <p:ph type="body" idx="21"/>
          </p:nvPr>
        </p:nvSpPr>
        <p:spPr>
          <a:xfrm>
            <a:off x="1005601" y="3372171"/>
            <a:ext cx="20929601" cy="6165851"/>
          </a:xfrm>
          <a:prstGeom prst="rect">
            <a:avLst/>
          </a:prstGeom>
          <a:extLst>
            <a:ext uri="{C572A759-6A51-4108-AA02-DFA0A04FC94B}">
              <ma14:wrappingTextBoxFlag xmlns:ma14="http://schemas.microsoft.com/office/mac/drawingml/2011/main" val="1"/>
            </a:ext>
          </a:extLst>
        </p:spPr>
        <p:txBody>
          <a:bodyPr/>
          <a:lstStyle/>
          <a:p>
            <a:pPr/>
            <a:r>
              <a:t>- We will test the number of estimator (num of trees) between the list of 10,50,150,200 and 250 with the result previously for best test size and find the best num of estimator</a:t>
            </a:r>
          </a:p>
          <a:p>
            <a:pPr/>
            <a:r>
              <a:t>- From observation the more estimator we use the better the result = lower mean absolute error</a:t>
            </a:r>
          </a:p>
          <a:p>
            <a:pPr/>
            <a:r>
              <a:t>- However with more estimator the performance fo the model will be slower hence with that in mind we observe that after the 150 estimator the improvement of the model is lesser hence we will use 150 for our best model </a:t>
            </a:r>
          </a:p>
        </p:txBody>
      </p:sp>
      <p:pic>
        <p:nvPicPr>
          <p:cNvPr id="245" name="Unknown.png" descr="Unknown.png"/>
          <p:cNvPicPr>
            <a:picLocks noChangeAspect="1"/>
          </p:cNvPicPr>
          <p:nvPr/>
        </p:nvPicPr>
        <p:blipFill>
          <a:blip r:embed="rId2">
            <a:extLst/>
          </a:blip>
          <a:stretch>
            <a:fillRect/>
          </a:stretch>
        </p:blipFill>
        <p:spPr>
          <a:xfrm>
            <a:off x="11069508" y="5062415"/>
            <a:ext cx="12460193" cy="8381153"/>
          </a:xfrm>
          <a:prstGeom prst="rect">
            <a:avLst/>
          </a:prstGeom>
          <a:ln w="12700">
            <a:miter lim="400000"/>
          </a:ln>
        </p:spPr>
      </p:pic>
      <p:pic>
        <p:nvPicPr>
          <p:cNvPr id="246" name="Screenshot 2021-04-29 at 9.50.41 PM.png" descr="Screenshot 2021-04-29 at 9.50.41 PM.png"/>
          <p:cNvPicPr>
            <a:picLocks noChangeAspect="1"/>
          </p:cNvPicPr>
          <p:nvPr/>
        </p:nvPicPr>
        <p:blipFill>
          <a:blip r:embed="rId3">
            <a:extLst/>
          </a:blip>
          <a:stretch>
            <a:fillRect/>
          </a:stretch>
        </p:blipFill>
        <p:spPr>
          <a:xfrm>
            <a:off x="5653182" y="9283538"/>
            <a:ext cx="4798834" cy="4192665"/>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Best Model and result"/>
          <p:cNvSpPr txBox="1"/>
          <p:nvPr>
            <p:ph type="title"/>
          </p:nvPr>
        </p:nvSpPr>
        <p:spPr>
          <a:xfrm>
            <a:off x="1426534" y="1661479"/>
            <a:ext cx="20929601" cy="3225358"/>
          </a:xfrm>
          <a:prstGeom prst="rect">
            <a:avLst/>
          </a:prstGeom>
        </p:spPr>
        <p:txBody>
          <a:bodyPr/>
          <a:lstStyle/>
          <a:p>
            <a:pPr/>
            <a:r>
              <a:t>Best Model and result</a:t>
            </a:r>
          </a:p>
        </p:txBody>
      </p:sp>
      <p:sp>
        <p:nvSpPr>
          <p:cNvPr id="249" name="Ang wee hwa 27/4/2021"/>
          <p:cNvSpPr txBox="1"/>
          <p:nvPr>
            <p:ph type="body" sz="quarter" idx="1"/>
          </p:nvPr>
        </p:nvSpPr>
        <p:spPr>
          <a:prstGeom prst="rect">
            <a:avLst/>
          </a:prstGeom>
        </p:spPr>
        <p:txBody>
          <a:bodyPr/>
          <a:lstStyle/>
          <a:p>
            <a:pPr/>
            <a:r>
              <a:t>Ang wee hwa 27/4/2021</a:t>
            </a:r>
          </a:p>
        </p:txBody>
      </p:sp>
      <p:sp>
        <p:nvSpPr>
          <p:cNvPr id="250" name="Body Level One…"/>
          <p:cNvSpPr txBox="1"/>
          <p:nvPr/>
        </p:nvSpPr>
        <p:spPr>
          <a:xfrm>
            <a:off x="934511" y="3111471"/>
            <a:ext cx="20929601" cy="61658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numCol="2" spcCol="1046480">
            <a:normAutofit fontScale="100000" lnSpcReduction="0"/>
          </a:bodyPr>
          <a:lstStyle/>
          <a:p>
            <a:pPr marL="0" indent="0" algn="l" defTabSz="12700">
              <a:lnSpc>
                <a:spcPct val="80000"/>
              </a:lnSpc>
              <a:spcBef>
                <a:spcPts val="240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a:solidFill>
                  <a:srgbClr val="4A4A4A"/>
                </a:solidFill>
                <a:latin typeface="Avenir Next Medium"/>
                <a:ea typeface="Avenir Next Medium"/>
                <a:cs typeface="Avenir Next Medium"/>
                <a:sym typeface="Avenir Next Medium"/>
              </a:defRPr>
            </a:pPr>
            <a:r>
              <a:t>After the testing and hyper perimeter tuning we have selected the model as below and specs for the best predictive model:</a:t>
            </a:r>
          </a:p>
          <a:p>
            <a:pPr marL="0" indent="0" algn="l" defTabSz="12700">
              <a:lnSpc>
                <a:spcPct val="80000"/>
              </a:lnSpc>
              <a:spcBef>
                <a:spcPts val="240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a:solidFill>
                  <a:srgbClr val="4A4A4A"/>
                </a:solidFill>
                <a:latin typeface="Avenir Next Medium"/>
                <a:ea typeface="Avenir Next Medium"/>
                <a:cs typeface="Avenir Next Medium"/>
                <a:sym typeface="Avenir Next Medium"/>
              </a:defRPr>
            </a:pPr>
            <a:r>
              <a:t>1) Random Forest</a:t>
            </a:r>
          </a:p>
          <a:p>
            <a:pPr marL="0" indent="0" algn="l" defTabSz="12700">
              <a:lnSpc>
                <a:spcPct val="80000"/>
              </a:lnSpc>
              <a:spcBef>
                <a:spcPts val="240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a:solidFill>
                  <a:srgbClr val="4A4A4A"/>
                </a:solidFill>
                <a:latin typeface="Avenir Next Medium"/>
                <a:ea typeface="Avenir Next Medium"/>
                <a:cs typeface="Avenir Next Medium"/>
                <a:sym typeface="Avenir Next Medium"/>
              </a:defRPr>
            </a:pPr>
            <a:r>
              <a:t>2) Test Size : 0.28</a:t>
            </a:r>
          </a:p>
          <a:p>
            <a:pPr marL="0" indent="0" algn="l" defTabSz="12700">
              <a:lnSpc>
                <a:spcPct val="80000"/>
              </a:lnSpc>
              <a:spcBef>
                <a:spcPts val="240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a:solidFill>
                  <a:srgbClr val="4A4A4A"/>
                </a:solidFill>
                <a:latin typeface="Avenir Next Medium"/>
                <a:ea typeface="Avenir Next Medium"/>
                <a:cs typeface="Avenir Next Medium"/>
                <a:sym typeface="Avenir Next Medium"/>
              </a:defRPr>
            </a:pPr>
            <a:r>
              <a:t>3) n_estimator : 150</a:t>
            </a:r>
          </a:p>
          <a:p>
            <a:pPr marL="0" indent="0" algn="l" defTabSz="12700">
              <a:lnSpc>
                <a:spcPct val="80000"/>
              </a:lnSpc>
              <a:spcBef>
                <a:spcPts val="240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a:solidFill>
                  <a:srgbClr val="4A4A4A"/>
                </a:solidFill>
                <a:latin typeface="Avenir Next Medium"/>
                <a:ea typeface="Avenir Next Medium"/>
                <a:cs typeface="Avenir Next Medium"/>
                <a:sym typeface="Avenir Next Medium"/>
              </a:defRPr>
            </a:pPr>
            <a:r>
              <a:t>From observation we can see the n the improvement of  the 3 measurements as compared to our prediction previously </a:t>
            </a:r>
          </a:p>
        </p:txBody>
      </p:sp>
      <p:pic>
        <p:nvPicPr>
          <p:cNvPr id="251" name="Unknown.png" descr="Unknown.png"/>
          <p:cNvPicPr>
            <a:picLocks noChangeAspect="1"/>
          </p:cNvPicPr>
          <p:nvPr/>
        </p:nvPicPr>
        <p:blipFill>
          <a:blip r:embed="rId2">
            <a:extLst/>
          </a:blip>
          <a:stretch>
            <a:fillRect/>
          </a:stretch>
        </p:blipFill>
        <p:spPr>
          <a:xfrm>
            <a:off x="10469475" y="4093915"/>
            <a:ext cx="7103124" cy="5011850"/>
          </a:xfrm>
          <a:prstGeom prst="rect">
            <a:avLst/>
          </a:prstGeom>
          <a:ln w="12700">
            <a:miter lim="400000"/>
          </a:ln>
        </p:spPr>
      </p:pic>
      <p:pic>
        <p:nvPicPr>
          <p:cNvPr id="252" name="Screenshot 2021-04-29 at 9.56.42 PM.png" descr="Screenshot 2021-04-29 at 9.56.42 PM.png"/>
          <p:cNvPicPr>
            <a:picLocks noChangeAspect="1"/>
          </p:cNvPicPr>
          <p:nvPr/>
        </p:nvPicPr>
        <p:blipFill>
          <a:blip r:embed="rId3">
            <a:extLst/>
          </a:blip>
          <a:stretch>
            <a:fillRect/>
          </a:stretch>
        </p:blipFill>
        <p:spPr>
          <a:xfrm>
            <a:off x="17787453" y="4437551"/>
            <a:ext cx="5688880" cy="4324579"/>
          </a:xfrm>
          <a:prstGeom prst="rect">
            <a:avLst/>
          </a:prstGeom>
          <a:ln w="12700">
            <a:miter lim="400000"/>
          </a:ln>
        </p:spPr>
      </p:pic>
      <p:pic>
        <p:nvPicPr>
          <p:cNvPr id="253" name="Screenshot 2021-04-29 at 9.57.11 PM.png" descr="Screenshot 2021-04-29 at 9.57.11 PM.png"/>
          <p:cNvPicPr>
            <a:picLocks noChangeAspect="1"/>
          </p:cNvPicPr>
          <p:nvPr/>
        </p:nvPicPr>
        <p:blipFill>
          <a:blip r:embed="rId4">
            <a:extLst/>
          </a:blip>
          <a:stretch>
            <a:fillRect/>
          </a:stretch>
        </p:blipFill>
        <p:spPr>
          <a:xfrm>
            <a:off x="13055106" y="9993759"/>
            <a:ext cx="8276426" cy="2135853"/>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55" name="Unknown.jpeg" descr="Unknown.jpeg"/>
          <p:cNvPicPr>
            <a:picLocks noChangeAspect="1"/>
          </p:cNvPicPr>
          <p:nvPr>
            <p:ph type="pic" idx="21"/>
          </p:nvPr>
        </p:nvPicPr>
        <p:blipFill>
          <a:blip r:embed="rId2">
            <a:alphaModFix amt="17163"/>
            <a:extLst/>
          </a:blip>
          <a:srcRect l="0" t="7735" r="0" b="7734"/>
          <a:stretch>
            <a:fillRect/>
          </a:stretch>
        </p:blipFill>
        <p:spPr>
          <a:xfrm>
            <a:off x="0" y="0"/>
            <a:ext cx="24384000" cy="13716001"/>
          </a:xfrm>
          <a:prstGeom prst="rect">
            <a:avLst/>
          </a:prstGeom>
        </p:spPr>
      </p:pic>
      <p:sp>
        <p:nvSpPr>
          <p:cNvPr id="256" name="“Blockchain is the tech. Bitcoin is merely the first mainstream manifestation of its potential.”"/>
          <p:cNvSpPr txBox="1"/>
          <p:nvPr>
            <p:ph type="body" sz="quarter" idx="1"/>
          </p:nvPr>
        </p:nvSpPr>
        <p:spPr>
          <a:xfrm>
            <a:off x="6412217" y="4599999"/>
            <a:ext cx="10775586" cy="1936416"/>
          </a:xfrm>
          <a:prstGeom prst="rect">
            <a:avLst/>
          </a:prstGeom>
        </p:spPr>
        <p:txBody>
          <a:bodyPr/>
          <a:lstStyle>
            <a:lvl1pPr marL="0" indent="0" defTabSz="422201">
              <a:buSzTx/>
              <a:buNone/>
              <a:defRPr spc="-99" sz="4158"/>
            </a:lvl1pPr>
          </a:lstStyle>
          <a:p>
            <a:pPr/>
            <a:r>
              <a:t>“Blockchain is the tech. Bitcoin is merely the first mainstream manifestation of its potential.”</a:t>
            </a:r>
          </a:p>
        </p:txBody>
      </p:sp>
      <p:sp>
        <p:nvSpPr>
          <p:cNvPr id="257" name="Line"/>
          <p:cNvSpPr/>
          <p:nvPr/>
        </p:nvSpPr>
        <p:spPr>
          <a:xfrm>
            <a:off x="863599" y="889000"/>
            <a:ext cx="22656804" cy="0"/>
          </a:xfrm>
          <a:prstGeom prst="line">
            <a:avLst/>
          </a:prstGeom>
          <a:ln w="50800">
            <a:solidFill>
              <a:srgbClr val="227AAF"/>
            </a:solidFill>
            <a:miter lim="400000"/>
          </a:ln>
        </p:spPr>
        <p:txBody>
          <a:bodyPr lIns="45718" tIns="45718" rIns="45718" bIns="45718"/>
          <a:lstStyle/>
          <a:p>
            <a:pPr/>
          </a:p>
        </p:txBody>
      </p:sp>
      <p:sp>
        <p:nvSpPr>
          <p:cNvPr id="258" name="Line"/>
          <p:cNvSpPr/>
          <p:nvPr/>
        </p:nvSpPr>
        <p:spPr>
          <a:xfrm>
            <a:off x="863599" y="12852400"/>
            <a:ext cx="22656804" cy="0"/>
          </a:xfrm>
          <a:prstGeom prst="line">
            <a:avLst/>
          </a:prstGeom>
          <a:ln w="12700">
            <a:solidFill>
              <a:srgbClr val="227AAF"/>
            </a:solidFill>
            <a:miter lim="400000"/>
          </a:ln>
        </p:spPr>
        <p:txBody>
          <a:bodyPr lIns="45718" tIns="45718" rIns="45718" bIns="45718"/>
          <a:lstStyle/>
          <a:p>
            <a:pPr/>
          </a:p>
        </p:txBody>
      </p:sp>
      <p:sp>
        <p:nvSpPr>
          <p:cNvPr id="259" name="Marc Kenigsberg"/>
          <p:cNvSpPr txBox="1"/>
          <p:nvPr>
            <p:ph type="body" idx="22"/>
          </p:nvPr>
        </p:nvSpPr>
        <p:spPr>
          <a:xfrm>
            <a:off x="6804207" y="5909376"/>
            <a:ext cx="10775586" cy="543054"/>
          </a:xfrm>
          <a:prstGeom prst="rect">
            <a:avLst/>
          </a:prstGeom>
          <a:extLst>
            <a:ext uri="{C572A759-6A51-4108-AA02-DFA0A04FC94B}">
              <ma14:wrappingTextBoxFlag xmlns:ma14="http://schemas.microsoft.com/office/mac/drawingml/2011/main" val="1"/>
            </a:ext>
          </a:extLst>
        </p:spPr>
        <p:txBody>
          <a:bodyPr/>
          <a:lstStyle>
            <a:lvl1pPr marL="0" indent="0">
              <a:buSzTx/>
              <a:buNone/>
            </a:lvl1pPr>
          </a:lstStyle>
          <a:p>
            <a:pPr/>
            <a:r>
              <a:t>Marc Kenigsberg</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Crypto-currency"/>
          <p:cNvSpPr txBox="1"/>
          <p:nvPr>
            <p:ph type="title"/>
          </p:nvPr>
        </p:nvSpPr>
        <p:spPr>
          <a:xfrm>
            <a:off x="223870" y="1910806"/>
            <a:ext cx="20929601" cy="1938456"/>
          </a:xfrm>
          <a:prstGeom prst="rect">
            <a:avLst/>
          </a:prstGeom>
        </p:spPr>
        <p:txBody>
          <a:bodyPr/>
          <a:lstStyle/>
          <a:p>
            <a:pPr/>
            <a:r>
              <a:t>Crypto-currency</a:t>
            </a:r>
          </a:p>
        </p:txBody>
      </p:sp>
      <p:sp>
        <p:nvSpPr>
          <p:cNvPr id="171" name="Ang wee hwa 27/4/2021"/>
          <p:cNvSpPr txBox="1"/>
          <p:nvPr>
            <p:ph type="body" sz="quarter" idx="1"/>
          </p:nvPr>
        </p:nvSpPr>
        <p:spPr>
          <a:prstGeom prst="rect">
            <a:avLst/>
          </a:prstGeom>
        </p:spPr>
        <p:txBody>
          <a:bodyPr/>
          <a:lstStyle/>
          <a:p>
            <a:pPr/>
            <a:r>
              <a:t>Ang wee hwa 27/4/2021</a:t>
            </a:r>
          </a:p>
        </p:txBody>
      </p:sp>
      <p:sp>
        <p:nvSpPr>
          <p:cNvPr id="172" name="Body Level One…"/>
          <p:cNvSpPr txBox="1"/>
          <p:nvPr>
            <p:ph type="body" idx="21"/>
          </p:nvPr>
        </p:nvSpPr>
        <p:spPr>
          <a:xfrm>
            <a:off x="1667066" y="4274168"/>
            <a:ext cx="8996320" cy="6165851"/>
          </a:xfrm>
          <a:prstGeom prst="rect">
            <a:avLst/>
          </a:prstGeom>
          <a:extLst>
            <a:ext uri="{C572A759-6A51-4108-AA02-DFA0A04FC94B}">
              <ma14:wrappingTextBoxFlag xmlns:ma14="http://schemas.microsoft.com/office/mac/drawingml/2011/main" val="1"/>
            </a:ext>
          </a:extLst>
        </p:spPr>
        <p:txBody>
          <a:bodyPr spcCol="449815"/>
          <a:lstStyle/>
          <a:p>
            <a:pPr defTabSz="914400">
              <a:spcBef>
                <a:spcPts val="2100"/>
              </a:spcBef>
              <a:tabLst>
                <a:tab pos="317500" algn="l"/>
                <a:tab pos="635000" algn="l"/>
                <a:tab pos="952500" algn="l"/>
                <a:tab pos="1270000" algn="l"/>
                <a:tab pos="1587500" algn="l"/>
                <a:tab pos="1917700" algn="l"/>
                <a:tab pos="2235200" algn="l"/>
                <a:tab pos="2552700" algn="l"/>
                <a:tab pos="2870200" algn="l"/>
                <a:tab pos="3187700" algn="l"/>
                <a:tab pos="3517900" algn="l"/>
                <a:tab pos="3835400" algn="l"/>
              </a:tabLst>
              <a:defRPr sz="3239"/>
            </a:pPr>
            <a:r>
              <a:t>Crypto Currency is a digital asset</a:t>
            </a:r>
          </a:p>
          <a:p>
            <a:pPr defTabSz="914400">
              <a:spcBef>
                <a:spcPts val="2100"/>
              </a:spcBef>
              <a:tabLst>
                <a:tab pos="317500" algn="l"/>
                <a:tab pos="635000" algn="l"/>
                <a:tab pos="952500" algn="l"/>
                <a:tab pos="1270000" algn="l"/>
                <a:tab pos="1587500" algn="l"/>
                <a:tab pos="1917700" algn="l"/>
                <a:tab pos="2235200" algn="l"/>
                <a:tab pos="2552700" algn="l"/>
                <a:tab pos="2870200" algn="l"/>
                <a:tab pos="3187700" algn="l"/>
                <a:tab pos="3517900" algn="l"/>
                <a:tab pos="3835400" algn="l"/>
              </a:tabLst>
              <a:defRPr sz="3239"/>
            </a:pPr>
            <a:r>
              <a:t>Designed to work as an exchange wherein individual coin ownership are stored in a ledger existing in a form of a computer database </a:t>
            </a:r>
          </a:p>
          <a:p>
            <a:pPr defTabSz="914400">
              <a:spcBef>
                <a:spcPts val="2100"/>
              </a:spcBef>
              <a:tabLst>
                <a:tab pos="317500" algn="l"/>
                <a:tab pos="635000" algn="l"/>
                <a:tab pos="952500" algn="l"/>
                <a:tab pos="1270000" algn="l"/>
                <a:tab pos="1587500" algn="l"/>
                <a:tab pos="1917700" algn="l"/>
                <a:tab pos="2235200" algn="l"/>
                <a:tab pos="2552700" algn="l"/>
                <a:tab pos="2870200" algn="l"/>
                <a:tab pos="3187700" algn="l"/>
                <a:tab pos="3517900" algn="l"/>
                <a:tab pos="3835400" algn="l"/>
              </a:tabLst>
              <a:defRPr sz="3239"/>
            </a:pPr>
            <a:r>
              <a:t>Substitute existing physical money and act as a stable coin of exchange for purchases</a:t>
            </a:r>
          </a:p>
          <a:p>
            <a:pPr defTabSz="914400">
              <a:spcBef>
                <a:spcPts val="2100"/>
              </a:spcBef>
              <a:tabLst>
                <a:tab pos="317500" algn="l"/>
                <a:tab pos="635000" algn="l"/>
                <a:tab pos="952500" algn="l"/>
                <a:tab pos="1270000" algn="l"/>
                <a:tab pos="1587500" algn="l"/>
                <a:tab pos="1917700" algn="l"/>
                <a:tab pos="2235200" algn="l"/>
                <a:tab pos="2552700" algn="l"/>
                <a:tab pos="2870200" algn="l"/>
                <a:tab pos="3187700" algn="l"/>
                <a:tab pos="3517900" algn="l"/>
                <a:tab pos="3835400" algn="l"/>
              </a:tabLst>
              <a:defRPr sz="3239"/>
            </a:pPr>
            <a:r>
              <a:t>Save time as transfer is almost instant and cheaper</a:t>
            </a:r>
          </a:p>
          <a:p>
            <a:pPr defTabSz="914400">
              <a:spcBef>
                <a:spcPts val="2100"/>
              </a:spcBef>
              <a:tabLst>
                <a:tab pos="317500" algn="l"/>
                <a:tab pos="635000" algn="l"/>
                <a:tab pos="952500" algn="l"/>
                <a:tab pos="1270000" algn="l"/>
                <a:tab pos="1587500" algn="l"/>
                <a:tab pos="1917700" algn="l"/>
                <a:tab pos="2235200" algn="l"/>
                <a:tab pos="2552700" algn="l"/>
                <a:tab pos="2870200" algn="l"/>
                <a:tab pos="3187700" algn="l"/>
                <a:tab pos="3517900" algn="l"/>
                <a:tab pos="3835400" algn="l"/>
              </a:tabLst>
              <a:defRPr sz="3239"/>
            </a:pPr>
            <a:r>
              <a:t>Example : Bitcoins can buy Telsa Cars, BullionStar (Singapore) to buy Gold bar etc. </a:t>
            </a:r>
          </a:p>
        </p:txBody>
      </p:sp>
      <p:pic>
        <p:nvPicPr>
          <p:cNvPr id="173" name="_117686579_hi065872749.jpg" descr="_117686579_hi065872749.jpg"/>
          <p:cNvPicPr>
            <a:picLocks noChangeAspect="1"/>
          </p:cNvPicPr>
          <p:nvPr/>
        </p:nvPicPr>
        <p:blipFill>
          <a:blip r:embed="rId2">
            <a:extLst/>
          </a:blip>
          <a:stretch>
            <a:fillRect/>
          </a:stretch>
        </p:blipFill>
        <p:spPr>
          <a:xfrm>
            <a:off x="14543597" y="7945114"/>
            <a:ext cx="9447245" cy="5314075"/>
          </a:xfrm>
          <a:prstGeom prst="rect">
            <a:avLst/>
          </a:prstGeom>
          <a:ln w="12700">
            <a:miter lim="400000"/>
          </a:ln>
        </p:spPr>
      </p:pic>
      <p:pic>
        <p:nvPicPr>
          <p:cNvPr id="174" name="add-to-cart-v2.png" descr="add-to-cart-v2.png"/>
          <p:cNvPicPr>
            <a:picLocks noChangeAspect="1"/>
          </p:cNvPicPr>
          <p:nvPr/>
        </p:nvPicPr>
        <p:blipFill>
          <a:blip r:embed="rId3">
            <a:extLst/>
          </a:blip>
          <a:stretch>
            <a:fillRect/>
          </a:stretch>
        </p:blipFill>
        <p:spPr>
          <a:xfrm>
            <a:off x="16935053" y="1765216"/>
            <a:ext cx="6881366" cy="6696559"/>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Why Bitcoin?"/>
          <p:cNvSpPr txBox="1"/>
          <p:nvPr>
            <p:ph type="title"/>
          </p:nvPr>
        </p:nvSpPr>
        <p:spPr>
          <a:xfrm>
            <a:off x="1727200" y="1739900"/>
            <a:ext cx="20929600" cy="1938603"/>
          </a:xfrm>
          <a:prstGeom prst="rect">
            <a:avLst/>
          </a:prstGeom>
        </p:spPr>
        <p:txBody>
          <a:bodyPr/>
          <a:lstStyle/>
          <a:p>
            <a:pPr/>
            <a:r>
              <a:t>Why Bitcoin?</a:t>
            </a:r>
          </a:p>
        </p:txBody>
      </p:sp>
      <p:sp>
        <p:nvSpPr>
          <p:cNvPr id="177" name="Ang wee hwa 27/4/2021"/>
          <p:cNvSpPr txBox="1"/>
          <p:nvPr>
            <p:ph type="body" sz="quarter" idx="1"/>
          </p:nvPr>
        </p:nvSpPr>
        <p:spPr>
          <a:prstGeom prst="rect">
            <a:avLst/>
          </a:prstGeom>
        </p:spPr>
        <p:txBody>
          <a:bodyPr/>
          <a:lstStyle/>
          <a:p>
            <a:pPr/>
            <a:r>
              <a:t>Ang wee hwa 27/4/2021</a:t>
            </a:r>
          </a:p>
        </p:txBody>
      </p:sp>
      <p:sp>
        <p:nvSpPr>
          <p:cNvPr id="178" name="Body Level One…"/>
          <p:cNvSpPr txBox="1"/>
          <p:nvPr>
            <p:ph type="body" idx="21"/>
          </p:nvPr>
        </p:nvSpPr>
        <p:spPr>
          <a:xfrm>
            <a:off x="1727200" y="4040914"/>
            <a:ext cx="19773073" cy="7090636"/>
          </a:xfrm>
          <a:prstGeom prst="rect">
            <a:avLst/>
          </a:prstGeom>
          <a:extLst>
            <a:ext uri="{C572A759-6A51-4108-AA02-DFA0A04FC94B}">
              <ma14:wrappingTextBoxFlag xmlns:ma14="http://schemas.microsoft.com/office/mac/drawingml/2011/main" val="1"/>
            </a:ext>
          </a:extLst>
        </p:spPr>
        <p:txBody>
          <a:bodyPr spcCol="988653"/>
          <a:lstStyle/>
          <a:p>
            <a:pPr/>
            <a:r>
              <a:t>Crypto Currency had been on a raise of more than 1000 percent in recent months outperforming most of the exchanges with a growing interest in consumers. </a:t>
            </a:r>
          </a:p>
          <a:p>
            <a:pPr/>
            <a:r>
              <a:t>Bitcoin is the first ever crypto currency created </a:t>
            </a:r>
          </a:p>
          <a:p>
            <a:pPr/>
            <a:r>
              <a:t>It is a more stable coin as compared to other crypto currency and people have trust in the token as many big establishment and banks had them in as their reserve assists (ie: DBS Digital Currency Exchange)</a:t>
            </a:r>
          </a:p>
          <a:p>
            <a:pPr/>
            <a:r>
              <a:t>With the preparation of lunching digital banks  in Singapore there will be a even more growing interest in digital assets.</a:t>
            </a:r>
          </a:p>
        </p:txBody>
      </p:sp>
      <p:pic>
        <p:nvPicPr>
          <p:cNvPr id="179" name="Unknown.jpeg" descr="Unknown.jpeg"/>
          <p:cNvPicPr>
            <a:picLocks noChangeAspect="1"/>
          </p:cNvPicPr>
          <p:nvPr/>
        </p:nvPicPr>
        <p:blipFill>
          <a:blip r:embed="rId2">
            <a:extLst/>
          </a:blip>
          <a:stretch>
            <a:fillRect/>
          </a:stretch>
        </p:blipFill>
        <p:spPr>
          <a:xfrm>
            <a:off x="12544874" y="6308966"/>
            <a:ext cx="9936136" cy="5564237"/>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1" name="Unknown-1.jpeg" descr="Unknown-1.jpeg"/>
          <p:cNvPicPr>
            <a:picLocks noChangeAspect="1"/>
          </p:cNvPicPr>
          <p:nvPr/>
        </p:nvPicPr>
        <p:blipFill>
          <a:blip r:embed="rId2">
            <a:alphaModFix amt="14967"/>
            <a:extLst/>
          </a:blip>
          <a:stretch>
            <a:fillRect/>
          </a:stretch>
        </p:blipFill>
        <p:spPr>
          <a:xfrm>
            <a:off x="1227486" y="839054"/>
            <a:ext cx="21929027" cy="14592773"/>
          </a:xfrm>
          <a:prstGeom prst="rect">
            <a:avLst/>
          </a:prstGeom>
          <a:ln w="12700">
            <a:miter lim="400000"/>
          </a:ln>
        </p:spPr>
      </p:pic>
      <p:sp>
        <p:nvSpPr>
          <p:cNvPr id="182" name="Problem Statement"/>
          <p:cNvSpPr txBox="1"/>
          <p:nvPr>
            <p:ph type="title"/>
          </p:nvPr>
        </p:nvSpPr>
        <p:spPr>
          <a:prstGeom prst="rect">
            <a:avLst/>
          </a:prstGeom>
          <a:effectLst>
            <a:outerShdw sx="100000" sy="100000" kx="0" ky="0" algn="b" rotWithShape="0" blurRad="63500" dist="25400" dir="5400000">
              <a:srgbClr val="000000">
                <a:alpha val="50000"/>
              </a:srgbClr>
            </a:outerShdw>
          </a:effectLst>
        </p:spPr>
        <p:txBody>
          <a:bodyPr/>
          <a:lstStyle>
            <a:lvl1pPr marL="0" indent="0">
              <a:buSzTx/>
              <a:buNone/>
              <a:defRPr spc="-100"/>
            </a:lvl1pPr>
          </a:lstStyle>
          <a:p>
            <a:pPr/>
            <a:r>
              <a:t>Problem Statement</a:t>
            </a:r>
          </a:p>
        </p:txBody>
      </p:sp>
      <p:sp>
        <p:nvSpPr>
          <p:cNvPr id="183" name="Ang wee hwa 13/4/2021"/>
          <p:cNvSpPr txBox="1"/>
          <p:nvPr>
            <p:ph type="body" sz="quarter" idx="1"/>
          </p:nvPr>
        </p:nvSpPr>
        <p:spPr>
          <a:prstGeom prst="rect">
            <a:avLst/>
          </a:prstGeom>
        </p:spPr>
        <p:txBody>
          <a:bodyPr/>
          <a:lstStyle>
            <a:lvl1pPr marL="0" indent="0">
              <a:buSzTx/>
              <a:buNone/>
            </a:lvl1pPr>
          </a:lstStyle>
          <a:p>
            <a:pPr/>
            <a:r>
              <a:t>Ang wee hwa 27/4/2021</a:t>
            </a:r>
          </a:p>
        </p:txBody>
      </p:sp>
      <p:sp>
        <p:nvSpPr>
          <p:cNvPr id="184" name="To predict the future price increase or decrease percentage of bitcoins"/>
          <p:cNvSpPr txBox="1"/>
          <p:nvPr/>
        </p:nvSpPr>
        <p:spPr>
          <a:xfrm>
            <a:off x="1727200" y="3446527"/>
            <a:ext cx="20929600" cy="322957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marL="0" indent="0" defTabSz="584200">
              <a:lnSpc>
                <a:spcPct val="80000"/>
              </a:lnSpc>
              <a:spcBef>
                <a:spcPts val="0"/>
              </a:spcBef>
              <a:buSzTx/>
              <a:buNone/>
              <a:defRPr spc="-100" sz="8600">
                <a:solidFill>
                  <a:srgbClr val="4A4A4A"/>
                </a:solidFill>
              </a:defRPr>
            </a:lvl1pPr>
          </a:lstStyle>
          <a:p>
            <a:pPr/>
            <a:r>
              <a:t>To predict the future price increase or decrease percentage of bitcoins</a:t>
            </a:r>
          </a:p>
        </p:txBody>
      </p:sp>
      <p:sp>
        <p:nvSpPr>
          <p:cNvPr id="185" name="Problem Statement"/>
          <p:cNvSpPr txBox="1"/>
          <p:nvPr/>
        </p:nvSpPr>
        <p:spPr>
          <a:xfrm>
            <a:off x="1727200" y="7369085"/>
            <a:ext cx="20929600" cy="2630639"/>
          </a:xfrm>
          <a:prstGeom prst="rect">
            <a:avLst/>
          </a:prstGeom>
          <a:ln w="12700">
            <a:miter lim="400000"/>
          </a:ln>
          <a:effectLst>
            <a:outerShdw sx="100000" sy="100000" kx="0" ky="0" algn="b" rotWithShape="0" blurRad="635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marL="0" indent="0" defTabSz="572516">
              <a:lnSpc>
                <a:spcPct val="80000"/>
              </a:lnSpc>
              <a:spcBef>
                <a:spcPts val="0"/>
              </a:spcBef>
              <a:buSzTx/>
              <a:buNone/>
              <a:defRPr spc="-97" sz="8428">
                <a:solidFill>
                  <a:srgbClr val="4A4A4A"/>
                </a:solidFill>
              </a:defRPr>
            </a:lvl1pPr>
          </a:lstStyle>
          <a:p>
            <a:pPr/>
            <a:r>
              <a:t>Sub Questions:</a:t>
            </a:r>
          </a:p>
        </p:txBody>
      </p:sp>
      <p:sp>
        <p:nvSpPr>
          <p:cNvPr id="186" name="To predict the future price increase or decrease percentage of bitcoins"/>
          <p:cNvSpPr txBox="1"/>
          <p:nvPr/>
        </p:nvSpPr>
        <p:spPr>
          <a:xfrm>
            <a:off x="1727200" y="9208228"/>
            <a:ext cx="20929600" cy="322957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1260642" indent="-1260642" defTabSz="537463">
              <a:lnSpc>
                <a:spcPct val="80000"/>
              </a:lnSpc>
              <a:spcBef>
                <a:spcPts val="0"/>
              </a:spcBef>
              <a:buAutoNum type="arabicParenR" startAt="1"/>
              <a:defRPr spc="-87" sz="7544">
                <a:solidFill>
                  <a:srgbClr val="4A4A4A"/>
                </a:solidFill>
              </a:defRPr>
            </a:pPr>
            <a:r>
              <a:t>What is the correlation ship of the coins</a:t>
            </a:r>
          </a:p>
          <a:p>
            <a:pPr marL="1260642" indent="-1260642" defTabSz="537463">
              <a:lnSpc>
                <a:spcPct val="80000"/>
              </a:lnSpc>
              <a:spcBef>
                <a:spcPts val="0"/>
              </a:spcBef>
              <a:buAutoNum type="arabicParenR" startAt="1"/>
              <a:defRPr spc="-87" sz="7544">
                <a:solidFill>
                  <a:srgbClr val="4A4A4A"/>
                </a:solidFill>
              </a:defRPr>
            </a:pPr>
            <a:r>
              <a:t>When is the best time to purchase bitcoins?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Difficulties"/>
          <p:cNvSpPr txBox="1"/>
          <p:nvPr>
            <p:ph type="title"/>
          </p:nvPr>
        </p:nvSpPr>
        <p:spPr>
          <a:prstGeom prst="rect">
            <a:avLst/>
          </a:prstGeom>
        </p:spPr>
        <p:txBody>
          <a:bodyPr/>
          <a:lstStyle>
            <a:lvl1pPr>
              <a:defRPr spc="-100"/>
            </a:lvl1pPr>
          </a:lstStyle>
          <a:p>
            <a:pPr/>
            <a:r>
              <a:t>Difficulties </a:t>
            </a:r>
          </a:p>
        </p:txBody>
      </p:sp>
      <p:sp>
        <p:nvSpPr>
          <p:cNvPr id="189" name="Ang wee hwa 13/4/2021"/>
          <p:cNvSpPr txBox="1"/>
          <p:nvPr>
            <p:ph type="body" sz="quarter" idx="1"/>
          </p:nvPr>
        </p:nvSpPr>
        <p:spPr>
          <a:prstGeom prst="rect">
            <a:avLst/>
          </a:prstGeom>
        </p:spPr>
        <p:txBody>
          <a:bodyPr/>
          <a:lstStyle/>
          <a:p>
            <a:pPr/>
            <a:r>
              <a:t>Ang wee hwa 27/4/2021</a:t>
            </a:r>
          </a:p>
        </p:txBody>
      </p:sp>
      <p:sp>
        <p:nvSpPr>
          <p:cNvPr id="190" name="Data is live hence figures is ever-changing hence model may not be able to capture certain trends.…"/>
          <p:cNvSpPr txBox="1"/>
          <p:nvPr>
            <p:ph type="body" idx="21"/>
          </p:nvPr>
        </p:nvSpPr>
        <p:spPr>
          <a:xfrm>
            <a:off x="1945837" y="3542684"/>
            <a:ext cx="20492326" cy="9008609"/>
          </a:xfrm>
          <a:prstGeom prst="rect">
            <a:avLst/>
          </a:prstGeom>
          <a:extLst>
            <a:ext uri="{C572A759-6A51-4108-AA02-DFA0A04FC94B}">
              <ma14:wrappingTextBoxFlag xmlns:ma14="http://schemas.microsoft.com/office/mac/drawingml/2011/main" val="1"/>
            </a:ext>
          </a:extLst>
        </p:spPr>
        <p:txBody>
          <a:bodyPr spcCol="1024616"/>
          <a:lstStyle/>
          <a:p>
            <a:pPr marL="939800" indent="-228600">
              <a:buSzPct val="100000"/>
              <a:buChar char="•"/>
            </a:pPr>
            <a:r>
              <a:t> Data is live hence figures is ever-changing hence model may not be able to capture certain trends.</a:t>
            </a:r>
          </a:p>
          <a:p>
            <a:pPr marL="939800" indent="-228600">
              <a:buSzPct val="100000"/>
              <a:buChar char="•"/>
            </a:pPr>
            <a:r>
              <a:t> Price is affected by many other factors including news, partnerships or profit taking over certain period which cause spike and dip in prices hence machine might not be able include them as features to consider when doing the learning.</a:t>
            </a:r>
          </a:p>
        </p:txBody>
      </p:sp>
      <p:pic>
        <p:nvPicPr>
          <p:cNvPr id="191" name="Unknown.jpeg" descr="Unknown.jpeg"/>
          <p:cNvPicPr>
            <a:picLocks noChangeAspect="1"/>
          </p:cNvPicPr>
          <p:nvPr/>
        </p:nvPicPr>
        <p:blipFill>
          <a:blip r:embed="rId2">
            <a:extLst/>
          </a:blip>
          <a:stretch>
            <a:fillRect/>
          </a:stretch>
        </p:blipFill>
        <p:spPr>
          <a:xfrm>
            <a:off x="12266555" y="3629919"/>
            <a:ext cx="11796584" cy="785009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Dataset"/>
          <p:cNvSpPr txBox="1"/>
          <p:nvPr>
            <p:ph type="title"/>
          </p:nvPr>
        </p:nvSpPr>
        <p:spPr>
          <a:xfrm>
            <a:off x="1366400" y="1574800"/>
            <a:ext cx="20929601" cy="1808027"/>
          </a:xfrm>
          <a:prstGeom prst="rect">
            <a:avLst/>
          </a:prstGeom>
        </p:spPr>
        <p:txBody>
          <a:bodyPr/>
          <a:lstStyle>
            <a:lvl1pPr>
              <a:defRPr spc="-100"/>
            </a:lvl1pPr>
          </a:lstStyle>
          <a:p>
            <a:pPr/>
            <a:r>
              <a:t>Steps</a:t>
            </a:r>
          </a:p>
        </p:txBody>
      </p:sp>
      <p:sp>
        <p:nvSpPr>
          <p:cNvPr id="194" name="Ang wee hwa 13/4/2021"/>
          <p:cNvSpPr txBox="1"/>
          <p:nvPr>
            <p:ph type="body" sz="quarter" idx="1"/>
          </p:nvPr>
        </p:nvSpPr>
        <p:spPr>
          <a:prstGeom prst="rect">
            <a:avLst/>
          </a:prstGeom>
        </p:spPr>
        <p:txBody>
          <a:bodyPr/>
          <a:lstStyle/>
          <a:p>
            <a:pPr/>
            <a:r>
              <a:t>Ang wee hwa 27/4/2021</a:t>
            </a:r>
          </a:p>
        </p:txBody>
      </p:sp>
      <p:sp>
        <p:nvSpPr>
          <p:cNvPr id="195" name="We will be extracting 18 coins prices hence will unify the columns by creating a new column (diff) by taking the closing price deduct by opening price divide by the opening price multiply by 100 to have the percentage gain or loss on the day.…"/>
          <p:cNvSpPr txBox="1"/>
          <p:nvPr/>
        </p:nvSpPr>
        <p:spPr>
          <a:xfrm>
            <a:off x="1585038" y="3471726"/>
            <a:ext cx="20492326" cy="653255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numCol="2" spcCol="1024616">
            <a:normAutofit fontScale="100000" lnSpcReduction="0"/>
          </a:bodyPr>
          <a:lstStyle/>
          <a:p>
            <a:pPr marL="711200" indent="-228600" algn="l" defTabSz="12700">
              <a:lnSpc>
                <a:spcPct val="8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a:solidFill>
                  <a:srgbClr val="4A4A4A"/>
                </a:solidFill>
                <a:latin typeface="Avenir Next Medium"/>
                <a:ea typeface="Avenir Next Medium"/>
                <a:cs typeface="Avenir Next Medium"/>
                <a:sym typeface="Avenir Next Medium"/>
              </a:defRPr>
            </a:pPr>
            <a:r>
              <a:t> Will extract the data from yfinance a library in python which takes real life data from the website: Yahoo Finance </a:t>
            </a:r>
          </a:p>
          <a:p>
            <a:pPr marL="711200" indent="-228600" algn="l" defTabSz="12700">
              <a:lnSpc>
                <a:spcPct val="8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a:solidFill>
                  <a:srgbClr val="4A4A4A"/>
                </a:solidFill>
                <a:latin typeface="Avenir Next Medium"/>
                <a:ea typeface="Avenir Next Medium"/>
                <a:cs typeface="Avenir Next Medium"/>
                <a:sym typeface="Avenir Next Medium"/>
              </a:defRPr>
            </a:pPr>
            <a:r>
              <a:t> Will break into 3 parts for this project</a:t>
            </a:r>
          </a:p>
          <a:p>
            <a:pPr marL="482600" indent="-482600" algn="l" defTabSz="12700">
              <a:lnSpc>
                <a:spcPct val="80000"/>
              </a:lnSpc>
              <a:spcBef>
                <a:spcPts val="2400"/>
              </a:spcBef>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a:solidFill>
                  <a:srgbClr val="4A4A4A"/>
                </a:solidFill>
                <a:latin typeface="Avenir Next Medium"/>
                <a:ea typeface="Avenir Next Medium"/>
                <a:cs typeface="Avenir Next Medium"/>
                <a:sym typeface="Avenir Next Medium"/>
              </a:defRPr>
            </a:pPr>
            <a:r>
              <a:t>Part A : Extract, clean and trim dataset to closing difference percentage </a:t>
            </a:r>
          </a:p>
          <a:p>
            <a:pPr marL="482600" indent="-482600" algn="l" defTabSz="12700">
              <a:lnSpc>
                <a:spcPct val="80000"/>
              </a:lnSpc>
              <a:spcBef>
                <a:spcPts val="2400"/>
              </a:spcBef>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a:solidFill>
                  <a:srgbClr val="4A4A4A"/>
                </a:solidFill>
                <a:latin typeface="Avenir Next Medium"/>
                <a:ea typeface="Avenir Next Medium"/>
                <a:cs typeface="Avenir Next Medium"/>
                <a:sym typeface="Avenir Next Medium"/>
              </a:defRPr>
            </a:pPr>
            <a:r>
              <a:t>Part B: Explore the dataset and do some visualisation </a:t>
            </a:r>
          </a:p>
          <a:p>
            <a:pPr marL="0" indent="0" algn="l" defTabSz="12700">
              <a:lnSpc>
                <a:spcPct val="80000"/>
              </a:lnSpc>
              <a:spcBef>
                <a:spcPts val="240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a:solidFill>
                  <a:srgbClr val="4A4A4A"/>
                </a:solidFill>
                <a:latin typeface="Avenir Next Medium"/>
                <a:ea typeface="Avenir Next Medium"/>
                <a:cs typeface="Avenir Next Medium"/>
                <a:sym typeface="Avenir Next Medium"/>
              </a:defRPr>
            </a:pPr>
          </a:p>
          <a:p>
            <a:pPr marL="482600" indent="-482600" algn="l" defTabSz="12700">
              <a:lnSpc>
                <a:spcPct val="80000"/>
              </a:lnSpc>
              <a:spcBef>
                <a:spcPts val="2400"/>
              </a:spcBef>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600">
                <a:solidFill>
                  <a:srgbClr val="4A4A4A"/>
                </a:solidFill>
                <a:latin typeface="Avenir Next Medium"/>
                <a:ea typeface="Avenir Next Medium"/>
                <a:cs typeface="Avenir Next Medium"/>
                <a:sym typeface="Avenir Next Medium"/>
              </a:defRPr>
            </a:pPr>
            <a:r>
              <a:t>Part C : Use 4 machine learning models for regression namely (1) Linear Regression, (2) Support Vector Regression, (3) XGBoost - ensemble of Decision Tree and boosting models and (4) Random Forest - Ensemble of Decision tree and bagging model; and to find the best performance model and do hyper perimeter tuning.</a:t>
            </a:r>
          </a:p>
        </p:txBody>
      </p:sp>
      <p:pic>
        <p:nvPicPr>
          <p:cNvPr id="196" name="Steps-on-chalkboard-700x467.jpg" descr="Steps-on-chalkboard-700x467.jpg"/>
          <p:cNvPicPr>
            <a:picLocks noChangeAspect="1"/>
          </p:cNvPicPr>
          <p:nvPr/>
        </p:nvPicPr>
        <p:blipFill>
          <a:blip r:embed="rId2">
            <a:extLst/>
          </a:blip>
          <a:stretch>
            <a:fillRect/>
          </a:stretch>
        </p:blipFill>
        <p:spPr>
          <a:xfrm>
            <a:off x="12689868" y="7819041"/>
            <a:ext cx="7309206" cy="4876284"/>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Dataset"/>
          <p:cNvSpPr txBox="1"/>
          <p:nvPr>
            <p:ph type="title"/>
          </p:nvPr>
        </p:nvSpPr>
        <p:spPr>
          <a:xfrm>
            <a:off x="1396467" y="1349034"/>
            <a:ext cx="20929601" cy="3225357"/>
          </a:xfrm>
          <a:prstGeom prst="rect">
            <a:avLst/>
          </a:prstGeom>
        </p:spPr>
        <p:txBody>
          <a:bodyPr/>
          <a:lstStyle/>
          <a:p>
            <a:pPr/>
            <a:r>
              <a:t>Dataset</a:t>
            </a:r>
          </a:p>
        </p:txBody>
      </p:sp>
      <p:sp>
        <p:nvSpPr>
          <p:cNvPr id="199" name="Body Level One…"/>
          <p:cNvSpPr txBox="1"/>
          <p:nvPr>
            <p:ph type="body" idx="21"/>
          </p:nvPr>
        </p:nvSpPr>
        <p:spPr>
          <a:xfrm>
            <a:off x="1396467" y="2951238"/>
            <a:ext cx="20929601" cy="6165851"/>
          </a:xfrm>
          <a:prstGeom prst="rect">
            <a:avLst/>
          </a:prstGeom>
          <a:extLst>
            <a:ext uri="{C572A759-6A51-4108-AA02-DFA0A04FC94B}">
              <ma14:wrappingTextBoxFlag xmlns:ma14="http://schemas.microsoft.com/office/mac/drawingml/2011/main" val="1"/>
            </a:ext>
          </a:extLst>
        </p:spPr>
        <p:txBody>
          <a:bodyPr/>
          <a:lstStyle/>
          <a:p>
            <a:pPr marL="711200" indent="-228600">
              <a:buSzPct val="100000"/>
              <a:buChar char="•"/>
            </a:pPr>
            <a:r>
              <a:t>Data is from python library: yfinance </a:t>
            </a:r>
          </a:p>
          <a:p>
            <a:pPr marL="711200" indent="-228600">
              <a:buSzPct val="100000"/>
              <a:buChar char="•"/>
            </a:pPr>
            <a:r>
              <a:t>5 Min trading data for 60 days </a:t>
            </a:r>
          </a:p>
          <a:p>
            <a:pPr marL="711200" indent="-228600">
              <a:buSzPct val="100000"/>
              <a:buChar char="•"/>
            </a:pPr>
            <a:r>
              <a:t>Will use 18 Coins and create a column for past hour trading outcome for Bitcoins as a new feature for the training and observation </a:t>
            </a:r>
          </a:p>
          <a:p>
            <a:pPr marL="711200" indent="-228600">
              <a:buSzPct val="100000"/>
              <a:buChar char="•"/>
            </a:pPr>
            <a:r>
              <a:t>Dataset includes </a:t>
            </a:r>
          </a:p>
          <a:p>
            <a:pPr/>
            <a:r>
              <a:t>1) Open Price of the day</a:t>
            </a:r>
          </a:p>
          <a:p>
            <a:pPr/>
            <a:r>
              <a:t>2) Highest price of the day</a:t>
            </a:r>
          </a:p>
          <a:p>
            <a:pPr/>
            <a:r>
              <a:t>3) Lowest Price of the day</a:t>
            </a:r>
          </a:p>
          <a:p>
            <a:pPr/>
            <a:r>
              <a:t>4) Close Price fort the day</a:t>
            </a:r>
          </a:p>
          <a:p>
            <a:pPr/>
            <a:r>
              <a:t>5) Adj Close Price for the day (after adjustments for all applicable splits and dividend distributions)</a:t>
            </a:r>
          </a:p>
          <a:p>
            <a:pPr/>
            <a:r>
              <a:t>6) Volume </a:t>
            </a:r>
          </a:p>
        </p:txBody>
      </p:sp>
      <p:sp>
        <p:nvSpPr>
          <p:cNvPr id="200" name="Ang wee hwa 27/4/2021"/>
          <p:cNvSpPr txBox="1"/>
          <p:nvPr>
            <p:ph type="body" sz="quarter" idx="1"/>
          </p:nvPr>
        </p:nvSpPr>
        <p:spPr>
          <a:prstGeom prst="rect">
            <a:avLst/>
          </a:prstGeom>
        </p:spPr>
        <p:txBody>
          <a:bodyPr/>
          <a:lstStyle/>
          <a:p>
            <a:pPr/>
            <a:r>
              <a:t>Ang wee hwa 27/4/2021</a:t>
            </a:r>
          </a:p>
        </p:txBody>
      </p:sp>
      <p:pic>
        <p:nvPicPr>
          <p:cNvPr id="201" name="Screenshot 2021-04-13 at 9.29.04 PM.png" descr="Screenshot 2021-04-13 at 9.29.04 PM.png"/>
          <p:cNvPicPr>
            <a:picLocks noChangeAspect="1"/>
          </p:cNvPicPr>
          <p:nvPr/>
        </p:nvPicPr>
        <p:blipFill>
          <a:blip r:embed="rId2">
            <a:extLst/>
          </a:blip>
          <a:stretch>
            <a:fillRect/>
          </a:stretch>
        </p:blipFill>
        <p:spPr>
          <a:xfrm>
            <a:off x="8691973" y="8063365"/>
            <a:ext cx="14280787" cy="4552002"/>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Data cleaning"/>
          <p:cNvSpPr txBox="1"/>
          <p:nvPr>
            <p:ph type="title"/>
          </p:nvPr>
        </p:nvSpPr>
        <p:spPr>
          <a:xfrm>
            <a:off x="1727200" y="1574800"/>
            <a:ext cx="20929600" cy="3225357"/>
          </a:xfrm>
          <a:prstGeom prst="rect">
            <a:avLst/>
          </a:prstGeom>
        </p:spPr>
        <p:txBody>
          <a:bodyPr/>
          <a:lstStyle>
            <a:lvl1pPr>
              <a:defRPr spc="-100"/>
            </a:lvl1pPr>
          </a:lstStyle>
          <a:p>
            <a:pPr/>
            <a:r>
              <a:t>Part A : Data cleaning</a:t>
            </a:r>
          </a:p>
        </p:txBody>
      </p:sp>
      <p:sp>
        <p:nvSpPr>
          <p:cNvPr id="204" name="Ang wee hwa 13/4/2021"/>
          <p:cNvSpPr txBox="1"/>
          <p:nvPr>
            <p:ph type="body" sz="quarter" idx="1"/>
          </p:nvPr>
        </p:nvSpPr>
        <p:spPr>
          <a:prstGeom prst="rect">
            <a:avLst/>
          </a:prstGeom>
        </p:spPr>
        <p:txBody>
          <a:bodyPr/>
          <a:lstStyle/>
          <a:p>
            <a:pPr/>
            <a:r>
              <a:t>Ang wee hwa 27/4/2021</a:t>
            </a:r>
          </a:p>
        </p:txBody>
      </p:sp>
      <p:sp>
        <p:nvSpPr>
          <p:cNvPr id="205" name="We will be extracting 18 coins prices hence will unify the columns by creating a new column (diff) by taking the closing price deduct by opening price divide by the opening price multiply by 100 to have the percentage gain or loss on the day.…"/>
          <p:cNvSpPr txBox="1"/>
          <p:nvPr>
            <p:ph type="body" idx="21"/>
          </p:nvPr>
        </p:nvSpPr>
        <p:spPr>
          <a:xfrm>
            <a:off x="2306636" y="3119408"/>
            <a:ext cx="20492326" cy="4335239"/>
          </a:xfrm>
          <a:prstGeom prst="rect">
            <a:avLst/>
          </a:prstGeom>
          <a:extLst>
            <a:ext uri="{C572A759-6A51-4108-AA02-DFA0A04FC94B}">
              <ma14:wrappingTextBoxFlag xmlns:ma14="http://schemas.microsoft.com/office/mac/drawingml/2011/main" val="1"/>
            </a:ext>
          </a:extLst>
        </p:spPr>
        <p:txBody>
          <a:bodyPr spcCol="1024616"/>
          <a:lstStyle/>
          <a:p>
            <a:pPr marL="939800" indent="-228600">
              <a:buSzPct val="100000"/>
              <a:buChar char="•"/>
            </a:pPr>
            <a:r>
              <a:t>  We will be extracting 18 coins prices hence will unify the columns by creating a new column (diff) by taking the closing price deduct by opening price divide by the opening price multiply by 100 to have the percentage gain or loss on the day.</a:t>
            </a:r>
          </a:p>
          <a:p>
            <a:pPr marL="939800" indent="-228600">
              <a:buSzPct val="100000"/>
              <a:buChar char="•"/>
            </a:pPr>
            <a:r>
              <a:t>Next we will merge all dataset together </a:t>
            </a:r>
          </a:p>
          <a:p>
            <a:pPr marL="939800" indent="-228600">
              <a:buSzPct val="100000"/>
              <a:buChar char="•"/>
            </a:pPr>
            <a:r>
              <a:t> With the new dataset we will check for null value and drop data with missing values as all coins are traded in a specific time hence to have some missing values as features will not be feasible. </a:t>
            </a:r>
          </a:p>
        </p:txBody>
      </p:sp>
      <p:pic>
        <p:nvPicPr>
          <p:cNvPr id="206" name="Screenshot 2021-04-29 at 8.38.14 PM.png" descr="Screenshot 2021-04-29 at 8.38.14 PM.png"/>
          <p:cNvPicPr>
            <a:picLocks noChangeAspect="1"/>
          </p:cNvPicPr>
          <p:nvPr/>
        </p:nvPicPr>
        <p:blipFill>
          <a:blip r:embed="rId2">
            <a:extLst/>
          </a:blip>
          <a:srcRect l="10399" t="208" r="0" b="0"/>
          <a:stretch>
            <a:fillRect/>
          </a:stretch>
        </p:blipFill>
        <p:spPr>
          <a:xfrm>
            <a:off x="2770465" y="7554267"/>
            <a:ext cx="20037529" cy="5134378"/>
          </a:xfrm>
          <a:prstGeom prst="rect">
            <a:avLst/>
          </a:prstGeom>
          <a:ln w="12700">
            <a:miter lim="400000"/>
          </a:ln>
        </p:spPr>
      </p:pic>
      <p:sp>
        <p:nvSpPr>
          <p:cNvPr id="207" name="Rectangle"/>
          <p:cNvSpPr/>
          <p:nvPr/>
        </p:nvSpPr>
        <p:spPr>
          <a:xfrm>
            <a:off x="2761490" y="7566967"/>
            <a:ext cx="1045644" cy="5108973"/>
          </a:xfrm>
          <a:prstGeom prst="rect">
            <a:avLst/>
          </a:prstGeom>
          <a:solidFill>
            <a:schemeClr val="accent4">
              <a:alpha val="26437"/>
            </a:schemeClr>
          </a:solidFill>
          <a:ln w="25400">
            <a:solidFill>
              <a:schemeClr val="accent1">
                <a:alpha val="26437"/>
              </a:schemeClr>
            </a:solidFill>
          </a:ln>
          <a:effectLst>
            <a:outerShdw sx="100000" sy="100000" kx="0" ky="0" algn="b" rotWithShape="0" blurRad="50800" dist="63500" dir="2700000">
              <a:srgbClr val="000000">
                <a:alpha val="50000"/>
              </a:srgbClr>
            </a:outerShdw>
          </a:effectLst>
        </p:spPr>
        <p:txBody>
          <a:bodyPr lIns="50800" tIns="50800" rIns="50800" bIns="50800" anchor="ctr"/>
          <a:lstStyle/>
          <a:p>
            <a:pPr/>
          </a:p>
        </p:txBody>
      </p:sp>
      <p:sp>
        <p:nvSpPr>
          <p:cNvPr id="208" name="Label"/>
          <p:cNvSpPr txBox="1"/>
          <p:nvPr/>
        </p:nvSpPr>
        <p:spPr>
          <a:xfrm>
            <a:off x="2753381" y="6967596"/>
            <a:ext cx="1061862" cy="42926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0" indent="0">
              <a:buSzTx/>
              <a:buNone/>
            </a:lvl1pPr>
          </a:lstStyle>
          <a:p>
            <a:pPr/>
            <a:r>
              <a:t>Label</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Part B : Analysis"/>
          <p:cNvSpPr txBox="1"/>
          <p:nvPr>
            <p:ph type="title"/>
          </p:nvPr>
        </p:nvSpPr>
        <p:spPr>
          <a:prstGeom prst="rect">
            <a:avLst/>
          </a:prstGeom>
        </p:spPr>
        <p:txBody>
          <a:bodyPr/>
          <a:lstStyle/>
          <a:p>
            <a:pPr/>
            <a:r>
              <a:t>Part B : Analysis</a:t>
            </a:r>
          </a:p>
        </p:txBody>
      </p:sp>
      <p:sp>
        <p:nvSpPr>
          <p:cNvPr id="211" name="Ang wee hwa 27/4/2021"/>
          <p:cNvSpPr txBox="1"/>
          <p:nvPr>
            <p:ph type="body" sz="quarter" idx="1"/>
          </p:nvPr>
        </p:nvSpPr>
        <p:spPr>
          <a:xfrm>
            <a:off x="1727200" y="863600"/>
            <a:ext cx="20929600" cy="482600"/>
          </a:xfrm>
          <a:prstGeom prst="rect">
            <a:avLst/>
          </a:prstGeom>
        </p:spPr>
        <p:txBody>
          <a:bodyPr/>
          <a:lstStyle/>
          <a:p>
            <a:pPr/>
            <a:r>
              <a:t>Ang wee hwa 27/4/2021</a:t>
            </a:r>
          </a:p>
        </p:txBody>
      </p:sp>
      <p:sp>
        <p:nvSpPr>
          <p:cNvPr id="212" name="Body Level One…"/>
          <p:cNvSpPr txBox="1"/>
          <p:nvPr>
            <p:ph type="body" idx="21"/>
          </p:nvPr>
        </p:nvSpPr>
        <p:spPr>
          <a:xfrm>
            <a:off x="1035668" y="3492437"/>
            <a:ext cx="20929601" cy="6165851"/>
          </a:xfrm>
          <a:prstGeom prst="rect">
            <a:avLst/>
          </a:prstGeom>
          <a:extLst>
            <a:ext uri="{C572A759-6A51-4108-AA02-DFA0A04FC94B}">
              <ma14:wrappingTextBoxFlag xmlns:ma14="http://schemas.microsoft.com/office/mac/drawingml/2011/main" val="1"/>
            </a:ext>
          </a:extLst>
        </p:spPr>
        <p:txBody>
          <a:bodyPr/>
          <a:lstStyle/>
          <a:p>
            <a:pPr/>
            <a:r>
              <a:t>1) What is the correlation-ship between the coins?</a:t>
            </a:r>
          </a:p>
          <a:p>
            <a:pPr/>
            <a:r>
              <a:t>- Plot it using cold warm map</a:t>
            </a:r>
          </a:p>
          <a:p>
            <a:pPr/>
          </a:p>
        </p:txBody>
      </p:sp>
      <p:pic>
        <p:nvPicPr>
          <p:cNvPr id="213" name="Screenshot 2021-04-27 at 6.02.39 PM.png" descr="Screenshot 2021-04-27 at 6.02.39 PM.png"/>
          <p:cNvPicPr>
            <a:picLocks noChangeAspect="1"/>
          </p:cNvPicPr>
          <p:nvPr/>
        </p:nvPicPr>
        <p:blipFill>
          <a:blip r:embed="rId2">
            <a:extLst/>
          </a:blip>
          <a:stretch>
            <a:fillRect/>
          </a:stretch>
        </p:blipFill>
        <p:spPr>
          <a:xfrm>
            <a:off x="8266884" y="4498703"/>
            <a:ext cx="15257582" cy="8368553"/>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6_FeatureStory">
  <a:themeElements>
    <a:clrScheme name="26_FeatureStory">
      <a:dk1>
        <a:srgbClr val="000000"/>
      </a:dk1>
      <a:lt1>
        <a:srgbClr val="F0EBE0"/>
      </a:lt1>
      <a:dk2>
        <a:srgbClr val="A7A7A7"/>
      </a:dk2>
      <a:lt2>
        <a:srgbClr val="535353"/>
      </a:lt2>
      <a:accent1>
        <a:srgbClr val="53BBE0"/>
      </a:accent1>
      <a:accent2>
        <a:srgbClr val="6DCFB9"/>
      </a:accent2>
      <a:accent3>
        <a:srgbClr val="90BF72"/>
      </a:accent3>
      <a:accent4>
        <a:srgbClr val="F2C449"/>
      </a:accent4>
      <a:accent5>
        <a:srgbClr val="FF4741"/>
      </a:accent5>
      <a:accent6>
        <a:srgbClr val="FF8700"/>
      </a:accent6>
      <a:hlink>
        <a:srgbClr val="0000FF"/>
      </a:hlink>
      <a:folHlink>
        <a:srgbClr val="FF00FF"/>
      </a:folHlink>
    </a:clrScheme>
    <a:fontScheme name="26_FeatureStory">
      <a:majorFont>
        <a:latin typeface="Helvetica"/>
        <a:ea typeface="Helvetica"/>
        <a:cs typeface="Helvetica"/>
      </a:majorFont>
      <a:minorFont>
        <a:latin typeface="Helvetica Neue"/>
        <a:ea typeface="Helvetica Neue"/>
        <a:cs typeface="Helvetica Neue"/>
      </a:minorFont>
    </a:fontScheme>
    <a:fmtScheme name="26_FeatureStor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EBE0"/>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268111" marR="0" indent="-268111" algn="ctr" defTabSz="825500" rtl="0" fontAlgn="auto" latinLnBrk="0" hangingPunct="0">
          <a:lnSpc>
            <a:spcPct val="100000"/>
          </a:lnSpc>
          <a:spcBef>
            <a:spcPts val="1000"/>
          </a:spcBef>
          <a:spcAft>
            <a:spcPts val="0"/>
          </a:spcAft>
          <a:buClrTx/>
          <a:buSzPct val="100000"/>
          <a:buFontTx/>
          <a:buChar char="•"/>
          <a:tabLst/>
          <a:defRPr b="0" baseline="0" cap="none" i="0" spc="0" strike="noStrike" sz="2000" u="none" kumimoji="0" normalizeH="0">
            <a:ln>
              <a:noFill/>
            </a:ln>
            <a:solidFill>
              <a:srgbClr val="000000"/>
            </a:solidFill>
            <a:effectLst/>
            <a:uFillTx/>
            <a:latin typeface="Publico Headline Black"/>
            <a:ea typeface="Publico Headline Black"/>
            <a:cs typeface="Publico Headline Black"/>
            <a:sym typeface="Publico Headline Blac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268111" marR="0" indent="-268111" algn="ctr" defTabSz="825500" rtl="0" fontAlgn="auto" latinLnBrk="0" hangingPunct="0">
          <a:lnSpc>
            <a:spcPct val="100000"/>
          </a:lnSpc>
          <a:spcBef>
            <a:spcPts val="1000"/>
          </a:spcBef>
          <a:spcAft>
            <a:spcPts val="0"/>
          </a:spcAft>
          <a:buClrTx/>
          <a:buSzPct val="100000"/>
          <a:buFontTx/>
          <a:buChar char="•"/>
          <a:tabLst/>
          <a:defRPr b="0" baseline="0" cap="none" i="0" spc="0" strike="noStrike" sz="2000" u="none" kumimoji="0" normalizeH="0">
            <a:ln>
              <a:noFill/>
            </a:ln>
            <a:solidFill>
              <a:srgbClr val="000000"/>
            </a:solidFill>
            <a:effectLst/>
            <a:uFillTx/>
            <a:latin typeface="Publico Headline Black"/>
            <a:ea typeface="Publico Headline Black"/>
            <a:cs typeface="Publico Headline Black"/>
            <a:sym typeface="Publico Headline Blac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6_FeatureStory">
  <a:themeElements>
    <a:clrScheme name="26_FeatureStory">
      <a:dk1>
        <a:srgbClr val="000000"/>
      </a:dk1>
      <a:lt1>
        <a:srgbClr val="FFFFFF"/>
      </a:lt1>
      <a:dk2>
        <a:srgbClr val="A7A7A7"/>
      </a:dk2>
      <a:lt2>
        <a:srgbClr val="535353"/>
      </a:lt2>
      <a:accent1>
        <a:srgbClr val="53BBE0"/>
      </a:accent1>
      <a:accent2>
        <a:srgbClr val="6DCFB9"/>
      </a:accent2>
      <a:accent3>
        <a:srgbClr val="90BF72"/>
      </a:accent3>
      <a:accent4>
        <a:srgbClr val="F2C449"/>
      </a:accent4>
      <a:accent5>
        <a:srgbClr val="FF4741"/>
      </a:accent5>
      <a:accent6>
        <a:srgbClr val="FF8700"/>
      </a:accent6>
      <a:hlink>
        <a:srgbClr val="0000FF"/>
      </a:hlink>
      <a:folHlink>
        <a:srgbClr val="FF00FF"/>
      </a:folHlink>
    </a:clrScheme>
    <a:fontScheme name="26_FeatureStory">
      <a:majorFont>
        <a:latin typeface="Helvetica"/>
        <a:ea typeface="Helvetica"/>
        <a:cs typeface="Helvetica"/>
      </a:majorFont>
      <a:minorFont>
        <a:latin typeface="Helvetica Neue"/>
        <a:ea typeface="Helvetica Neue"/>
        <a:cs typeface="Helvetica Neue"/>
      </a:minorFont>
    </a:fontScheme>
    <a:fmtScheme name="26_FeatureStor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EBE0"/>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268111" marR="0" indent="-268111" algn="ctr" defTabSz="825500" rtl="0" fontAlgn="auto" latinLnBrk="0" hangingPunct="0">
          <a:lnSpc>
            <a:spcPct val="100000"/>
          </a:lnSpc>
          <a:spcBef>
            <a:spcPts val="1000"/>
          </a:spcBef>
          <a:spcAft>
            <a:spcPts val="0"/>
          </a:spcAft>
          <a:buClrTx/>
          <a:buSzPct val="100000"/>
          <a:buFontTx/>
          <a:buChar char="•"/>
          <a:tabLst/>
          <a:defRPr b="0" baseline="0" cap="none" i="0" spc="0" strike="noStrike" sz="2000" u="none" kumimoji="0" normalizeH="0">
            <a:ln>
              <a:noFill/>
            </a:ln>
            <a:solidFill>
              <a:srgbClr val="000000"/>
            </a:solidFill>
            <a:effectLst/>
            <a:uFillTx/>
            <a:latin typeface="Publico Headline Black"/>
            <a:ea typeface="Publico Headline Black"/>
            <a:cs typeface="Publico Headline Black"/>
            <a:sym typeface="Publico Headline Blac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268111" marR="0" indent="-268111" algn="ctr" defTabSz="825500" rtl="0" fontAlgn="auto" latinLnBrk="0" hangingPunct="0">
          <a:lnSpc>
            <a:spcPct val="100000"/>
          </a:lnSpc>
          <a:spcBef>
            <a:spcPts val="1000"/>
          </a:spcBef>
          <a:spcAft>
            <a:spcPts val="0"/>
          </a:spcAft>
          <a:buClrTx/>
          <a:buSzPct val="100000"/>
          <a:buFontTx/>
          <a:buChar char="•"/>
          <a:tabLst/>
          <a:defRPr b="0" baseline="0" cap="none" i="0" spc="0" strike="noStrike" sz="2000" u="none" kumimoji="0" normalizeH="0">
            <a:ln>
              <a:noFill/>
            </a:ln>
            <a:solidFill>
              <a:srgbClr val="000000"/>
            </a:solidFill>
            <a:effectLst/>
            <a:uFillTx/>
            <a:latin typeface="Publico Headline Black"/>
            <a:ea typeface="Publico Headline Black"/>
            <a:cs typeface="Publico Headline Black"/>
            <a:sym typeface="Publico Headline Blac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