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10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lvl1pPr>
    <a:lvl2pPr marL="0" marR="0" indent="457200" algn="ctr" defTabSz="825500" rtl="0" fontAlgn="auto" latinLnBrk="0" hangingPunct="0">
      <a:lnSpc>
        <a:spcPct val="100000"/>
      </a:lnSpc>
      <a:spcBef>
        <a:spcPts val="10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lvl2pPr>
    <a:lvl3pPr marL="0" marR="0" indent="914400" algn="ctr" defTabSz="825500" rtl="0" fontAlgn="auto" latinLnBrk="0" hangingPunct="0">
      <a:lnSpc>
        <a:spcPct val="100000"/>
      </a:lnSpc>
      <a:spcBef>
        <a:spcPts val="10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lvl3pPr>
    <a:lvl4pPr marL="0" marR="0" indent="1371600" algn="ctr" defTabSz="825500" rtl="0" fontAlgn="auto" latinLnBrk="0" hangingPunct="0">
      <a:lnSpc>
        <a:spcPct val="100000"/>
      </a:lnSpc>
      <a:spcBef>
        <a:spcPts val="10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lvl4pPr>
    <a:lvl5pPr marL="0" marR="0" indent="1828800" algn="ctr" defTabSz="825500" rtl="0" fontAlgn="auto" latinLnBrk="0" hangingPunct="0">
      <a:lnSpc>
        <a:spcPct val="100000"/>
      </a:lnSpc>
      <a:spcBef>
        <a:spcPts val="10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lvl5pPr>
    <a:lvl6pPr marL="0" marR="0" indent="2286000" algn="ctr" defTabSz="825500" rtl="0" fontAlgn="auto" latinLnBrk="0" hangingPunct="0">
      <a:lnSpc>
        <a:spcPct val="100000"/>
      </a:lnSpc>
      <a:spcBef>
        <a:spcPts val="10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lvl6pPr>
    <a:lvl7pPr marL="0" marR="0" indent="2743200" algn="ctr" defTabSz="825500" rtl="0" fontAlgn="auto" latinLnBrk="0" hangingPunct="0">
      <a:lnSpc>
        <a:spcPct val="100000"/>
      </a:lnSpc>
      <a:spcBef>
        <a:spcPts val="10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lvl7pPr>
    <a:lvl8pPr marL="0" marR="0" indent="3200400" algn="ctr" defTabSz="825500" rtl="0" fontAlgn="auto" latinLnBrk="0" hangingPunct="0">
      <a:lnSpc>
        <a:spcPct val="100000"/>
      </a:lnSpc>
      <a:spcBef>
        <a:spcPts val="10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lvl8pPr>
    <a:lvl9pPr marL="0" marR="0" indent="3657600" algn="ctr" defTabSz="825500" rtl="0" fontAlgn="auto" latinLnBrk="0" hangingPunct="0">
      <a:lnSpc>
        <a:spcPct val="100000"/>
      </a:lnSpc>
      <a:spcBef>
        <a:spcPts val="10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Regular"/>
          <a:ea typeface="Avenir Next Regular"/>
          <a:cs typeface="Avenir Next Regular"/>
        </a:font>
        <a:srgbClr val="4A4A4B"/>
      </a:tcTxStyle>
      <a:tcStyle>
        <a:tcBdr>
          <a:left>
            <a:ln w="12700" cap="flat">
              <a:solidFill>
                <a:srgbClr val="4A4A4B"/>
              </a:solidFill>
              <a:prstDash val="solid"/>
              <a:miter lim="400000"/>
            </a:ln>
          </a:left>
          <a:right>
            <a:ln w="12700" cap="flat">
              <a:solidFill>
                <a:srgbClr val="4A4A4B"/>
              </a:solidFill>
              <a:prstDash val="solid"/>
              <a:miter lim="400000"/>
            </a:ln>
          </a:right>
          <a:top>
            <a:ln w="12700" cap="flat">
              <a:solidFill>
                <a:srgbClr val="4A4A4B"/>
              </a:solidFill>
              <a:prstDash val="solid"/>
              <a:miter lim="400000"/>
            </a:ln>
          </a:top>
          <a:bottom>
            <a:ln w="12700" cap="flat">
              <a:solidFill>
                <a:srgbClr val="4A4A4B"/>
              </a:solidFill>
              <a:prstDash val="solid"/>
              <a:miter lim="400000"/>
            </a:ln>
          </a:bottom>
          <a:insideH>
            <a:ln w="12700" cap="flat">
              <a:solidFill>
                <a:srgbClr val="4A4A4B"/>
              </a:solidFill>
              <a:prstDash val="solid"/>
              <a:miter lim="400000"/>
            </a:ln>
          </a:insideH>
          <a:insideV>
            <a:ln w="12700" cap="flat">
              <a:solidFill>
                <a:srgbClr val="4A4A4B"/>
              </a:solidFill>
              <a:prstDash val="solid"/>
              <a:miter lim="400000"/>
            </a:ln>
          </a:insideV>
        </a:tcBdr>
        <a:fill>
          <a:noFill/>
        </a:fill>
      </a:tcStyle>
    </a:wholeTbl>
    <a:band2H>
      <a:tcTxStyle b="def" i="def"/>
      <a:tcStyle>
        <a:tcBdr/>
        <a:fill>
          <a:solidFill>
            <a:srgbClr val="D9D5CA"/>
          </a:solidFill>
        </a:fill>
      </a:tcStyle>
    </a:band2H>
    <a:firstCol>
      <a:tcTxStyle b="on" i="off">
        <a:font>
          <a:latin typeface="Avenir Next Regular"/>
          <a:ea typeface="Avenir Next Regular"/>
          <a:cs typeface="Avenir Next Regular"/>
        </a:font>
        <a:srgbClr val="4A4A4B"/>
      </a:tcTxStyle>
      <a:tcStyle>
        <a:tcBdr>
          <a:left>
            <a:ln w="12700" cap="flat">
              <a:noFill/>
              <a:miter lim="400000"/>
            </a:ln>
          </a:left>
          <a:right>
            <a:ln w="25400" cap="flat">
              <a:solidFill>
                <a:srgbClr val="4A4A4B"/>
              </a:solidFill>
              <a:prstDash val="solid"/>
              <a:miter lim="400000"/>
            </a:ln>
          </a:right>
          <a:top>
            <a:ln w="12700" cap="flat">
              <a:solidFill>
                <a:srgbClr val="4A4A4B"/>
              </a:solidFill>
              <a:prstDash val="solid"/>
              <a:miter lim="400000"/>
            </a:ln>
          </a:top>
          <a:bottom>
            <a:ln w="12700" cap="flat">
              <a:solidFill>
                <a:srgbClr val="4A4A4B"/>
              </a:solidFill>
              <a:prstDash val="solid"/>
              <a:miter lim="400000"/>
            </a:ln>
          </a:bottom>
          <a:insideH>
            <a:ln w="12700" cap="flat">
              <a:solidFill>
                <a:srgbClr val="4A4A4B"/>
              </a:solidFill>
              <a:prstDash val="solid"/>
              <a:miter lim="400000"/>
            </a:ln>
          </a:insideH>
          <a:insideV>
            <a:ln w="12700" cap="flat">
              <a:solidFill>
                <a:srgbClr val="4A4A4B"/>
              </a:solidFill>
              <a:prstDash val="solid"/>
              <a:miter lim="400000"/>
            </a:ln>
          </a:insideV>
        </a:tcBdr>
        <a:fill>
          <a:noFill/>
        </a:fill>
      </a:tcStyle>
    </a:firstCol>
    <a:lastRow>
      <a:tcTxStyle b="on" i="off">
        <a:font>
          <a:latin typeface="Avenir Next Regular"/>
          <a:ea typeface="Avenir Next Regular"/>
          <a:cs typeface="Avenir Next Regular"/>
        </a:font>
        <a:srgbClr val="4A4A4B"/>
      </a:tcTxStyle>
      <a:tcStyle>
        <a:tcBdr>
          <a:left>
            <a:ln w="12700" cap="flat">
              <a:solidFill>
                <a:srgbClr val="4A4A4B"/>
              </a:solidFill>
              <a:prstDash val="solid"/>
              <a:miter lim="400000"/>
            </a:ln>
          </a:left>
          <a:right>
            <a:ln w="12700" cap="flat">
              <a:solidFill>
                <a:srgbClr val="4A4A4B"/>
              </a:solidFill>
              <a:prstDash val="solid"/>
              <a:miter lim="400000"/>
            </a:ln>
          </a:right>
          <a:top>
            <a:ln w="25400" cap="flat">
              <a:solidFill>
                <a:srgbClr val="4A4A4B"/>
              </a:solidFill>
              <a:prstDash val="solid"/>
              <a:miter lim="400000"/>
            </a:ln>
          </a:top>
          <a:bottom>
            <a:ln w="12700" cap="flat">
              <a:noFill/>
              <a:miter lim="400000"/>
            </a:ln>
          </a:bottom>
          <a:insideH>
            <a:ln w="12700" cap="flat">
              <a:solidFill>
                <a:srgbClr val="4A4A4B"/>
              </a:solidFill>
              <a:prstDash val="solid"/>
              <a:miter lim="400000"/>
            </a:ln>
          </a:insideH>
          <a:insideV>
            <a:ln w="12700" cap="flat">
              <a:solidFill>
                <a:srgbClr val="4A4A4B"/>
              </a:solidFill>
              <a:prstDash val="solid"/>
              <a:miter lim="400000"/>
            </a:ln>
          </a:insideV>
        </a:tcBdr>
        <a:fill>
          <a:noFill/>
        </a:fill>
      </a:tcStyle>
    </a:lastRow>
    <a:firstRow>
      <a:tcTxStyle b="on" i="off">
        <a:font>
          <a:latin typeface="Avenir Next Regular"/>
          <a:ea typeface="Avenir Next Regular"/>
          <a:cs typeface="Avenir Next Regular"/>
        </a:font>
        <a:srgbClr val="4A4A4B"/>
      </a:tcTxStyle>
      <a:tcStyle>
        <a:tcBdr>
          <a:left>
            <a:ln w="12700" cap="flat">
              <a:solidFill>
                <a:srgbClr val="4A4A4B"/>
              </a:solidFill>
              <a:prstDash val="solid"/>
              <a:miter lim="400000"/>
            </a:ln>
          </a:left>
          <a:right>
            <a:ln w="12700" cap="flat">
              <a:solidFill>
                <a:srgbClr val="4A4A4B"/>
              </a:solidFill>
              <a:prstDash val="solid"/>
              <a:miter lim="400000"/>
            </a:ln>
          </a:right>
          <a:top>
            <a:ln w="12700" cap="flat">
              <a:noFill/>
              <a:miter lim="400000"/>
            </a:ln>
          </a:top>
          <a:bottom>
            <a:ln w="25400" cap="flat">
              <a:solidFill>
                <a:srgbClr val="4A4A4B"/>
              </a:solidFill>
              <a:prstDash val="solid"/>
              <a:miter lim="400000"/>
            </a:ln>
          </a:bottom>
          <a:insideH>
            <a:ln w="12700" cap="flat">
              <a:solidFill>
                <a:srgbClr val="4A4A4B"/>
              </a:solidFill>
              <a:prstDash val="solid"/>
              <a:miter lim="400000"/>
            </a:ln>
          </a:insideH>
          <a:insideV>
            <a:ln w="12700" cap="flat">
              <a:solidFill>
                <a:srgbClr val="4A4A4B"/>
              </a:solidFill>
              <a:prstDash val="solid"/>
              <a:miter lim="400000"/>
            </a:ln>
          </a:insideV>
        </a:tcBdr>
        <a:fill>
          <a:noFill/>
        </a:fill>
      </a:tcStyle>
    </a:firstRow>
  </a:tblStyle>
  <a:tblStyle styleId="{C7B018BB-80A7-4F77-B60F-C8B233D01FF8}" styleName="">
    <a:tblBg/>
    <a:wholeTbl>
      <a:tcTxStyle b="off" i="off">
        <a:font>
          <a:latin typeface="Avenir Next Regular"/>
          <a:ea typeface="Avenir Next Regular"/>
          <a:cs typeface="Avenir Next Regular"/>
        </a:font>
        <a:srgbClr val="000000"/>
      </a:tcTxStyle>
      <a:tcStyle>
        <a:tcBdr>
          <a:left>
            <a:ln w="12700" cap="flat">
              <a:solidFill>
                <a:schemeClr val="accent1">
                  <a:hueOff val="420094"/>
                  <a:satOff val="-1465"/>
                  <a:lumOff val="-19139"/>
                </a:schemeClr>
              </a:solidFill>
              <a:prstDash val="solid"/>
              <a:miter lim="400000"/>
            </a:ln>
          </a:left>
          <a:right>
            <a:ln w="12700" cap="flat">
              <a:solidFill>
                <a:schemeClr val="accent1">
                  <a:hueOff val="420094"/>
                  <a:satOff val="-1465"/>
                  <a:lumOff val="-19139"/>
                </a:schemeClr>
              </a:solidFill>
              <a:prstDash val="solid"/>
              <a:miter lim="400000"/>
            </a:ln>
          </a:right>
          <a:top>
            <a:ln w="12700" cap="flat">
              <a:solidFill>
                <a:schemeClr val="accent1">
                  <a:hueOff val="420094"/>
                  <a:satOff val="-1465"/>
                  <a:lumOff val="-19139"/>
                </a:schemeClr>
              </a:solidFill>
              <a:prstDash val="solid"/>
              <a:miter lim="400000"/>
            </a:ln>
          </a:top>
          <a:bottom>
            <a:ln w="12700" cap="flat">
              <a:solidFill>
                <a:schemeClr val="accent1">
                  <a:hueOff val="420094"/>
                  <a:satOff val="-1465"/>
                  <a:lumOff val="-19139"/>
                </a:schemeClr>
              </a:solidFill>
              <a:prstDash val="solid"/>
              <a:miter lim="400000"/>
            </a:ln>
          </a:bottom>
          <a:insideH>
            <a:ln w="12700" cap="flat">
              <a:solidFill>
                <a:schemeClr val="accent1">
                  <a:hueOff val="420094"/>
                  <a:satOff val="-1465"/>
                  <a:lumOff val="-19139"/>
                </a:schemeClr>
              </a:solidFill>
              <a:prstDash val="solid"/>
              <a:miter lim="400000"/>
            </a:ln>
          </a:insideH>
          <a:insideV>
            <a:ln w="12700" cap="flat">
              <a:solidFill>
                <a:schemeClr val="accent1">
                  <a:hueOff val="420094"/>
                  <a:satOff val="-1465"/>
                  <a:lumOff val="-19139"/>
                </a:schemeClr>
              </a:solidFill>
              <a:prstDash val="solid"/>
              <a:miter lim="400000"/>
            </a:ln>
          </a:insideV>
        </a:tcBdr>
        <a:fill>
          <a:noFill/>
        </a:fill>
      </a:tcStyle>
    </a:wholeTbl>
    <a:band2H>
      <a:tcTxStyle b="def" i="def"/>
      <a:tcStyle>
        <a:tcBdr/>
        <a:fill>
          <a:solidFill>
            <a:srgbClr val="D9D5CA"/>
          </a:solidFill>
        </a:fill>
      </a:tcStyle>
    </a:band2H>
    <a:firstCol>
      <a:tcTxStyle b="on" i="off">
        <a:font>
          <a:latin typeface="Avenir Next Regular"/>
          <a:ea typeface="Avenir Next Regular"/>
          <a:cs typeface="Avenir Next Regular"/>
        </a:font>
        <a:srgbClr val="FFFFFF"/>
      </a:tcTxStyle>
      <a:tcStyle>
        <a:tcBdr>
          <a:left>
            <a:ln w="12700" cap="flat">
              <a:noFill/>
              <a:miter lim="400000"/>
            </a:ln>
          </a:left>
          <a:right>
            <a:ln w="25400" cap="flat">
              <a:solidFill>
                <a:schemeClr val="accent1">
                  <a:hueOff val="420094"/>
                  <a:satOff val="-1465"/>
                  <a:lumOff val="-19139"/>
                </a:schemeClr>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0EBE0"/>
              </a:solidFill>
              <a:prstDash val="solid"/>
              <a:miter lim="400000"/>
            </a:ln>
          </a:insideV>
        </a:tcBdr>
        <a:fill>
          <a:solidFill>
            <a:srgbClr val="54BAE0"/>
          </a:solidFill>
        </a:fill>
      </a:tcStyle>
    </a:firstCol>
    <a:lastRow>
      <a:tcTxStyle b="off" i="off">
        <a:font>
          <a:latin typeface="Avenir Next Medium"/>
          <a:ea typeface="Avenir Next Medium"/>
          <a:cs typeface="Avenir Next Medium"/>
        </a:font>
        <a:srgbClr val="000000"/>
      </a:tcTxStyle>
      <a:tcStyle>
        <a:tcBdr>
          <a:left>
            <a:ln w="12700" cap="flat">
              <a:solidFill>
                <a:schemeClr val="accent1">
                  <a:hueOff val="420094"/>
                  <a:satOff val="-1465"/>
                  <a:lumOff val="-19139"/>
                </a:schemeClr>
              </a:solidFill>
              <a:prstDash val="solid"/>
              <a:miter lim="400000"/>
            </a:ln>
          </a:left>
          <a:right>
            <a:ln w="12700" cap="flat">
              <a:solidFill>
                <a:schemeClr val="accent1">
                  <a:hueOff val="420094"/>
                  <a:satOff val="-1465"/>
                  <a:lumOff val="-19139"/>
                </a:schemeClr>
              </a:solidFill>
              <a:prstDash val="solid"/>
              <a:miter lim="400000"/>
            </a:ln>
          </a:right>
          <a:top>
            <a:ln w="25400" cap="flat">
              <a:solidFill>
                <a:schemeClr val="accent1">
                  <a:hueOff val="420094"/>
                  <a:satOff val="-1465"/>
                  <a:lumOff val="-19139"/>
                </a:schemeClr>
              </a:solidFill>
              <a:prstDash val="solid"/>
              <a:miter lim="400000"/>
            </a:ln>
          </a:top>
          <a:bottom>
            <a:ln w="12700" cap="flat">
              <a:noFill/>
              <a:miter lim="400000"/>
            </a:ln>
          </a:bottom>
          <a:insideH>
            <a:ln w="12700" cap="flat">
              <a:solidFill>
                <a:schemeClr val="accent1">
                  <a:hueOff val="420094"/>
                  <a:satOff val="-1465"/>
                  <a:lumOff val="-19139"/>
                </a:schemeClr>
              </a:solidFill>
              <a:prstDash val="solid"/>
              <a:miter lim="400000"/>
            </a:ln>
          </a:insideH>
          <a:insideV>
            <a:ln w="12700" cap="flat">
              <a:solidFill>
                <a:schemeClr val="accent1">
                  <a:hueOff val="420094"/>
                  <a:satOff val="-1465"/>
                  <a:lumOff val="-19139"/>
                </a:schemeClr>
              </a:solidFill>
              <a:prstDash val="solid"/>
              <a:miter lim="400000"/>
            </a:ln>
          </a:insideV>
        </a:tcBdr>
        <a:fill>
          <a:noFill/>
        </a:fill>
      </a:tcStyle>
    </a:lastRow>
    <a:firstRow>
      <a:tcTxStyle b="on" i="off">
        <a:font>
          <a:latin typeface="Avenir Next Regular"/>
          <a:ea typeface="Avenir Next Regular"/>
          <a:cs typeface="Avenir Next Regular"/>
        </a:font>
        <a:srgbClr val="FFFFFF"/>
      </a:tcTxStyle>
      <a:tcStyle>
        <a:tcBdr>
          <a:left>
            <a:ln w="12700" cap="flat">
              <a:solidFill>
                <a:srgbClr val="F0EBE0"/>
              </a:solidFill>
              <a:prstDash val="solid"/>
              <a:miter lim="400000"/>
            </a:ln>
          </a:left>
          <a:right>
            <a:ln w="12700" cap="flat">
              <a:solidFill>
                <a:srgbClr val="F0EBE0"/>
              </a:solidFill>
              <a:prstDash val="solid"/>
              <a:miter lim="400000"/>
            </a:ln>
          </a:right>
          <a:top>
            <a:ln w="12700" cap="flat">
              <a:noFill/>
              <a:miter lim="400000"/>
            </a:ln>
          </a:top>
          <a:bottom>
            <a:ln w="25400" cap="flat">
              <a:solidFill>
                <a:schemeClr val="accent1">
                  <a:hueOff val="420094"/>
                  <a:satOff val="-1465"/>
                  <a:lumOff val="-19139"/>
                </a:schemeClr>
              </a:solidFill>
              <a:prstDash val="solid"/>
              <a:miter lim="400000"/>
            </a:ln>
          </a:bottom>
          <a:insideH>
            <a:ln w="12700" cap="flat">
              <a:solidFill>
                <a:srgbClr val="F0EBE0"/>
              </a:solidFill>
              <a:prstDash val="solid"/>
              <a:miter lim="400000"/>
            </a:ln>
          </a:insideH>
          <a:insideV>
            <a:ln w="12700" cap="flat">
              <a:solidFill>
                <a:srgbClr val="F0EBE0"/>
              </a:solidFill>
              <a:prstDash val="solid"/>
              <a:miter lim="400000"/>
            </a:ln>
          </a:insideV>
        </a:tcBdr>
        <a:fill>
          <a:solidFill>
            <a:srgbClr val="54BAE0"/>
          </a:solidFill>
        </a:fill>
      </a:tcStyle>
    </a:firstRow>
  </a:tblStyle>
  <a:tblStyle styleId="{EEE7283C-3CF3-47DC-8721-378D4A62B228}" styleName="">
    <a:tblBg/>
    <a:wholeTbl>
      <a:tcTxStyle b="off" i="off">
        <a:font>
          <a:latin typeface="Avenir Next Regular"/>
          <a:ea typeface="Avenir Next Regular"/>
          <a:cs typeface="Avenir Next Regular"/>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F0EBE0"/>
          </a:solidFill>
        </a:fill>
      </a:tcStyle>
    </a:wholeTbl>
    <a:band2H>
      <a:tcTxStyle b="def" i="def"/>
      <a:tcStyle>
        <a:tcBdr/>
        <a:fill>
          <a:solidFill>
            <a:srgbClr val="D9D5CA"/>
          </a:solidFill>
        </a:fill>
      </a:tcStyle>
    </a:band2H>
    <a:firstCol>
      <a:tcTxStyle b="off" i="off">
        <a:font>
          <a:latin typeface="Avenir Next Medium"/>
          <a:ea typeface="Avenir Next Medium"/>
          <a:cs typeface="Avenir Next Medium"/>
        </a:font>
        <a:srgbClr val="000000"/>
      </a:tcTxStyle>
      <a:tcStyle>
        <a:tcBdr>
          <a:left>
            <a:ln w="12700" cap="flat">
              <a:noFill/>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C6DFB5"/>
          </a:solidFill>
        </a:fill>
      </a:tcStyle>
    </a:firstCol>
    <a:lastRow>
      <a:tcTxStyle b="off" i="off">
        <a:font>
          <a:latin typeface="Avenir Next Medium"/>
          <a:ea typeface="Avenir Next Medium"/>
          <a:cs typeface="Avenir Next Medium"/>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noFill/>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F0EBE0"/>
          </a:solidFill>
        </a:fill>
      </a:tcStyle>
    </a:lastRow>
    <a:firstRow>
      <a:tcTxStyle b="on" i="off">
        <a:font>
          <a:latin typeface="Avenir Next Regular"/>
          <a:ea typeface="Avenir Next Regular"/>
          <a:cs typeface="Avenir Next Regular"/>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noFill/>
              <a:miter lim="400000"/>
            </a:ln>
          </a:top>
          <a:bottom>
            <a:ln w="254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57A797"/>
          </a:solidFill>
        </a:fill>
      </a:tcStyle>
    </a:firstRow>
  </a:tblStyle>
  <a:tblStyle styleId="{CF821DB8-F4EB-4A41-A1BA-3FCAFE7338EE}" styleName="">
    <a:tblBg/>
    <a:wholeTbl>
      <a:tcTxStyle b="off" i="off">
        <a:font>
          <a:latin typeface="Avenir Next Regular"/>
          <a:ea typeface="Avenir Next Regular"/>
          <a:cs typeface="Avenir Next Regular"/>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0EBE0"/>
          </a:solidFill>
        </a:fill>
      </a:tcStyle>
    </a:wholeTbl>
    <a:band2H>
      <a:tcTxStyle b="def" i="def"/>
      <a:tcStyle>
        <a:tcBdr/>
        <a:fill>
          <a:solidFill>
            <a:srgbClr val="E4E1D8"/>
          </a:solidFill>
        </a:fill>
      </a:tcStyle>
    </a:band2H>
    <a:firstCol>
      <a:tcTxStyle b="off" i="off">
        <a:font>
          <a:latin typeface="Avenir Next Medium"/>
          <a:ea typeface="Avenir Next Medium"/>
          <a:cs typeface="Avenir Next Medium"/>
        </a:font>
        <a:srgbClr val="000000"/>
      </a:tcTxStyle>
      <a:tcStyle>
        <a:tcBdr>
          <a:left>
            <a:ln w="12700" cap="flat">
              <a:noFill/>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DAD7D3"/>
          </a:solidFill>
        </a:fill>
      </a:tcStyle>
    </a:firstCol>
    <a:lastRow>
      <a:tcTxStyle b="off" i="off">
        <a:font>
          <a:latin typeface="Avenir Next Medium"/>
          <a:ea typeface="Avenir Next Medium"/>
          <a:cs typeface="Avenir Next Medium"/>
        </a:font>
        <a:srgbClr val="000000"/>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noFill/>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0EBE0"/>
          </a:solidFill>
        </a:fill>
      </a:tcStyle>
    </a:lastRow>
    <a:firstRow>
      <a:tcTxStyle b="on" i="off">
        <a:font>
          <a:latin typeface="Avenir Next Regular"/>
          <a:ea typeface="Avenir Next Regular"/>
          <a:cs typeface="Avenir Next Regular"/>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noFill/>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chemeClr val="accent6">
              <a:hueOff val="-134388"/>
            </a:schemeClr>
          </a:solidFill>
        </a:fill>
      </a:tcStyle>
    </a:firstRow>
  </a:tblStyle>
  <a:tblStyle styleId="{33BA23B1-9221-436E-865A-0063620EA4FD}" styleName="">
    <a:tblBg/>
    <a:wholeTbl>
      <a:tcTxStyle b="off" i="off">
        <a:font>
          <a:latin typeface="Avenir Next Regular"/>
          <a:ea typeface="Avenir Next Regular"/>
          <a:cs typeface="Avenir Next Regular"/>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FEBE1"/>
          </a:solidFill>
        </a:fill>
      </a:tcStyle>
    </a:wholeTbl>
    <a:band2H>
      <a:tcTxStyle b="def" i="def"/>
      <a:tcStyle>
        <a:tcBdr/>
        <a:fill>
          <a:solidFill>
            <a:srgbClr val="D9D5CA"/>
          </a:solidFill>
        </a:fill>
      </a:tcStyle>
    </a:band2H>
    <a:firstCol>
      <a:tcTxStyle b="on" i="off">
        <a:font>
          <a:latin typeface="Avenir Next Regular"/>
          <a:ea typeface="Avenir Next Regular"/>
          <a:cs typeface="Avenir Next Regular"/>
        </a:font>
        <a:srgbClr val="000000"/>
      </a:tcTxStyle>
      <a:tcStyle>
        <a:tcBdr>
          <a:left>
            <a:ln w="12700" cap="flat">
              <a:noFill/>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D0CCC4"/>
          </a:solidFill>
        </a:fill>
      </a:tcStyle>
    </a:firstCol>
    <a:lastRow>
      <a:tcTxStyle b="on" i="off">
        <a:font>
          <a:latin typeface="Avenir Next Regular"/>
          <a:ea typeface="Avenir Next Regular"/>
          <a:cs typeface="Avenir Next Regular"/>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noFill/>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noFill/>
        </a:fill>
      </a:tcStyle>
    </a:lastRow>
    <a:firstRow>
      <a:tcTxStyle b="on" i="off">
        <a:font>
          <a:latin typeface="Avenir Next Regular"/>
          <a:ea typeface="Avenir Next Regular"/>
          <a:cs typeface="Avenir Next Regular"/>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noFill/>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5413C"/>
          </a:solidFill>
        </a:fill>
      </a:tcStyle>
    </a:firstRow>
  </a:tblStyle>
  <a:tblStyle styleId="{2708684C-4D16-4618-839F-0558EEFCDFE6}" styleName="">
    <a:tblBg/>
    <a:wholeTbl>
      <a:tcTxStyle b="off" i="off">
        <a:font>
          <a:latin typeface="Avenir Next Regular"/>
          <a:ea typeface="Avenir Next Regular"/>
          <a:cs typeface="Avenir Next Regular"/>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b="def" i="def"/>
      <a:tcStyle>
        <a:tcBdr/>
        <a:fill>
          <a:solidFill>
            <a:srgbClr val="D9D5CA"/>
          </a:solidFill>
        </a:fill>
      </a:tcStyle>
    </a:band2H>
    <a:firstCol>
      <a:tcTxStyle b="on" i="off">
        <a:font>
          <a:latin typeface="Avenir Next Regular"/>
          <a:ea typeface="Avenir Next Regular"/>
          <a:cs typeface="Avenir Next Regular"/>
        </a:font>
        <a:srgbClr val="000000"/>
      </a:tcTxStyle>
      <a:tcStyle>
        <a:tcBdr>
          <a:left>
            <a:ln w="12700" cap="flat">
              <a:noFill/>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D0CCC4"/>
          </a:solidFill>
        </a:fill>
      </a:tcStyle>
    </a:firstCol>
    <a:lastRow>
      <a:tcTxStyle b="on" i="off">
        <a:font>
          <a:latin typeface="Avenir Next Regular"/>
          <a:ea typeface="Avenir Next Regular"/>
          <a:cs typeface="Avenir Next Regular"/>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noFill/>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B7B5B1"/>
          </a:solidFill>
        </a:fill>
      </a:tcStyle>
    </a:lastRow>
    <a:firstRow>
      <a:tcTxStyle b="on" i="off">
        <a:font>
          <a:latin typeface="Avenir Next Regular"/>
          <a:ea typeface="Avenir Next Regular"/>
          <a:cs typeface="Avenir Next Regular"/>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noFill/>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B7B5B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3" name="Author and Date"/>
          <p:cNvSpPr txBox="1"/>
          <p:nvPr>
            <p:ph type="body" sz="quarter" idx="21" hasCustomPrompt="1"/>
          </p:nvPr>
        </p:nvSpPr>
        <p:spPr>
          <a:xfrm>
            <a:off x="1727200" y="1003300"/>
            <a:ext cx="20929600" cy="482600"/>
          </a:xfrm>
          <a:prstGeom prst="rect">
            <a:avLst/>
          </a:prstGeom>
        </p:spPr>
        <p:txBody>
          <a:bodyPr anchor="ctr"/>
          <a:lstStyle>
            <a:lvl1pPr defTabSz="685800">
              <a:lnSpc>
                <a:spcPct val="100000"/>
              </a:lnSpc>
              <a:defRPr b="1" cap="all" spc="0" sz="2000">
                <a:solidFill>
                  <a:srgbClr val="227AAF"/>
                </a:solidFill>
              </a:defRPr>
            </a:lvl1pPr>
          </a:lstStyle>
          <a:p>
            <a:pPr/>
            <a:r>
              <a:t>Author and Date</a:t>
            </a:r>
          </a:p>
        </p:txBody>
      </p:sp>
      <p:sp>
        <p:nvSpPr>
          <p:cNvPr id="14" name="Presentation Title"/>
          <p:cNvSpPr txBox="1"/>
          <p:nvPr>
            <p:ph type="title" hasCustomPrompt="1"/>
          </p:nvPr>
        </p:nvSpPr>
        <p:spPr>
          <a:prstGeom prst="rect">
            <a:avLst/>
          </a:prstGeom>
        </p:spPr>
        <p:txBody>
          <a:bodyPr/>
          <a:lstStyle/>
          <a:p>
            <a:pPr/>
            <a:r>
              <a:t>Presentation Title</a:t>
            </a:r>
          </a:p>
        </p:txBody>
      </p:sp>
      <p:sp>
        <p:nvSpPr>
          <p:cNvPr id="15" name="Body Level One…"/>
          <p:cNvSpPr txBox="1"/>
          <p:nvPr>
            <p:ph type="body" sz="quarter" idx="1" hasCustomPrompt="1"/>
          </p:nvPr>
        </p:nvSpPr>
        <p:spPr>
          <a:prstGeom prst="rect">
            <a:avLst/>
          </a:prstGeom>
        </p:spPr>
        <p:txBody>
          <a:bodyPr/>
          <a:lstStyle/>
          <a:p>
            <a:pPr/>
            <a:r>
              <a:t>Presentation Subtitle</a:t>
            </a:r>
          </a:p>
          <a:p>
            <a:pPr lvl="1"/>
            <a:r>
              <a:t/>
            </a:r>
          </a:p>
          <a:p>
            <a:pPr lvl="2"/>
            <a:r>
              <a:t/>
            </a:r>
          </a:p>
          <a:p>
            <a:pPr lvl="3"/>
            <a:r>
              <a:t/>
            </a:r>
          </a:p>
          <a:p>
            <a:pPr lvl="4"/>
            <a:r>
              <a:t/>
            </a:r>
          </a:p>
        </p:txBody>
      </p:sp>
      <p:sp>
        <p:nvSpPr>
          <p:cNvPr id="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08" name="Body Level One…"/>
          <p:cNvSpPr txBox="1"/>
          <p:nvPr>
            <p:ph type="body" sz="quarter" idx="1" hasCustomPrompt="1"/>
          </p:nvPr>
        </p:nvSpPr>
        <p:spPr>
          <a:xfrm>
            <a:off x="1727200" y="5281886"/>
            <a:ext cx="20929600" cy="3136901"/>
          </a:xfrm>
          <a:prstGeom prst="rect">
            <a:avLst/>
          </a:prstGeom>
        </p:spPr>
        <p:txBody>
          <a:bodyPr anchor="ctr"/>
          <a:lstStyle>
            <a:lvl1pPr>
              <a:lnSpc>
                <a:spcPct val="80000"/>
              </a:lnSpc>
              <a:defRPr spc="-86" sz="8600">
                <a:solidFill>
                  <a:srgbClr val="4A4A4A"/>
                </a:solidFill>
                <a:latin typeface="Publico Headline Roman"/>
                <a:ea typeface="Publico Headline Roman"/>
                <a:cs typeface="Publico Headline Roman"/>
                <a:sym typeface="Publico Headline Roman"/>
              </a:defRPr>
            </a:lvl1pPr>
            <a:lvl2pPr>
              <a:lnSpc>
                <a:spcPct val="80000"/>
              </a:lnSpc>
              <a:defRPr spc="-86" sz="8600">
                <a:solidFill>
                  <a:srgbClr val="4A4A4A"/>
                </a:solidFill>
                <a:latin typeface="Publico Headline Roman"/>
                <a:ea typeface="Publico Headline Roman"/>
                <a:cs typeface="Publico Headline Roman"/>
                <a:sym typeface="Publico Headline Roman"/>
              </a:defRPr>
            </a:lvl2pPr>
            <a:lvl3pPr>
              <a:lnSpc>
                <a:spcPct val="80000"/>
              </a:lnSpc>
              <a:defRPr spc="-86" sz="8600">
                <a:solidFill>
                  <a:srgbClr val="4A4A4A"/>
                </a:solidFill>
                <a:latin typeface="Publico Headline Roman"/>
                <a:ea typeface="Publico Headline Roman"/>
                <a:cs typeface="Publico Headline Roman"/>
                <a:sym typeface="Publico Headline Roman"/>
              </a:defRPr>
            </a:lvl3pPr>
            <a:lvl4pPr>
              <a:lnSpc>
                <a:spcPct val="80000"/>
              </a:lnSpc>
              <a:defRPr spc="-86" sz="8600">
                <a:solidFill>
                  <a:srgbClr val="4A4A4A"/>
                </a:solidFill>
                <a:latin typeface="Publico Headline Roman"/>
                <a:ea typeface="Publico Headline Roman"/>
                <a:cs typeface="Publico Headline Roman"/>
                <a:sym typeface="Publico Headline Roman"/>
              </a:defRPr>
            </a:lvl4pPr>
            <a:lvl5pPr>
              <a:lnSpc>
                <a:spcPct val="80000"/>
              </a:lnSpc>
              <a:defRPr spc="-86" sz="8600">
                <a:solidFill>
                  <a:srgbClr val="4A4A4A"/>
                </a:solidFill>
                <a:latin typeface="Publico Headline Roman"/>
                <a:ea typeface="Publico Headline Roman"/>
                <a:cs typeface="Publico Headline Roman"/>
                <a:sym typeface="Publico Headline Roman"/>
              </a:defRPr>
            </a:lvl5pPr>
          </a:lstStyle>
          <a:p>
            <a:pPr/>
            <a:r>
              <a:t>Statement</a:t>
            </a:r>
          </a:p>
          <a:p>
            <a:pPr lvl="1"/>
            <a:r>
              <a:t/>
            </a:r>
          </a:p>
          <a:p>
            <a:pPr lvl="2"/>
            <a:r>
              <a:t/>
            </a:r>
          </a:p>
          <a:p>
            <a:pPr lvl="3"/>
            <a:r>
              <a:t/>
            </a:r>
          </a:p>
          <a:p>
            <a:pPr lvl="4"/>
            <a:r>
              <a:t/>
            </a:r>
          </a:p>
        </p:txBody>
      </p:sp>
      <p:sp>
        <p:nvSpPr>
          <p:cNvPr id="109" name="Slide Number"/>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g Fact">
    <p:bg>
      <p:bgPr>
        <a:solidFill>
          <a:srgbClr val="227AAF"/>
        </a:solidFill>
      </p:bgPr>
    </p:bg>
    <p:spTree>
      <p:nvGrpSpPr>
        <p:cNvPr id="1" name=""/>
        <p:cNvGrpSpPr/>
        <p:nvPr/>
      </p:nvGrpSpPr>
      <p:grpSpPr>
        <a:xfrm>
          <a:off x="0" y="0"/>
          <a:ext cx="0" cy="0"/>
          <a:chOff x="0" y="0"/>
          <a:chExt cx="0" cy="0"/>
        </a:xfrm>
      </p:grpSpPr>
      <p:sp>
        <p:nvSpPr>
          <p:cNvPr id="116" name="Fact information"/>
          <p:cNvSpPr txBox="1"/>
          <p:nvPr>
            <p:ph type="body" sz="quarter" idx="21" hasCustomPrompt="1"/>
          </p:nvPr>
        </p:nvSpPr>
        <p:spPr>
          <a:xfrm>
            <a:off x="1727200" y="8611966"/>
            <a:ext cx="20929600" cy="908813"/>
          </a:xfrm>
          <a:prstGeom prst="rect">
            <a:avLst/>
          </a:prstGeom>
        </p:spPr>
        <p:txBody>
          <a:bodyPr/>
          <a:lstStyle>
            <a:lvl1pPr>
              <a:spcBef>
                <a:spcPts val="2000"/>
              </a:spcBef>
              <a:defRPr>
                <a:solidFill>
                  <a:srgbClr val="F0EBE0"/>
                </a:solidFill>
              </a:defRPr>
            </a:lvl1pPr>
          </a:lstStyle>
          <a:p>
            <a:pPr/>
            <a:r>
              <a:t>Fact information</a:t>
            </a:r>
          </a:p>
        </p:txBody>
      </p:sp>
      <p:sp>
        <p:nvSpPr>
          <p:cNvPr id="117" name="Line"/>
          <p:cNvSpPr/>
          <p:nvPr/>
        </p:nvSpPr>
        <p:spPr>
          <a:xfrm>
            <a:off x="863600" y="12852400"/>
            <a:ext cx="22656801" cy="0"/>
          </a:xfrm>
          <a:prstGeom prst="line">
            <a:avLst/>
          </a:prstGeom>
          <a:ln w="12700">
            <a:solidFill>
              <a:srgbClr val="EFEBD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118" name="Line"/>
          <p:cNvSpPr/>
          <p:nvPr/>
        </p:nvSpPr>
        <p:spPr>
          <a:xfrm>
            <a:off x="863600" y="889000"/>
            <a:ext cx="22656801" cy="0"/>
          </a:xfrm>
          <a:prstGeom prst="line">
            <a:avLst/>
          </a:prstGeom>
          <a:ln w="50800">
            <a:solidFill>
              <a:srgbClr val="EFEBD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119" name="Body Level One…"/>
          <p:cNvSpPr txBox="1"/>
          <p:nvPr>
            <p:ph type="body" idx="1" hasCustomPrompt="1"/>
          </p:nvPr>
        </p:nvSpPr>
        <p:spPr>
          <a:xfrm>
            <a:off x="1727200" y="1098623"/>
            <a:ext cx="20929600" cy="7461177"/>
          </a:xfrm>
          <a:prstGeom prst="rect">
            <a:avLst/>
          </a:prstGeom>
        </p:spPr>
        <p:txBody>
          <a:bodyPr anchor="b"/>
          <a:lstStyle>
            <a:lvl1pPr>
              <a:lnSpc>
                <a:spcPct val="70000"/>
              </a:lnSpc>
              <a:defRPr b="1" spc="-300" sz="30000">
                <a:solidFill>
                  <a:srgbClr val="FFFFFF"/>
                </a:solidFill>
                <a:latin typeface="Publico Headline Roman"/>
                <a:ea typeface="Publico Headline Roman"/>
                <a:cs typeface="Publico Headline Roman"/>
                <a:sym typeface="Publico Headline Roman"/>
              </a:defRPr>
            </a:lvl1pPr>
            <a:lvl2pPr>
              <a:lnSpc>
                <a:spcPct val="70000"/>
              </a:lnSpc>
              <a:defRPr b="1" spc="-300" sz="30000">
                <a:solidFill>
                  <a:srgbClr val="FFFFFF"/>
                </a:solidFill>
                <a:latin typeface="Publico Headline Roman"/>
                <a:ea typeface="Publico Headline Roman"/>
                <a:cs typeface="Publico Headline Roman"/>
                <a:sym typeface="Publico Headline Roman"/>
              </a:defRPr>
            </a:lvl2pPr>
            <a:lvl3pPr>
              <a:lnSpc>
                <a:spcPct val="70000"/>
              </a:lnSpc>
              <a:defRPr b="1" spc="-300" sz="30000">
                <a:solidFill>
                  <a:srgbClr val="FFFFFF"/>
                </a:solidFill>
                <a:latin typeface="Publico Headline Roman"/>
                <a:ea typeface="Publico Headline Roman"/>
                <a:cs typeface="Publico Headline Roman"/>
                <a:sym typeface="Publico Headline Roman"/>
              </a:defRPr>
            </a:lvl3pPr>
            <a:lvl4pPr>
              <a:lnSpc>
                <a:spcPct val="70000"/>
              </a:lnSpc>
              <a:defRPr b="1" spc="-300" sz="30000">
                <a:solidFill>
                  <a:srgbClr val="FFFFFF"/>
                </a:solidFill>
                <a:latin typeface="Publico Headline Roman"/>
                <a:ea typeface="Publico Headline Roman"/>
                <a:cs typeface="Publico Headline Roman"/>
                <a:sym typeface="Publico Headline Roman"/>
              </a:defRPr>
            </a:lvl4pPr>
            <a:lvl5pPr>
              <a:lnSpc>
                <a:spcPct val="70000"/>
              </a:lnSpc>
              <a:defRPr b="1" spc="-300" sz="30000">
                <a:solidFill>
                  <a:srgbClr val="FFFFFF"/>
                </a:solidFill>
                <a:latin typeface="Publico Headline Roman"/>
                <a:ea typeface="Publico Headline Roman"/>
                <a:cs typeface="Publico Headline Roman"/>
                <a:sym typeface="Publico Headline Roman"/>
              </a:defRPr>
            </a:lvl5pPr>
          </a:lstStyle>
          <a:p>
            <a:pPr/>
            <a:r>
              <a:t>100%</a:t>
            </a:r>
          </a:p>
          <a:p>
            <a:pPr lvl="1"/>
            <a:r>
              <a:t/>
            </a:r>
          </a:p>
          <a:p>
            <a:pPr lvl="2"/>
            <a:r>
              <a:t/>
            </a:r>
          </a:p>
          <a:p>
            <a:pPr lvl="3"/>
            <a:r>
              <a:t/>
            </a:r>
          </a:p>
          <a:p>
            <a:pPr lvl="4"/>
            <a:r>
              <a:t/>
            </a:r>
          </a:p>
        </p:txBody>
      </p:sp>
      <p:sp>
        <p:nvSpPr>
          <p:cNvPr id="120" name="Slide Number"/>
          <p:cNvSpPr txBox="1"/>
          <p:nvPr>
            <p:ph type="sldNum" sz="quarter" idx="2"/>
          </p:nvPr>
        </p:nvSpPr>
        <p:spPr>
          <a:xfrm>
            <a:off x="12001500" y="13030199"/>
            <a:ext cx="386335" cy="419101"/>
          </a:xfrm>
          <a:prstGeom prst="rect">
            <a:avLst/>
          </a:prstGeom>
        </p:spPr>
        <p:txBody>
          <a:bodyPr/>
          <a:lstStyle>
            <a:lvl1pPr>
              <a:defRPr>
                <a:solidFill>
                  <a:srgbClr val="F0EBE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spTree>
      <p:nvGrpSpPr>
        <p:cNvPr id="1" name=""/>
        <p:cNvGrpSpPr/>
        <p:nvPr/>
      </p:nvGrpSpPr>
      <p:grpSpPr>
        <a:xfrm>
          <a:off x="0" y="0"/>
          <a:ext cx="0" cy="0"/>
          <a:chOff x="0" y="0"/>
          <a:chExt cx="0" cy="0"/>
        </a:xfrm>
      </p:grpSpPr>
      <p:sp>
        <p:nvSpPr>
          <p:cNvPr id="127" name="Image"/>
          <p:cNvSpPr/>
          <p:nvPr>
            <p:ph type="pic" idx="21"/>
          </p:nvPr>
        </p:nvSpPr>
        <p:spPr>
          <a:xfrm>
            <a:off x="-25400" y="-5359400"/>
            <a:ext cx="24422100" cy="24422100"/>
          </a:xfrm>
          <a:prstGeom prst="rect">
            <a:avLst/>
          </a:prstGeom>
        </p:spPr>
        <p:txBody>
          <a:bodyPr lIns="91439" tIns="45719" rIns="91439" bIns="45719">
            <a:noAutofit/>
          </a:bodyPr>
          <a:lstStyle/>
          <a:p>
            <a:pPr/>
          </a:p>
        </p:txBody>
      </p:sp>
      <p:sp>
        <p:nvSpPr>
          <p:cNvPr id="128" name="Body Level One…"/>
          <p:cNvSpPr txBox="1"/>
          <p:nvPr>
            <p:ph type="body" sz="quarter" idx="1" hasCustomPrompt="1"/>
          </p:nvPr>
        </p:nvSpPr>
        <p:spPr>
          <a:xfrm>
            <a:off x="1409700" y="2119884"/>
            <a:ext cx="10775585" cy="1936416"/>
          </a:xfrm>
          <a:prstGeom prst="rect">
            <a:avLst/>
          </a:prstGeom>
        </p:spPr>
        <p:txBody>
          <a:bodyPr/>
          <a:lstStyle>
            <a:lvl1pPr>
              <a:defRPr spc="-58" sz="5800">
                <a:solidFill>
                  <a:srgbClr val="247AB0"/>
                </a:solidFill>
                <a:latin typeface="Publico Headline Roman"/>
                <a:ea typeface="Publico Headline Roman"/>
                <a:cs typeface="Publico Headline Roman"/>
                <a:sym typeface="Publico Headline Roman"/>
              </a:defRPr>
            </a:lvl1pPr>
            <a:lvl2pPr>
              <a:defRPr spc="-58" sz="5800">
                <a:solidFill>
                  <a:srgbClr val="247AB0"/>
                </a:solidFill>
                <a:latin typeface="Publico Headline Roman"/>
                <a:ea typeface="Publico Headline Roman"/>
                <a:cs typeface="Publico Headline Roman"/>
                <a:sym typeface="Publico Headline Roman"/>
              </a:defRPr>
            </a:lvl2pPr>
            <a:lvl3pPr>
              <a:defRPr spc="-58" sz="5800">
                <a:solidFill>
                  <a:srgbClr val="247AB0"/>
                </a:solidFill>
                <a:latin typeface="Publico Headline Roman"/>
                <a:ea typeface="Publico Headline Roman"/>
                <a:cs typeface="Publico Headline Roman"/>
                <a:sym typeface="Publico Headline Roman"/>
              </a:defRPr>
            </a:lvl3pPr>
            <a:lvl4pPr>
              <a:defRPr spc="-58" sz="5800">
                <a:solidFill>
                  <a:srgbClr val="247AB0"/>
                </a:solidFill>
                <a:latin typeface="Publico Headline Roman"/>
                <a:ea typeface="Publico Headline Roman"/>
                <a:cs typeface="Publico Headline Roman"/>
                <a:sym typeface="Publico Headline Roman"/>
              </a:defRPr>
            </a:lvl4pPr>
            <a:lvl5pPr>
              <a:defRPr spc="-58" sz="5800">
                <a:solidFill>
                  <a:srgbClr val="247AB0"/>
                </a:solidFill>
                <a:latin typeface="Publico Headline Roman"/>
                <a:ea typeface="Publico Headline Roman"/>
                <a:cs typeface="Publico Headline Roman"/>
                <a:sym typeface="Publico Headline Roman"/>
              </a:defRPr>
            </a:lvl5pPr>
          </a:lstStyle>
          <a:p>
            <a:pPr/>
            <a:r>
              <a:t>“Notable Quote”</a:t>
            </a:r>
          </a:p>
          <a:p>
            <a:pPr lvl="1"/>
            <a:r>
              <a:t/>
            </a:r>
          </a:p>
          <a:p>
            <a:pPr lvl="2"/>
            <a:r>
              <a:t/>
            </a:r>
          </a:p>
          <a:p>
            <a:pPr lvl="3"/>
            <a:r>
              <a:t/>
            </a:r>
          </a:p>
          <a:p>
            <a:pPr lvl="4"/>
            <a:r>
              <a:t/>
            </a:r>
          </a:p>
        </p:txBody>
      </p:sp>
      <p:sp>
        <p:nvSpPr>
          <p:cNvPr id="129" name="Line"/>
          <p:cNvSpPr/>
          <p:nvPr/>
        </p:nvSpPr>
        <p:spPr>
          <a:xfrm>
            <a:off x="863600" y="889000"/>
            <a:ext cx="22656801" cy="0"/>
          </a:xfrm>
          <a:prstGeom prst="line">
            <a:avLst/>
          </a:prstGeom>
          <a:ln w="508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130" name="Line"/>
          <p:cNvSpPr/>
          <p:nvPr/>
        </p:nvSpPr>
        <p:spPr>
          <a:xfrm>
            <a:off x="863600" y="12852400"/>
            <a:ext cx="22656801" cy="0"/>
          </a:xfrm>
          <a:prstGeom prst="line">
            <a:avLst/>
          </a:prstGeom>
          <a:ln w="127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131" name="Attribution"/>
          <p:cNvSpPr txBox="1"/>
          <p:nvPr>
            <p:ph type="body" sz="quarter" idx="22" hasCustomPrompt="1"/>
          </p:nvPr>
        </p:nvSpPr>
        <p:spPr>
          <a:xfrm>
            <a:off x="1409700" y="4051453"/>
            <a:ext cx="10775585" cy="543053"/>
          </a:xfrm>
          <a:prstGeom prst="rect">
            <a:avLst/>
          </a:prstGeom>
        </p:spPr>
        <p:txBody>
          <a:bodyPr anchor="ctr"/>
          <a:lstStyle>
            <a:lvl1pPr defTabSz="12700">
              <a:lnSpc>
                <a:spcPct val="10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2400">
                <a:solidFill>
                  <a:srgbClr val="227AAF"/>
                </a:solidFill>
                <a:latin typeface="Publico Text Semibold"/>
                <a:ea typeface="Publico Text Semibold"/>
                <a:cs typeface="Publico Text Semibold"/>
                <a:sym typeface="Publico Text Semibold"/>
              </a:defRPr>
            </a:lvl1pPr>
          </a:lstStyle>
          <a:p>
            <a:pPr/>
            <a:r>
              <a:t>Attribution</a:t>
            </a:r>
          </a:p>
        </p:txBody>
      </p:sp>
      <p:sp>
        <p:nvSpPr>
          <p:cNvPr id="132" name="Slide Number"/>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spTree>
      <p:nvGrpSpPr>
        <p:cNvPr id="1" name=""/>
        <p:cNvGrpSpPr/>
        <p:nvPr/>
      </p:nvGrpSpPr>
      <p:grpSpPr>
        <a:xfrm>
          <a:off x="0" y="0"/>
          <a:ext cx="0" cy="0"/>
          <a:chOff x="0" y="0"/>
          <a:chExt cx="0" cy="0"/>
        </a:xfrm>
      </p:grpSpPr>
      <p:sp>
        <p:nvSpPr>
          <p:cNvPr id="139" name="Image"/>
          <p:cNvSpPr/>
          <p:nvPr>
            <p:ph type="pic" sz="quarter" idx="21"/>
          </p:nvPr>
        </p:nvSpPr>
        <p:spPr>
          <a:xfrm>
            <a:off x="14727242" y="5618197"/>
            <a:ext cx="7877462" cy="7877463"/>
          </a:xfrm>
          <a:prstGeom prst="rect">
            <a:avLst/>
          </a:prstGeom>
        </p:spPr>
        <p:txBody>
          <a:bodyPr lIns="91439" tIns="45719" rIns="91439" bIns="45719">
            <a:noAutofit/>
          </a:bodyPr>
          <a:lstStyle/>
          <a:p>
            <a:pPr/>
          </a:p>
        </p:txBody>
      </p:sp>
      <p:sp>
        <p:nvSpPr>
          <p:cNvPr id="140" name="609701706_939x626.jpg"/>
          <p:cNvSpPr/>
          <p:nvPr>
            <p:ph type="pic" sz="quarter" idx="22"/>
          </p:nvPr>
        </p:nvSpPr>
        <p:spPr>
          <a:xfrm>
            <a:off x="14700215" y="1511300"/>
            <a:ext cx="7943851" cy="5295900"/>
          </a:xfrm>
          <a:prstGeom prst="rect">
            <a:avLst/>
          </a:prstGeom>
        </p:spPr>
        <p:txBody>
          <a:bodyPr lIns="91439" tIns="45719" rIns="91439" bIns="45719">
            <a:noAutofit/>
          </a:bodyPr>
          <a:lstStyle/>
          <a:p>
            <a:pPr/>
          </a:p>
        </p:txBody>
      </p:sp>
      <p:sp>
        <p:nvSpPr>
          <p:cNvPr id="141" name="139465515_1890x1620.jpg"/>
          <p:cNvSpPr/>
          <p:nvPr>
            <p:ph type="pic" idx="23"/>
          </p:nvPr>
        </p:nvSpPr>
        <p:spPr>
          <a:xfrm>
            <a:off x="1778000" y="1346200"/>
            <a:ext cx="12852400" cy="11016343"/>
          </a:xfrm>
          <a:prstGeom prst="rect">
            <a:avLst/>
          </a:prstGeom>
        </p:spPr>
        <p:txBody>
          <a:bodyPr lIns="91439" tIns="45719" rIns="91439" bIns="45719">
            <a:noAutofit/>
          </a:bodyPr>
          <a:lstStyle/>
          <a:p>
            <a:pPr/>
          </a:p>
        </p:txBody>
      </p:sp>
      <p:sp>
        <p:nvSpPr>
          <p:cNvPr id="142" name="Slide Number"/>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spTree>
      <p:nvGrpSpPr>
        <p:cNvPr id="1" name=""/>
        <p:cNvGrpSpPr/>
        <p:nvPr/>
      </p:nvGrpSpPr>
      <p:grpSpPr>
        <a:xfrm>
          <a:off x="0" y="0"/>
          <a:ext cx="0" cy="0"/>
          <a:chOff x="0" y="0"/>
          <a:chExt cx="0" cy="0"/>
        </a:xfrm>
      </p:grpSpPr>
      <p:sp>
        <p:nvSpPr>
          <p:cNvPr id="149" name="Image"/>
          <p:cNvSpPr/>
          <p:nvPr>
            <p:ph type="pic" idx="21"/>
          </p:nvPr>
        </p:nvSpPr>
        <p:spPr>
          <a:xfrm>
            <a:off x="1727200" y="-1422400"/>
            <a:ext cx="21310600" cy="15989300"/>
          </a:xfrm>
          <a:prstGeom prst="rect">
            <a:avLst/>
          </a:prstGeom>
        </p:spPr>
        <p:txBody>
          <a:bodyPr lIns="91439" tIns="45719" rIns="91439" bIns="45719">
            <a:noAutofit/>
          </a:bodyPr>
          <a:lstStyle/>
          <a:p>
            <a:pPr/>
          </a:p>
        </p:txBody>
      </p:sp>
      <p:sp>
        <p:nvSpPr>
          <p:cNvPr id="150" name="Slide Number"/>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57" name="Slide Number"/>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p:spTree>
      <p:nvGrpSpPr>
        <p:cNvPr id="1" name=""/>
        <p:cNvGrpSpPr/>
        <p:nvPr/>
      </p:nvGrpSpPr>
      <p:grpSpPr>
        <a:xfrm>
          <a:off x="0" y="0"/>
          <a:ext cx="0" cy="0"/>
          <a:chOff x="0" y="0"/>
          <a:chExt cx="0" cy="0"/>
        </a:xfrm>
      </p:grpSpPr>
      <p:sp>
        <p:nvSpPr>
          <p:cNvPr id="23" name="178465776_2880x1920.jpg"/>
          <p:cNvSpPr/>
          <p:nvPr>
            <p:ph type="pic" idx="21"/>
          </p:nvPr>
        </p:nvSpPr>
        <p:spPr>
          <a:xfrm>
            <a:off x="-1" y="-2527300"/>
            <a:ext cx="24384001" cy="16256000"/>
          </a:xfrm>
          <a:prstGeom prst="rect">
            <a:avLst/>
          </a:prstGeom>
        </p:spPr>
        <p:txBody>
          <a:bodyPr lIns="91439" tIns="45719" rIns="91439" bIns="45719">
            <a:noAutofit/>
          </a:bodyPr>
          <a:lstStyle/>
          <a:p>
            <a:pPr/>
          </a:p>
        </p:txBody>
      </p:sp>
      <p:sp>
        <p:nvSpPr>
          <p:cNvPr id="24" name="Body Level One…"/>
          <p:cNvSpPr txBox="1"/>
          <p:nvPr>
            <p:ph type="body" sz="quarter" idx="1" hasCustomPrompt="1"/>
          </p:nvPr>
        </p:nvSpPr>
        <p:spPr>
          <a:xfrm>
            <a:off x="1727200" y="10718800"/>
            <a:ext cx="20929600" cy="2025650"/>
          </a:xfrm>
          <a:prstGeom prst="rect">
            <a:avLst/>
          </a:prstGeom>
        </p:spPr>
        <p:txBody>
          <a:bodyPr/>
          <a:lstStyle>
            <a:lvl1pPr>
              <a:spcBef>
                <a:spcPts val="2000"/>
              </a:spcBef>
              <a:defRPr>
                <a:solidFill>
                  <a:srgbClr val="F0EBE0"/>
                </a:solidFill>
              </a:defRPr>
            </a:lvl1pPr>
            <a:lvl2pPr>
              <a:spcBef>
                <a:spcPts val="2000"/>
              </a:spcBef>
              <a:defRPr>
                <a:solidFill>
                  <a:srgbClr val="F0EBE0"/>
                </a:solidFill>
              </a:defRPr>
            </a:lvl2pPr>
            <a:lvl3pPr indent="0">
              <a:spcBef>
                <a:spcPts val="2000"/>
              </a:spcBef>
              <a:defRPr>
                <a:solidFill>
                  <a:srgbClr val="F0EBE0"/>
                </a:solidFill>
              </a:defRPr>
            </a:lvl3pPr>
            <a:lvl4pPr indent="0">
              <a:spcBef>
                <a:spcPts val="2000"/>
              </a:spcBef>
              <a:defRPr>
                <a:solidFill>
                  <a:srgbClr val="F0EBE0"/>
                </a:solidFill>
              </a:defRPr>
            </a:lvl4pPr>
            <a:lvl5pPr indent="0">
              <a:spcBef>
                <a:spcPts val="2000"/>
              </a:spcBef>
              <a:defRPr>
                <a:solidFill>
                  <a:srgbClr val="F0EBE0"/>
                </a:solidFill>
              </a:defRPr>
            </a:lvl5pPr>
          </a:lstStyle>
          <a:p>
            <a:pPr/>
            <a:r>
              <a:t>Presentation Subtitle</a:t>
            </a:r>
          </a:p>
          <a:p>
            <a:pPr lvl="1"/>
            <a:r>
              <a:t/>
            </a:r>
          </a:p>
          <a:p>
            <a:pPr lvl="2"/>
            <a:r>
              <a:t/>
            </a:r>
          </a:p>
          <a:p>
            <a:pPr lvl="3"/>
            <a:r>
              <a:t/>
            </a:r>
          </a:p>
          <a:p>
            <a:pPr lvl="4"/>
            <a:r>
              <a:t/>
            </a:r>
          </a:p>
        </p:txBody>
      </p:sp>
      <p:sp>
        <p:nvSpPr>
          <p:cNvPr id="25" name="Presentation Title"/>
          <p:cNvSpPr txBox="1"/>
          <p:nvPr>
            <p:ph type="title" hasCustomPrompt="1"/>
          </p:nvPr>
        </p:nvSpPr>
        <p:spPr>
          <a:xfrm>
            <a:off x="1727200" y="7817246"/>
            <a:ext cx="20929600" cy="2799954"/>
          </a:xfrm>
          <a:prstGeom prst="rect">
            <a:avLst/>
          </a:prstGeom>
        </p:spPr>
        <p:txBody>
          <a:bodyPr/>
          <a:lstStyle>
            <a:lvl1pPr>
              <a:defRPr>
                <a:solidFill>
                  <a:srgbClr val="FFFFFF"/>
                </a:solidFill>
              </a:defRPr>
            </a:lvl1pPr>
          </a:lstStyle>
          <a:p>
            <a:pPr/>
            <a:r>
              <a:t>Presentation Title</a:t>
            </a:r>
          </a:p>
        </p:txBody>
      </p:sp>
      <p:sp>
        <p:nvSpPr>
          <p:cNvPr id="26" name="Author and Date"/>
          <p:cNvSpPr txBox="1"/>
          <p:nvPr>
            <p:ph type="body" sz="quarter" idx="22" hasCustomPrompt="1"/>
          </p:nvPr>
        </p:nvSpPr>
        <p:spPr>
          <a:xfrm>
            <a:off x="1727200" y="1003300"/>
            <a:ext cx="20929600" cy="480060"/>
          </a:xfrm>
          <a:prstGeom prst="rect">
            <a:avLst/>
          </a:prstGeom>
        </p:spPr>
        <p:txBody>
          <a:bodyPr anchor="ctr"/>
          <a:lstStyle>
            <a:lvl1pPr defTabSz="685800">
              <a:lnSpc>
                <a:spcPct val="100000"/>
              </a:lnSpc>
              <a:defRPr b="1" cap="all" spc="0" sz="2000">
                <a:solidFill>
                  <a:srgbClr val="F0EBE0"/>
                </a:solidFill>
              </a:defRPr>
            </a:lvl1pPr>
          </a:lstStyle>
          <a:p>
            <a:pPr/>
            <a:r>
              <a:t>Author and Date</a:t>
            </a:r>
          </a:p>
        </p:txBody>
      </p:sp>
      <p:sp>
        <p:nvSpPr>
          <p:cNvPr id="27" name="Line"/>
          <p:cNvSpPr/>
          <p:nvPr/>
        </p:nvSpPr>
        <p:spPr>
          <a:xfrm>
            <a:off x="863600" y="12852400"/>
            <a:ext cx="22656801" cy="0"/>
          </a:xfrm>
          <a:prstGeom prst="line">
            <a:avLst/>
          </a:prstGeom>
          <a:ln w="12700">
            <a:solidFill>
              <a:srgbClr val="FFFFFF">
                <a:alpha val="30000"/>
              </a:srgbClr>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28" name="Line"/>
          <p:cNvSpPr/>
          <p:nvPr/>
        </p:nvSpPr>
        <p:spPr>
          <a:xfrm>
            <a:off x="863600" y="889000"/>
            <a:ext cx="22656801" cy="0"/>
          </a:xfrm>
          <a:prstGeom prst="line">
            <a:avLst/>
          </a:prstGeom>
          <a:ln w="50800">
            <a:solidFill>
              <a:srgbClr val="FFFFFF">
                <a:alpha val="30000"/>
              </a:srgbClr>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29" name="Slide Number"/>
          <p:cNvSpPr txBox="1"/>
          <p:nvPr>
            <p:ph type="sldNum" sz="quarter" idx="2"/>
          </p:nvPr>
        </p:nvSpPr>
        <p:spPr>
          <a:xfrm>
            <a:off x="12001500" y="13030199"/>
            <a:ext cx="386335" cy="419101"/>
          </a:xfrm>
          <a:prstGeom prst="rect">
            <a:avLst/>
          </a:prstGeom>
        </p:spPr>
        <p:txBody>
          <a:bodyPr/>
          <a:lstStyle>
            <a:lvl1pPr>
              <a:defRPr>
                <a:solidFill>
                  <a:srgbClr val="F0EBE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Alt">
    <p:spTree>
      <p:nvGrpSpPr>
        <p:cNvPr id="1" name=""/>
        <p:cNvGrpSpPr/>
        <p:nvPr/>
      </p:nvGrpSpPr>
      <p:grpSpPr>
        <a:xfrm>
          <a:off x="0" y="0"/>
          <a:ext cx="0" cy="0"/>
          <a:chOff x="0" y="0"/>
          <a:chExt cx="0" cy="0"/>
        </a:xfrm>
      </p:grpSpPr>
      <p:sp>
        <p:nvSpPr>
          <p:cNvPr id="36" name="139465515_1890x1620.jpg"/>
          <p:cNvSpPr/>
          <p:nvPr>
            <p:ph type="pic" idx="21"/>
          </p:nvPr>
        </p:nvSpPr>
        <p:spPr>
          <a:xfrm>
            <a:off x="-3352800" y="0"/>
            <a:ext cx="16002000" cy="13716000"/>
          </a:xfrm>
          <a:prstGeom prst="rect">
            <a:avLst/>
          </a:prstGeom>
        </p:spPr>
        <p:txBody>
          <a:bodyPr lIns="91439" tIns="45719" rIns="91439" bIns="45719">
            <a:noAutofit/>
          </a:bodyPr>
          <a:lstStyle/>
          <a:p>
            <a:pPr/>
          </a:p>
        </p:txBody>
      </p:sp>
      <p:sp>
        <p:nvSpPr>
          <p:cNvPr id="37" name="Slide Title"/>
          <p:cNvSpPr txBox="1"/>
          <p:nvPr>
            <p:ph type="title" hasCustomPrompt="1"/>
          </p:nvPr>
        </p:nvSpPr>
        <p:spPr>
          <a:xfrm>
            <a:off x="13665200" y="4394200"/>
            <a:ext cx="9271000" cy="2540000"/>
          </a:xfrm>
          <a:prstGeom prst="rect">
            <a:avLst/>
          </a:prstGeom>
        </p:spPr>
        <p:txBody>
          <a:bodyPr anchor="t"/>
          <a:lstStyle>
            <a:lvl1pPr algn="l">
              <a:defRPr spc="-80" sz="8000"/>
            </a:lvl1pPr>
          </a:lstStyle>
          <a:p>
            <a:pPr/>
            <a:r>
              <a:t>Slide Title</a:t>
            </a:r>
          </a:p>
        </p:txBody>
      </p:sp>
      <p:sp>
        <p:nvSpPr>
          <p:cNvPr id="38" name="Body Level One…"/>
          <p:cNvSpPr txBox="1"/>
          <p:nvPr>
            <p:ph type="body" sz="quarter" idx="1" hasCustomPrompt="1"/>
          </p:nvPr>
        </p:nvSpPr>
        <p:spPr>
          <a:xfrm>
            <a:off x="13665200" y="7010400"/>
            <a:ext cx="9271000" cy="2312637"/>
          </a:xfrm>
          <a:prstGeom prst="rect">
            <a:avLst/>
          </a:prstGeom>
        </p:spPr>
        <p:txBody>
          <a:bodyPr/>
          <a:lstStyle>
            <a:lvl1pPr algn="l">
              <a:lnSpc>
                <a:spcPct val="80000"/>
              </a:lnSpc>
            </a:lvl1pPr>
            <a:lvl2pPr algn="l">
              <a:lnSpc>
                <a:spcPct val="80000"/>
              </a:lnSpc>
            </a:lvl2pPr>
            <a:lvl3pPr algn="l">
              <a:lnSpc>
                <a:spcPct val="80000"/>
              </a:lnSpc>
            </a:lvl3pPr>
            <a:lvl4pPr algn="l">
              <a:lnSpc>
                <a:spcPct val="80000"/>
              </a:lnSpc>
            </a:lvl4pPr>
            <a:lvl5pPr algn="l">
              <a:lnSpc>
                <a:spcPct val="80000"/>
              </a:lnSpc>
            </a:lvl5pPr>
          </a:lstStyle>
          <a:p>
            <a:pPr/>
            <a:r>
              <a:t>Slide Subtitle</a:t>
            </a:r>
          </a:p>
          <a:p>
            <a:pPr lvl="1"/>
            <a:r>
              <a:t/>
            </a:r>
          </a:p>
          <a:p>
            <a:pPr lvl="2"/>
            <a:r>
              <a:t/>
            </a:r>
          </a:p>
          <a:p>
            <a:pPr lvl="3"/>
            <a:r>
              <a:t/>
            </a:r>
          </a:p>
          <a:p>
            <a:pPr lvl="4"/>
            <a:r>
              <a:t/>
            </a:r>
          </a:p>
        </p:txBody>
      </p:sp>
      <p:sp>
        <p:nvSpPr>
          <p:cNvPr id="39" name="Author and Date"/>
          <p:cNvSpPr txBox="1"/>
          <p:nvPr>
            <p:ph type="body" sz="quarter" idx="22" hasCustomPrompt="1"/>
          </p:nvPr>
        </p:nvSpPr>
        <p:spPr>
          <a:xfrm>
            <a:off x="13665200" y="3746500"/>
            <a:ext cx="9271000" cy="482600"/>
          </a:xfrm>
          <a:prstGeom prst="rect">
            <a:avLst/>
          </a:prstGeom>
        </p:spPr>
        <p:txBody>
          <a:bodyPr anchor="ctr"/>
          <a:lstStyle>
            <a:lvl1pPr algn="l" defTabSz="685800">
              <a:lnSpc>
                <a:spcPct val="100000"/>
              </a:lnSpc>
              <a:defRPr b="1" cap="all" spc="0" sz="2000">
                <a:solidFill>
                  <a:srgbClr val="227AAF"/>
                </a:solidFill>
              </a:defRPr>
            </a:lvl1pPr>
          </a:lstStyle>
          <a:p>
            <a:pPr/>
            <a:r>
              <a:t>Author and Date</a:t>
            </a:r>
          </a:p>
        </p:txBody>
      </p:sp>
      <p:sp>
        <p:nvSpPr>
          <p:cNvPr id="40" name="Line"/>
          <p:cNvSpPr/>
          <p:nvPr/>
        </p:nvSpPr>
        <p:spPr>
          <a:xfrm>
            <a:off x="13665200" y="3721100"/>
            <a:ext cx="9283700" cy="0"/>
          </a:xfrm>
          <a:prstGeom prst="line">
            <a:avLst/>
          </a:prstGeom>
          <a:ln w="508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41" name="Line"/>
          <p:cNvSpPr/>
          <p:nvPr/>
        </p:nvSpPr>
        <p:spPr>
          <a:xfrm>
            <a:off x="13665200" y="9525000"/>
            <a:ext cx="9283700" cy="0"/>
          </a:xfrm>
          <a:prstGeom prst="line">
            <a:avLst/>
          </a:prstGeom>
          <a:ln w="127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42" name="Slide Number"/>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9" name="Slide Title"/>
          <p:cNvSpPr txBox="1"/>
          <p:nvPr>
            <p:ph type="title" hasCustomPrompt="1"/>
          </p:nvPr>
        </p:nvSpPr>
        <p:spPr>
          <a:xfrm>
            <a:off x="1727200" y="1739900"/>
            <a:ext cx="20929600" cy="3225356"/>
          </a:xfrm>
          <a:prstGeom prst="rect">
            <a:avLst/>
          </a:prstGeom>
        </p:spPr>
        <p:txBody>
          <a:bodyPr anchor="t"/>
          <a:lstStyle/>
          <a:p>
            <a:pPr/>
            <a:r>
              <a:t>Slide Title</a:t>
            </a:r>
          </a:p>
        </p:txBody>
      </p:sp>
      <p:sp>
        <p:nvSpPr>
          <p:cNvPr id="50" name="Author and Date"/>
          <p:cNvSpPr txBox="1"/>
          <p:nvPr>
            <p:ph type="body" sz="quarter" idx="21" hasCustomPrompt="1"/>
          </p:nvPr>
        </p:nvSpPr>
        <p:spPr>
          <a:xfrm>
            <a:off x="1727200" y="1003300"/>
            <a:ext cx="20929600" cy="482600"/>
          </a:xfrm>
          <a:prstGeom prst="rect">
            <a:avLst/>
          </a:prstGeom>
        </p:spPr>
        <p:txBody>
          <a:bodyPr anchor="ctr"/>
          <a:lstStyle>
            <a:lvl1pPr defTabSz="685800">
              <a:lnSpc>
                <a:spcPct val="100000"/>
              </a:lnSpc>
              <a:defRPr b="1" cap="all" spc="0" sz="2000">
                <a:solidFill>
                  <a:srgbClr val="227AAF"/>
                </a:solidFill>
              </a:defRPr>
            </a:lvl1pPr>
          </a:lstStyle>
          <a:p>
            <a:pPr/>
            <a:r>
              <a:t>Author and Date</a:t>
            </a:r>
          </a:p>
        </p:txBody>
      </p:sp>
      <p:sp>
        <p:nvSpPr>
          <p:cNvPr id="51" name="Body Level One…"/>
          <p:cNvSpPr txBox="1"/>
          <p:nvPr>
            <p:ph type="body" sz="half" idx="1" hasCustomPrompt="1"/>
          </p:nvPr>
        </p:nvSpPr>
        <p:spPr>
          <a:xfrm>
            <a:off x="1727200" y="4965700"/>
            <a:ext cx="20929600" cy="6165850"/>
          </a:xfrm>
          <a:prstGeom prst="rect">
            <a:avLst/>
          </a:prstGeom>
        </p:spPr>
        <p:txBody>
          <a:bodyPr numCol="2" spcCol="1046480"/>
          <a:lstStyle>
            <a:lvl1pPr marL="4826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1pPr>
            <a:lvl2pPr marL="9652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2pPr>
            <a:lvl3pPr marL="14478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3pPr>
            <a:lvl4pPr marL="19304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4pPr>
            <a:lvl5pPr marL="24130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5pPr>
          </a:lstStyle>
          <a:p>
            <a:pPr/>
            <a:r>
              <a:t>Slide bullet text</a:t>
            </a:r>
          </a:p>
          <a:p>
            <a:pPr lvl="1"/>
            <a:r>
              <a:t/>
            </a:r>
          </a:p>
          <a:p>
            <a:pPr lvl="2"/>
            <a:r>
              <a:t/>
            </a:r>
          </a:p>
          <a:p>
            <a:pPr lvl="3"/>
            <a:r>
              <a:t/>
            </a:r>
          </a:p>
          <a:p>
            <a:pPr lvl="4"/>
            <a:r>
              <a:t/>
            </a:r>
          </a:p>
        </p:txBody>
      </p:sp>
      <p:sp>
        <p:nvSpPr>
          <p:cNvPr id="52" name="Slide Number"/>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9" name="Body Level One…"/>
          <p:cNvSpPr txBox="1"/>
          <p:nvPr>
            <p:ph type="body" sz="half" idx="1" hasCustomPrompt="1"/>
          </p:nvPr>
        </p:nvSpPr>
        <p:spPr>
          <a:xfrm>
            <a:off x="1727200" y="4965700"/>
            <a:ext cx="20929600" cy="6165850"/>
          </a:xfrm>
          <a:prstGeom prst="rect">
            <a:avLst/>
          </a:prstGeom>
        </p:spPr>
        <p:txBody>
          <a:bodyPr numCol="2" spcCol="1046480"/>
          <a:lstStyle>
            <a:lvl1pPr marL="4826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1pPr>
            <a:lvl2pPr marL="9652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2pPr>
            <a:lvl3pPr marL="14478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3pPr>
            <a:lvl4pPr marL="19304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4pPr>
            <a:lvl5pPr marL="24130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5pPr>
          </a:lstStyle>
          <a:p>
            <a:pPr/>
            <a:r>
              <a:t>Slide bullet text</a:t>
            </a:r>
          </a:p>
          <a:p>
            <a:pPr lvl="1"/>
            <a:r>
              <a:t/>
            </a:r>
          </a:p>
          <a:p>
            <a:pPr lvl="2"/>
            <a:r>
              <a:t/>
            </a:r>
          </a:p>
          <a:p>
            <a:pPr lvl="3"/>
            <a:r>
              <a:t/>
            </a:r>
          </a:p>
          <a:p>
            <a:pPr lvl="4"/>
            <a:r>
              <a:t/>
            </a:r>
          </a:p>
        </p:txBody>
      </p:sp>
      <p:sp>
        <p:nvSpPr>
          <p:cNvPr id="60" name="Slide Number"/>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Photo">
    <p:spTree>
      <p:nvGrpSpPr>
        <p:cNvPr id="1" name=""/>
        <p:cNvGrpSpPr/>
        <p:nvPr/>
      </p:nvGrpSpPr>
      <p:grpSpPr>
        <a:xfrm>
          <a:off x="0" y="0"/>
          <a:ext cx="0" cy="0"/>
          <a:chOff x="0" y="0"/>
          <a:chExt cx="0" cy="0"/>
        </a:xfrm>
      </p:grpSpPr>
      <p:sp>
        <p:nvSpPr>
          <p:cNvPr id="67" name="Body Level One…"/>
          <p:cNvSpPr txBox="1"/>
          <p:nvPr>
            <p:ph type="body" sz="quarter" idx="1" hasCustomPrompt="1"/>
          </p:nvPr>
        </p:nvSpPr>
        <p:spPr>
          <a:xfrm>
            <a:off x="13665200" y="7635875"/>
            <a:ext cx="9271000" cy="4568825"/>
          </a:xfrm>
          <a:prstGeom prst="rect">
            <a:avLst/>
          </a:prstGeom>
        </p:spPr>
        <p:txBody>
          <a:bodyPr/>
          <a:lstStyle>
            <a:lvl1pPr marL="4826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1pPr>
            <a:lvl2pPr marL="9652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2pPr>
            <a:lvl3pPr marL="14478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3pPr>
            <a:lvl4pPr marL="19304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4pPr>
            <a:lvl5pPr marL="24130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5pPr>
          </a:lstStyle>
          <a:p>
            <a:pPr/>
            <a:r>
              <a:t>Slide bullet text</a:t>
            </a:r>
          </a:p>
          <a:p>
            <a:pPr lvl="1"/>
            <a:r>
              <a:t/>
            </a:r>
          </a:p>
          <a:p>
            <a:pPr lvl="2"/>
            <a:r>
              <a:t/>
            </a:r>
          </a:p>
          <a:p>
            <a:pPr lvl="3"/>
            <a:r>
              <a:t/>
            </a:r>
          </a:p>
          <a:p>
            <a:pPr lvl="4"/>
            <a:r>
              <a:t/>
            </a:r>
          </a:p>
        </p:txBody>
      </p:sp>
      <p:sp>
        <p:nvSpPr>
          <p:cNvPr id="68" name="139465515_1890x1620.jpg"/>
          <p:cNvSpPr/>
          <p:nvPr>
            <p:ph type="pic" idx="21"/>
          </p:nvPr>
        </p:nvSpPr>
        <p:spPr>
          <a:xfrm>
            <a:off x="-3352800" y="0"/>
            <a:ext cx="16002000" cy="13716000"/>
          </a:xfrm>
          <a:prstGeom prst="rect">
            <a:avLst/>
          </a:prstGeom>
        </p:spPr>
        <p:txBody>
          <a:bodyPr lIns="91439" tIns="45719" rIns="91439" bIns="45719">
            <a:noAutofit/>
          </a:bodyPr>
          <a:lstStyle/>
          <a:p>
            <a:pPr/>
          </a:p>
        </p:txBody>
      </p:sp>
      <p:sp>
        <p:nvSpPr>
          <p:cNvPr id="69" name="Slide Title"/>
          <p:cNvSpPr txBox="1"/>
          <p:nvPr>
            <p:ph type="title" hasCustomPrompt="1"/>
          </p:nvPr>
        </p:nvSpPr>
        <p:spPr>
          <a:xfrm>
            <a:off x="13665200" y="4394200"/>
            <a:ext cx="9271000" cy="2540000"/>
          </a:xfrm>
          <a:prstGeom prst="rect">
            <a:avLst/>
          </a:prstGeom>
        </p:spPr>
        <p:txBody>
          <a:bodyPr anchor="t"/>
          <a:lstStyle>
            <a:lvl1pPr algn="l">
              <a:defRPr spc="-80" sz="8000"/>
            </a:lvl1pPr>
          </a:lstStyle>
          <a:p>
            <a:pPr/>
            <a:r>
              <a:t>Slide Title</a:t>
            </a:r>
          </a:p>
        </p:txBody>
      </p:sp>
      <p:sp>
        <p:nvSpPr>
          <p:cNvPr id="70" name="Author and Date"/>
          <p:cNvSpPr txBox="1"/>
          <p:nvPr>
            <p:ph type="body" sz="quarter" idx="22" hasCustomPrompt="1"/>
          </p:nvPr>
        </p:nvSpPr>
        <p:spPr>
          <a:xfrm>
            <a:off x="13665200" y="3740611"/>
            <a:ext cx="9271000" cy="482601"/>
          </a:xfrm>
          <a:prstGeom prst="rect">
            <a:avLst/>
          </a:prstGeom>
        </p:spPr>
        <p:txBody>
          <a:bodyPr anchor="ctr"/>
          <a:lstStyle>
            <a:lvl1pPr algn="l" defTabSz="685800">
              <a:lnSpc>
                <a:spcPct val="100000"/>
              </a:lnSpc>
              <a:defRPr b="1" cap="all" spc="0" sz="2000">
                <a:solidFill>
                  <a:srgbClr val="227AAF"/>
                </a:solidFill>
              </a:defRPr>
            </a:lvl1pPr>
          </a:lstStyle>
          <a:p>
            <a:pPr/>
            <a:r>
              <a:t>Author and Date</a:t>
            </a:r>
          </a:p>
        </p:txBody>
      </p:sp>
      <p:sp>
        <p:nvSpPr>
          <p:cNvPr id="71" name="Line"/>
          <p:cNvSpPr/>
          <p:nvPr/>
        </p:nvSpPr>
        <p:spPr>
          <a:xfrm>
            <a:off x="13665200" y="3721100"/>
            <a:ext cx="9283700" cy="0"/>
          </a:xfrm>
          <a:prstGeom prst="line">
            <a:avLst/>
          </a:prstGeom>
          <a:ln w="508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72" name="Line"/>
          <p:cNvSpPr/>
          <p:nvPr/>
        </p:nvSpPr>
        <p:spPr>
          <a:xfrm>
            <a:off x="13665200" y="7010400"/>
            <a:ext cx="9283700" cy="0"/>
          </a:xfrm>
          <a:prstGeom prst="line">
            <a:avLst/>
          </a:prstGeom>
          <a:ln w="127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73" name="Slide Number"/>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p:bg>
      <p:bgPr>
        <a:solidFill>
          <a:srgbClr val="227AAF"/>
        </a:solidFill>
      </p:bgPr>
    </p:bg>
    <p:spTree>
      <p:nvGrpSpPr>
        <p:cNvPr id="1" name=""/>
        <p:cNvGrpSpPr/>
        <p:nvPr/>
      </p:nvGrpSpPr>
      <p:grpSpPr>
        <a:xfrm>
          <a:off x="0" y="0"/>
          <a:ext cx="0" cy="0"/>
          <a:chOff x="0" y="0"/>
          <a:chExt cx="0" cy="0"/>
        </a:xfrm>
      </p:grpSpPr>
      <p:sp>
        <p:nvSpPr>
          <p:cNvPr id="80" name="Section Title"/>
          <p:cNvSpPr txBox="1"/>
          <p:nvPr>
            <p:ph type="title" hasCustomPrompt="1"/>
          </p:nvPr>
        </p:nvSpPr>
        <p:spPr>
          <a:xfrm>
            <a:off x="1727200" y="5410200"/>
            <a:ext cx="20929600" cy="2540000"/>
          </a:xfrm>
          <a:prstGeom prst="rect">
            <a:avLst/>
          </a:prstGeom>
        </p:spPr>
        <p:txBody>
          <a:bodyPr anchor="ctr"/>
          <a:lstStyle>
            <a:lvl1pPr algn="l">
              <a:defRPr>
                <a:solidFill>
                  <a:srgbClr val="FFFFFF"/>
                </a:solidFill>
              </a:defRPr>
            </a:lvl1pPr>
          </a:lstStyle>
          <a:p>
            <a:pPr/>
            <a:r>
              <a:t>Section Title</a:t>
            </a:r>
          </a:p>
        </p:txBody>
      </p:sp>
      <p:sp>
        <p:nvSpPr>
          <p:cNvPr id="81" name="Line"/>
          <p:cNvSpPr/>
          <p:nvPr/>
        </p:nvSpPr>
        <p:spPr>
          <a:xfrm>
            <a:off x="863600" y="12852400"/>
            <a:ext cx="22656801" cy="0"/>
          </a:xfrm>
          <a:prstGeom prst="line">
            <a:avLst/>
          </a:prstGeom>
          <a:ln w="12700">
            <a:solidFill>
              <a:srgbClr val="EFEBD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82" name="Line"/>
          <p:cNvSpPr/>
          <p:nvPr/>
        </p:nvSpPr>
        <p:spPr>
          <a:xfrm>
            <a:off x="863600" y="889000"/>
            <a:ext cx="22656801" cy="0"/>
          </a:xfrm>
          <a:prstGeom prst="line">
            <a:avLst/>
          </a:prstGeom>
          <a:ln w="50800">
            <a:solidFill>
              <a:srgbClr val="EFEBD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83" name="Slide Number"/>
          <p:cNvSpPr txBox="1"/>
          <p:nvPr>
            <p:ph type="sldNum" sz="quarter" idx="2"/>
          </p:nvPr>
        </p:nvSpPr>
        <p:spPr>
          <a:xfrm>
            <a:off x="12001500" y="13030199"/>
            <a:ext cx="386335" cy="419101"/>
          </a:xfrm>
          <a:prstGeom prst="rect">
            <a:avLst/>
          </a:prstGeom>
        </p:spPr>
        <p:txBody>
          <a:bodyPr/>
          <a:lstStyle>
            <a:lvl1pPr>
              <a:defRPr>
                <a:solidFill>
                  <a:srgbClr val="F0EBE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0" name="Slide Title"/>
          <p:cNvSpPr txBox="1"/>
          <p:nvPr>
            <p:ph type="title" hasCustomPrompt="1"/>
          </p:nvPr>
        </p:nvSpPr>
        <p:spPr>
          <a:xfrm>
            <a:off x="1727200" y="1739900"/>
            <a:ext cx="20929600" cy="3229571"/>
          </a:xfrm>
          <a:prstGeom prst="rect">
            <a:avLst/>
          </a:prstGeom>
        </p:spPr>
        <p:txBody>
          <a:bodyPr anchor="t"/>
          <a:lstStyle/>
          <a:p>
            <a:pPr/>
            <a:r>
              <a:t>Slide Title</a:t>
            </a:r>
          </a:p>
        </p:txBody>
      </p:sp>
      <p:sp>
        <p:nvSpPr>
          <p:cNvPr id="91" name="Author and Date"/>
          <p:cNvSpPr txBox="1"/>
          <p:nvPr>
            <p:ph type="body" sz="quarter" idx="21" hasCustomPrompt="1"/>
          </p:nvPr>
        </p:nvSpPr>
        <p:spPr>
          <a:xfrm>
            <a:off x="1727200" y="1003300"/>
            <a:ext cx="20929600" cy="482600"/>
          </a:xfrm>
          <a:prstGeom prst="rect">
            <a:avLst/>
          </a:prstGeom>
        </p:spPr>
        <p:txBody>
          <a:bodyPr anchor="ctr"/>
          <a:lstStyle>
            <a:lvl1pPr defTabSz="685800">
              <a:lnSpc>
                <a:spcPct val="100000"/>
              </a:lnSpc>
              <a:defRPr b="1" cap="all" spc="0" sz="2000">
                <a:solidFill>
                  <a:srgbClr val="227AAF"/>
                </a:solidFill>
              </a:defRPr>
            </a:lvl1pPr>
          </a:lstStyle>
          <a:p>
            <a:pPr/>
            <a:r>
              <a:t>Author and Date</a:t>
            </a:r>
          </a:p>
        </p:txBody>
      </p:sp>
      <p:sp>
        <p:nvSpPr>
          <p:cNvPr id="92" name="Slide Number"/>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99" name="Agenda Title"/>
          <p:cNvSpPr txBox="1"/>
          <p:nvPr>
            <p:ph type="title" hasCustomPrompt="1"/>
          </p:nvPr>
        </p:nvSpPr>
        <p:spPr>
          <a:xfrm>
            <a:off x="1727200" y="1739900"/>
            <a:ext cx="20929600" cy="3300115"/>
          </a:xfrm>
          <a:prstGeom prst="rect">
            <a:avLst/>
          </a:prstGeom>
        </p:spPr>
        <p:txBody>
          <a:bodyPr anchor="t"/>
          <a:lstStyle/>
          <a:p>
            <a:pPr/>
            <a:r>
              <a:t>Agenda Title</a:t>
            </a:r>
          </a:p>
        </p:txBody>
      </p:sp>
      <p:sp>
        <p:nvSpPr>
          <p:cNvPr id="100" name="Body Level One…"/>
          <p:cNvSpPr txBox="1"/>
          <p:nvPr>
            <p:ph type="body" sz="half" idx="1" hasCustomPrompt="1"/>
          </p:nvPr>
        </p:nvSpPr>
        <p:spPr>
          <a:xfrm>
            <a:off x="1727200" y="5043258"/>
            <a:ext cx="20929600" cy="6172201"/>
          </a:xfrm>
          <a:prstGeom prst="rect">
            <a:avLst/>
          </a:prstGeom>
        </p:spPr>
        <p:txBody>
          <a:bodyPr/>
          <a:lstStyle>
            <a:lvl1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5600">
                <a:solidFill>
                  <a:srgbClr val="4A4A4A"/>
                </a:solidFill>
                <a:latin typeface="Avenir Next Medium"/>
                <a:ea typeface="Avenir Next Medium"/>
                <a:cs typeface="Avenir Next Medium"/>
                <a:sym typeface="Avenir Next Medium"/>
              </a:defRPr>
            </a:lvl1pPr>
            <a:lvl2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5600">
                <a:solidFill>
                  <a:srgbClr val="4A4A4A"/>
                </a:solidFill>
                <a:latin typeface="Avenir Next Medium"/>
                <a:ea typeface="Avenir Next Medium"/>
                <a:cs typeface="Avenir Next Medium"/>
                <a:sym typeface="Avenir Next Medium"/>
              </a:defRPr>
            </a:lvl2pPr>
            <a:lvl3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5600">
                <a:solidFill>
                  <a:srgbClr val="4A4A4A"/>
                </a:solidFill>
                <a:latin typeface="Avenir Next Medium"/>
                <a:ea typeface="Avenir Next Medium"/>
                <a:cs typeface="Avenir Next Medium"/>
                <a:sym typeface="Avenir Next Medium"/>
              </a:defRPr>
            </a:lvl3pPr>
            <a:lvl4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5600">
                <a:solidFill>
                  <a:srgbClr val="4A4A4A"/>
                </a:solidFill>
                <a:latin typeface="Avenir Next Medium"/>
                <a:ea typeface="Avenir Next Medium"/>
                <a:cs typeface="Avenir Next Medium"/>
                <a:sym typeface="Avenir Next Medium"/>
              </a:defRPr>
            </a:lvl4pPr>
            <a:lvl5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5600">
                <a:solidFill>
                  <a:srgbClr val="4A4A4A"/>
                </a:solidFill>
                <a:latin typeface="Avenir Next Medium"/>
                <a:ea typeface="Avenir Next Medium"/>
                <a:cs typeface="Avenir Next Medium"/>
                <a:sym typeface="Avenir Next Medium"/>
              </a:defRPr>
            </a:lvl5pPr>
          </a:lstStyle>
          <a:p>
            <a:pPr/>
            <a:r>
              <a:t>Agenda Topics</a:t>
            </a:r>
          </a:p>
          <a:p>
            <a:pPr lvl="1"/>
            <a:r>
              <a:t/>
            </a:r>
          </a:p>
          <a:p>
            <a:pPr lvl="2"/>
            <a:r>
              <a:t/>
            </a:r>
          </a:p>
          <a:p>
            <a:pPr lvl="3"/>
            <a:r>
              <a:t/>
            </a:r>
          </a:p>
          <a:p>
            <a:pPr lvl="4"/>
            <a:r>
              <a:t/>
            </a:r>
          </a:p>
        </p:txBody>
      </p:sp>
      <p:sp>
        <p:nvSpPr>
          <p:cNvPr id="101" name="Slide Number"/>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0EBE0"/>
        </a:solidFill>
      </p:bgPr>
    </p:bg>
    <p:spTree>
      <p:nvGrpSpPr>
        <p:cNvPr id="1" name=""/>
        <p:cNvGrpSpPr/>
        <p:nvPr/>
      </p:nvGrpSpPr>
      <p:grpSpPr>
        <a:xfrm>
          <a:off x="0" y="0"/>
          <a:ext cx="0" cy="0"/>
          <a:chOff x="0" y="0"/>
          <a:chExt cx="0" cy="0"/>
        </a:xfrm>
      </p:grpSpPr>
      <p:sp>
        <p:nvSpPr>
          <p:cNvPr id="2" name="Presentation Title"/>
          <p:cNvSpPr txBox="1"/>
          <p:nvPr>
            <p:ph type="title" hasCustomPrompt="1"/>
          </p:nvPr>
        </p:nvSpPr>
        <p:spPr>
          <a:xfrm>
            <a:off x="1727200" y="4428480"/>
            <a:ext cx="20929600" cy="279782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Presentation Title</a:t>
            </a:r>
          </a:p>
        </p:txBody>
      </p:sp>
      <p:sp>
        <p:nvSpPr>
          <p:cNvPr id="3" name="Line"/>
          <p:cNvSpPr/>
          <p:nvPr/>
        </p:nvSpPr>
        <p:spPr>
          <a:xfrm>
            <a:off x="863600" y="889000"/>
            <a:ext cx="22656801" cy="0"/>
          </a:xfrm>
          <a:prstGeom prst="line">
            <a:avLst/>
          </a:prstGeom>
          <a:ln w="508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4" name="Line"/>
          <p:cNvSpPr/>
          <p:nvPr/>
        </p:nvSpPr>
        <p:spPr>
          <a:xfrm>
            <a:off x="863600" y="12852400"/>
            <a:ext cx="22656801" cy="0"/>
          </a:xfrm>
          <a:prstGeom prst="line">
            <a:avLst/>
          </a:prstGeom>
          <a:ln w="127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5" name="Body Level One…"/>
          <p:cNvSpPr txBox="1"/>
          <p:nvPr>
            <p:ph type="body" idx="1" hasCustomPrompt="1"/>
          </p:nvPr>
        </p:nvSpPr>
        <p:spPr>
          <a:xfrm>
            <a:off x="1727200" y="7251700"/>
            <a:ext cx="20929600" cy="203828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Presentation Subtitle</a:t>
            </a:r>
          </a:p>
          <a:p>
            <a:pPr lvl="1"/>
            <a:r>
              <a:t/>
            </a:r>
          </a:p>
          <a:p>
            <a:pPr lvl="2"/>
            <a:r>
              <a:t/>
            </a:r>
          </a:p>
          <a:p>
            <a:pPr lvl="3"/>
            <a:r>
              <a:t/>
            </a:r>
          </a:p>
          <a:p>
            <a:pPr lvl="4"/>
            <a:r>
              <a:t/>
            </a:r>
          </a:p>
        </p:txBody>
      </p:sp>
      <p:sp>
        <p:nvSpPr>
          <p:cNvPr id="6" name="Slide Number"/>
          <p:cNvSpPr txBox="1"/>
          <p:nvPr>
            <p:ph type="sldNum" sz="quarter" idx="2"/>
          </p:nvPr>
        </p:nvSpPr>
        <p:spPr>
          <a:xfrm>
            <a:off x="11998832" y="13030199"/>
            <a:ext cx="386335" cy="419101"/>
          </a:xfrm>
          <a:prstGeom prst="rect">
            <a:avLst/>
          </a:prstGeom>
          <a:ln w="12700">
            <a:miter lim="400000"/>
          </a:ln>
        </p:spPr>
        <p:txBody>
          <a:bodyPr wrap="none" lIns="50800" tIns="50800" rIns="50800" bIns="50800" anchor="b">
            <a:spAutoFit/>
          </a:bodyPr>
          <a:lstStyle>
            <a:lvl1pPr defTabSz="821531">
              <a:spcBef>
                <a:spcPts val="0"/>
              </a:spcBef>
              <a:defRPr sz="1800">
                <a:solidFill>
                  <a:srgbClr val="227AA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1pPr>
      <a:lvl2pPr marL="0" marR="0" indent="45720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2pPr>
      <a:lvl3pPr marL="0" marR="0" indent="91440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3pPr>
      <a:lvl4pPr marL="0" marR="0" indent="137160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4pPr>
      <a:lvl5pPr marL="0" marR="0" indent="182880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5pPr>
      <a:lvl6pPr marL="0" marR="0" indent="228600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6pPr>
      <a:lvl7pPr marL="0" marR="0" indent="274320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7pPr>
      <a:lvl8pPr marL="0" marR="0" indent="320040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8pPr>
      <a:lvl9pPr marL="0" marR="0" indent="365760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9pPr>
    </p:titleStyle>
    <p:bodyStyle>
      <a:lvl1pPr marL="0" marR="0" indent="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1pPr>
      <a:lvl2pPr marL="0" marR="0" indent="45720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2pPr>
      <a:lvl3pPr marL="0" marR="0" indent="91440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3pPr>
      <a:lvl4pPr marL="0" marR="0" indent="137160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4pPr>
      <a:lvl5pPr marL="0" marR="0" indent="182880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5pPr>
      <a:lvl6pPr marL="0" marR="0" indent="228600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6pPr>
      <a:lvl7pPr marL="0" marR="0" indent="274320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7pPr>
      <a:lvl8pPr marL="0" marR="0" indent="320040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8pPr>
      <a:lvl9pPr marL="0" marR="0" indent="365760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9pPr>
    </p:bodyStyle>
    <p:otherStyle>
      <a:lvl1pPr marL="0" marR="0" indent="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1pPr>
      <a:lvl2pPr marL="0" marR="0" indent="45720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2pPr>
      <a:lvl3pPr marL="0" marR="0" indent="91440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3pPr>
      <a:lvl4pPr marL="0" marR="0" indent="137160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4pPr>
      <a:lvl5pPr marL="0" marR="0" indent="182880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5pPr>
      <a:lvl6pPr marL="0" marR="0" indent="228600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6pPr>
      <a:lvl7pPr marL="0" marR="0" indent="274320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7pPr>
      <a:lvl8pPr marL="0" marR="0" indent="320040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8pPr>
      <a:lvl9pPr marL="0" marR="0" indent="365760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6" name="how-to-develop-machine-learning-applications-for-business-featured.jpg" descr="how-to-develop-machine-learning-applications-for-business-featured.jpg"/>
          <p:cNvPicPr>
            <a:picLocks noChangeAspect="1"/>
          </p:cNvPicPr>
          <p:nvPr/>
        </p:nvPicPr>
        <p:blipFill>
          <a:blip r:embed="rId2">
            <a:extLst/>
          </a:blip>
          <a:srcRect l="13038" t="13292" r="4405" b="4150"/>
          <a:stretch>
            <a:fillRect/>
          </a:stretch>
        </p:blipFill>
        <p:spPr>
          <a:xfrm>
            <a:off x="-863531" y="-769902"/>
            <a:ext cx="25599863" cy="16563111"/>
          </a:xfrm>
          <a:prstGeom prst="rect">
            <a:avLst/>
          </a:prstGeom>
          <a:ln w="12700">
            <a:miter lim="400000"/>
          </a:ln>
        </p:spPr>
      </p:pic>
      <p:sp>
        <p:nvSpPr>
          <p:cNvPr id="167" name="Ang wee hwa 13/4/2021"/>
          <p:cNvSpPr txBox="1"/>
          <p:nvPr>
            <p:ph type="body" idx="21"/>
          </p:nvPr>
        </p:nvSpPr>
        <p:spPr>
          <a:xfrm>
            <a:off x="2073166" y="55428"/>
            <a:ext cx="20929601" cy="482601"/>
          </a:xfrm>
          <a:prstGeom prst="rect">
            <a:avLst/>
          </a:prstGeom>
          <a:solidFill>
            <a:srgbClr val="FFFFFF"/>
          </a:solidFill>
          <a:extLst>
            <a:ext uri="{C572A759-6A51-4108-AA02-DFA0A04FC94B}">
              <ma14:wrappingTextBoxFlag xmlns:ma14="http://schemas.microsoft.com/office/mac/drawingml/2011/main" val="1"/>
            </a:ext>
          </a:extLst>
        </p:spPr>
        <p:txBody>
          <a:bodyPr/>
          <a:lstStyle/>
          <a:p>
            <a:pPr/>
            <a:r>
              <a:t>Ang wee hwa 13/4/2021</a:t>
            </a:r>
          </a:p>
        </p:txBody>
      </p:sp>
      <p:sp>
        <p:nvSpPr>
          <p:cNvPr id="168" name="Final Project Proposal For Machine Learning"/>
          <p:cNvSpPr txBox="1"/>
          <p:nvPr>
            <p:ph type="ctrTitle"/>
          </p:nvPr>
        </p:nvSpPr>
        <p:spPr>
          <a:prstGeom prst="rect">
            <a:avLst/>
          </a:prstGeom>
          <a:solidFill>
            <a:schemeClr val="accent3"/>
          </a:solidFill>
          <a:effectLst>
            <a:outerShdw sx="100000" sy="100000" kx="0" ky="0" algn="b" rotWithShape="0" blurRad="63500" dist="25400" dir="5400000">
              <a:srgbClr val="000000">
                <a:alpha val="50000"/>
              </a:srgbClr>
            </a:outerShdw>
          </a:effectLst>
        </p:spPr>
        <p:txBody>
          <a:bodyPr/>
          <a:lstStyle/>
          <a:p>
            <a:pPr/>
            <a:r>
              <a:t>Final Project Proposal For Machine Learning</a:t>
            </a:r>
          </a:p>
        </p:txBody>
      </p:sp>
      <p:sp>
        <p:nvSpPr>
          <p:cNvPr id="169" name="DS105"/>
          <p:cNvSpPr txBox="1"/>
          <p:nvPr>
            <p:ph type="subTitle" sz="quarter" idx="1"/>
          </p:nvPr>
        </p:nvSpPr>
        <p:spPr>
          <a:xfrm>
            <a:off x="9765138" y="7228002"/>
            <a:ext cx="5545657" cy="873720"/>
          </a:xfrm>
          <a:prstGeom prst="rect">
            <a:avLst/>
          </a:prstGeom>
          <a:solidFill>
            <a:schemeClr val="accent3">
              <a:hueOff val="-38674"/>
              <a:satOff val="-11856"/>
              <a:lumOff val="-9051"/>
            </a:schemeClr>
          </a:solidFill>
        </p:spPr>
        <p:txBody>
          <a:bodyPr/>
          <a:lstStyle>
            <a:lvl1pPr defTabSz="12700">
              <a:lnSpc>
                <a:spcPct val="10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pc="0" sz="3000">
                <a:solidFill>
                  <a:srgbClr val="4A4A4A"/>
                </a:solidFill>
              </a:defRPr>
            </a:lvl1pPr>
          </a:lstStyle>
          <a:p>
            <a:pPr/>
            <a:r>
              <a:t>DS105</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1" name="Unknown-1.jpeg" descr="Unknown-1.jpeg"/>
          <p:cNvPicPr>
            <a:picLocks noChangeAspect="1"/>
          </p:cNvPicPr>
          <p:nvPr/>
        </p:nvPicPr>
        <p:blipFill>
          <a:blip r:embed="rId2">
            <a:alphaModFix amt="14967"/>
            <a:extLst/>
          </a:blip>
          <a:stretch>
            <a:fillRect/>
          </a:stretch>
        </p:blipFill>
        <p:spPr>
          <a:xfrm>
            <a:off x="1227487" y="839055"/>
            <a:ext cx="21929026" cy="14592771"/>
          </a:xfrm>
          <a:prstGeom prst="rect">
            <a:avLst/>
          </a:prstGeom>
          <a:ln w="12700">
            <a:miter lim="400000"/>
          </a:ln>
        </p:spPr>
      </p:pic>
      <p:sp>
        <p:nvSpPr>
          <p:cNvPr id="172" name="Problem Statement"/>
          <p:cNvSpPr txBox="1"/>
          <p:nvPr>
            <p:ph type="title"/>
          </p:nvPr>
        </p:nvSpPr>
        <p:spPr>
          <a:prstGeom prst="rect">
            <a:avLst/>
          </a:prstGeom>
          <a:effectLst>
            <a:outerShdw sx="100000" sy="100000" kx="0" ky="0" algn="b" rotWithShape="0" blurRad="63500" dist="25400" dir="5400000">
              <a:srgbClr val="000000">
                <a:alpha val="50000"/>
              </a:srgbClr>
            </a:outerShdw>
          </a:effectLst>
        </p:spPr>
        <p:txBody>
          <a:bodyPr/>
          <a:lstStyle/>
          <a:p>
            <a:pPr/>
            <a:r>
              <a:t>Problem Statement</a:t>
            </a:r>
          </a:p>
        </p:txBody>
      </p:sp>
      <p:sp>
        <p:nvSpPr>
          <p:cNvPr id="173" name="Ang wee hwa 13/4/2021"/>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Ang wee hwa 13/4/2021</a:t>
            </a:r>
          </a:p>
        </p:txBody>
      </p:sp>
      <p:sp>
        <p:nvSpPr>
          <p:cNvPr id="174" name="To predict the future price increase or decrease percentage of bitcoins"/>
          <p:cNvSpPr txBox="1"/>
          <p:nvPr/>
        </p:nvSpPr>
        <p:spPr>
          <a:xfrm>
            <a:off x="1727200" y="5551189"/>
            <a:ext cx="20929600" cy="32295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584200">
              <a:lnSpc>
                <a:spcPct val="80000"/>
              </a:lnSpc>
              <a:spcBef>
                <a:spcPts val="0"/>
              </a:spcBef>
              <a:defRPr spc="-86" sz="8600">
                <a:solidFill>
                  <a:srgbClr val="4A4A4A"/>
                </a:solidFill>
                <a:latin typeface="+mn-lt"/>
                <a:ea typeface="+mn-ea"/>
                <a:cs typeface="+mn-cs"/>
                <a:sym typeface="Publico Headline Black"/>
              </a:defRPr>
            </a:lvl1pPr>
          </a:lstStyle>
          <a:p>
            <a:pPr/>
            <a:r>
              <a:t>To predict the future price increase or decrease percentage of bitcoins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Sub - questions"/>
          <p:cNvSpPr txBox="1"/>
          <p:nvPr>
            <p:ph type="title"/>
          </p:nvPr>
        </p:nvSpPr>
        <p:spPr>
          <a:prstGeom prst="rect">
            <a:avLst/>
          </a:prstGeom>
        </p:spPr>
        <p:txBody>
          <a:bodyPr/>
          <a:lstStyle/>
          <a:p>
            <a:pPr/>
            <a:r>
              <a:t>Sub - questions</a:t>
            </a:r>
          </a:p>
        </p:txBody>
      </p:sp>
      <p:sp>
        <p:nvSpPr>
          <p:cNvPr id="177" name="Ang wee hwa 13/4/2021"/>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Ang wee hwa 13/4/2021</a:t>
            </a:r>
          </a:p>
        </p:txBody>
      </p:sp>
      <p:sp>
        <p:nvSpPr>
          <p:cNvPr id="178" name="1)  What is the correlation ships between the coins?…"/>
          <p:cNvSpPr txBox="1"/>
          <p:nvPr>
            <p:ph type="body" idx="1"/>
          </p:nvPr>
        </p:nvSpPr>
        <p:spPr>
          <a:xfrm>
            <a:off x="1945837" y="3542684"/>
            <a:ext cx="20492326" cy="9008608"/>
          </a:xfrm>
          <a:prstGeom prst="rect">
            <a:avLst/>
          </a:prstGeom>
        </p:spPr>
        <p:txBody>
          <a:bodyPr spcCol="1024616"/>
          <a:lstStyle/>
          <a:p>
            <a:pPr marL="0" indent="0">
              <a:buSzTx/>
              <a:buNone/>
            </a:pPr>
            <a:r>
              <a:t>1)  What is the correlation ships between the coins?</a:t>
            </a:r>
          </a:p>
          <a:p>
            <a:pPr marL="0" indent="0">
              <a:buSzTx/>
              <a:buNone/>
            </a:pPr>
            <a:r>
              <a:t>2) When to buy bitcoin?</a:t>
            </a:r>
          </a:p>
        </p:txBody>
      </p:sp>
      <p:pic>
        <p:nvPicPr>
          <p:cNvPr id="179" name="Unknown.jpeg" descr="Unknown.jpeg"/>
          <p:cNvPicPr>
            <a:picLocks noChangeAspect="1"/>
          </p:cNvPicPr>
          <p:nvPr/>
        </p:nvPicPr>
        <p:blipFill>
          <a:blip r:embed="rId2">
            <a:extLst/>
          </a:blip>
          <a:stretch>
            <a:fillRect/>
          </a:stretch>
        </p:blipFill>
        <p:spPr>
          <a:xfrm>
            <a:off x="11897200" y="5129866"/>
            <a:ext cx="10418292" cy="5834244"/>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Dataset"/>
          <p:cNvSpPr txBox="1"/>
          <p:nvPr>
            <p:ph type="title"/>
          </p:nvPr>
        </p:nvSpPr>
        <p:spPr>
          <a:prstGeom prst="rect">
            <a:avLst/>
          </a:prstGeom>
        </p:spPr>
        <p:txBody>
          <a:bodyPr/>
          <a:lstStyle/>
          <a:p>
            <a:pPr/>
            <a:r>
              <a:t>Dataset</a:t>
            </a:r>
          </a:p>
        </p:txBody>
      </p:sp>
      <p:sp>
        <p:nvSpPr>
          <p:cNvPr id="182" name="Ang wee hwa 13/4/2021"/>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Ang wee hwa 13/4/2021</a:t>
            </a:r>
          </a:p>
        </p:txBody>
      </p:sp>
      <p:sp>
        <p:nvSpPr>
          <p:cNvPr id="183" name="A library in python yfinance by yahoo finance which is able to pull data or price from yahoo finance as a data frame in photon…"/>
          <p:cNvSpPr txBox="1"/>
          <p:nvPr>
            <p:ph type="body" idx="1"/>
          </p:nvPr>
        </p:nvSpPr>
        <p:spPr>
          <a:xfrm>
            <a:off x="1945837" y="3542684"/>
            <a:ext cx="20492326" cy="9008608"/>
          </a:xfrm>
          <a:prstGeom prst="rect">
            <a:avLst/>
          </a:prstGeom>
        </p:spPr>
        <p:txBody>
          <a:bodyPr spcCol="1024616"/>
          <a:lstStyle/>
          <a:p>
            <a:pPr/>
            <a:r>
              <a:t>A library in python yfinance by yahoo finance which is able to pull data or price from yahoo finance as a data frame in photon </a:t>
            </a:r>
          </a:p>
          <a:p>
            <a:pPr/>
            <a:r>
              <a:t>The data pulled will include columns :open 1) price per day</a:t>
            </a:r>
          </a:p>
          <a:p>
            <a:pPr marL="0" indent="0">
              <a:buSzTx/>
              <a:buNone/>
            </a:pPr>
            <a:r>
              <a:t>2) highest price of the day</a:t>
            </a:r>
          </a:p>
          <a:p>
            <a:pPr marL="0" indent="0">
              <a:buSzTx/>
              <a:buNone/>
            </a:pPr>
            <a:r>
              <a:t>3) Lowest price of the day</a:t>
            </a:r>
          </a:p>
          <a:p>
            <a:pPr marL="0" indent="0">
              <a:buSzTx/>
              <a:buNone/>
            </a:pPr>
            <a:r>
              <a:t>4) Closing price of the day</a:t>
            </a:r>
          </a:p>
          <a:p>
            <a:pPr marL="0" indent="0">
              <a:buSzTx/>
              <a:buNone/>
            </a:pPr>
            <a:r>
              <a:t>5) Adj closing</a:t>
            </a:r>
          </a:p>
          <a:p>
            <a:pPr marL="0" indent="0">
              <a:buSzTx/>
              <a:buNone/>
            </a:pPr>
            <a:r>
              <a:t>6) Volume of the day</a:t>
            </a:r>
          </a:p>
        </p:txBody>
      </p:sp>
      <p:pic>
        <p:nvPicPr>
          <p:cNvPr id="184" name="Screenshot 2021-04-13 at 9.29.04 PM.png" descr="Screenshot 2021-04-13 at 9.29.04 PM.png"/>
          <p:cNvPicPr>
            <a:picLocks noChangeAspect="1"/>
          </p:cNvPicPr>
          <p:nvPr/>
        </p:nvPicPr>
        <p:blipFill>
          <a:blip r:embed="rId2">
            <a:extLst/>
          </a:blip>
          <a:stretch>
            <a:fillRect/>
          </a:stretch>
        </p:blipFill>
        <p:spPr>
          <a:xfrm>
            <a:off x="12066751" y="6546929"/>
            <a:ext cx="12542926" cy="3998058"/>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Data cleaning"/>
          <p:cNvSpPr txBox="1"/>
          <p:nvPr>
            <p:ph type="title"/>
          </p:nvPr>
        </p:nvSpPr>
        <p:spPr>
          <a:prstGeom prst="rect">
            <a:avLst/>
          </a:prstGeom>
        </p:spPr>
        <p:txBody>
          <a:bodyPr/>
          <a:lstStyle/>
          <a:p>
            <a:pPr/>
            <a:r>
              <a:t>Data cleaning</a:t>
            </a:r>
          </a:p>
        </p:txBody>
      </p:sp>
      <p:sp>
        <p:nvSpPr>
          <p:cNvPr id="187" name="Ang wee hwa 13/4/2021"/>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Ang wee hwa 13/4/2021</a:t>
            </a:r>
          </a:p>
        </p:txBody>
      </p:sp>
      <p:sp>
        <p:nvSpPr>
          <p:cNvPr id="188" name="We will be extracting 18 coins prices hence will unify the columns by creating a new column (diff) by taking the closing price deduct by opening price divide by the opening price multiply by 100 to have the percentage gain or loss on the day.…"/>
          <p:cNvSpPr txBox="1"/>
          <p:nvPr>
            <p:ph type="body" idx="1"/>
          </p:nvPr>
        </p:nvSpPr>
        <p:spPr>
          <a:xfrm>
            <a:off x="1945837" y="3542684"/>
            <a:ext cx="20492326" cy="9008608"/>
          </a:xfrm>
          <a:prstGeom prst="rect">
            <a:avLst/>
          </a:prstGeom>
        </p:spPr>
        <p:txBody>
          <a:bodyPr spcCol="1024616"/>
          <a:lstStyle/>
          <a:p>
            <a:pPr marL="711200" indent="-228600"/>
            <a:r>
              <a:t>  We will be extracting 18 coins prices hence will unify the columns by creating a new column (diff) by taking the closing price deduct by opening price divide by the opening price multiply by 100 to have the percentage gain or loss on the day. </a:t>
            </a:r>
          </a:p>
          <a:p>
            <a:pPr marL="711200" indent="-228600"/>
            <a:r>
              <a:t> Next we will merge all dataset together </a:t>
            </a:r>
          </a:p>
          <a:p>
            <a:pPr marL="711200" indent="-228600"/>
            <a:r>
              <a:t> With the new dataset we will check for null value and drop if necessary.</a:t>
            </a:r>
          </a:p>
          <a:p>
            <a:pPr marL="711200" indent="-228600"/>
            <a:r>
              <a:t> After which we will do a correlationship check using the heatmap.</a:t>
            </a:r>
          </a:p>
        </p:txBody>
      </p:sp>
      <p:pic>
        <p:nvPicPr>
          <p:cNvPr id="189" name="Screenshot 2021-04-13 at 9.32.01 PM.png" descr="Screenshot 2021-04-13 at 9.32.01 PM.png"/>
          <p:cNvPicPr>
            <a:picLocks noChangeAspect="1"/>
          </p:cNvPicPr>
          <p:nvPr/>
        </p:nvPicPr>
        <p:blipFill>
          <a:blip r:embed="rId2">
            <a:extLst/>
          </a:blip>
          <a:stretch>
            <a:fillRect/>
          </a:stretch>
        </p:blipFill>
        <p:spPr>
          <a:xfrm>
            <a:off x="11710469" y="3536950"/>
            <a:ext cx="12636501" cy="664210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Difficulties"/>
          <p:cNvSpPr txBox="1"/>
          <p:nvPr>
            <p:ph type="title"/>
          </p:nvPr>
        </p:nvSpPr>
        <p:spPr>
          <a:prstGeom prst="rect">
            <a:avLst/>
          </a:prstGeom>
        </p:spPr>
        <p:txBody>
          <a:bodyPr/>
          <a:lstStyle/>
          <a:p>
            <a:pPr/>
            <a:r>
              <a:t>Difficulties </a:t>
            </a:r>
          </a:p>
        </p:txBody>
      </p:sp>
      <p:sp>
        <p:nvSpPr>
          <p:cNvPr id="192" name="Ang wee hwa 13/4/2021"/>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Ang wee hwa 13/4/2021</a:t>
            </a:r>
          </a:p>
        </p:txBody>
      </p:sp>
      <p:sp>
        <p:nvSpPr>
          <p:cNvPr id="193" name="Data is live hence figures is ever-changing hence model may not be able to capture certain trends.…"/>
          <p:cNvSpPr txBox="1"/>
          <p:nvPr>
            <p:ph type="body" idx="1"/>
          </p:nvPr>
        </p:nvSpPr>
        <p:spPr>
          <a:xfrm>
            <a:off x="1945837" y="3542684"/>
            <a:ext cx="20492326" cy="9008608"/>
          </a:xfrm>
          <a:prstGeom prst="rect">
            <a:avLst/>
          </a:prstGeom>
        </p:spPr>
        <p:txBody>
          <a:bodyPr spcCol="1024616"/>
          <a:lstStyle/>
          <a:p>
            <a:pPr marL="711200" indent="-228600"/>
            <a:r>
              <a:t> Data is live hence figures is ever-changing hence model may not be able to capture certain trends.</a:t>
            </a:r>
          </a:p>
          <a:p>
            <a:pPr marL="711200" indent="-228600"/>
            <a:r>
              <a:t> Price is affected by many other factors including news, partnerships or profit taking over certain period which cause spike and dip in prices hence machine might not be able include them as features to consider when doing the learning.</a:t>
            </a:r>
          </a:p>
        </p:txBody>
      </p:sp>
      <p:pic>
        <p:nvPicPr>
          <p:cNvPr id="194" name="Unknown.jpeg" descr="Unknown.jpeg"/>
          <p:cNvPicPr>
            <a:picLocks noChangeAspect="1"/>
          </p:cNvPicPr>
          <p:nvPr/>
        </p:nvPicPr>
        <p:blipFill>
          <a:blip r:embed="rId2">
            <a:extLst/>
          </a:blip>
          <a:stretch>
            <a:fillRect/>
          </a:stretch>
        </p:blipFill>
        <p:spPr>
          <a:xfrm>
            <a:off x="12266556" y="3629920"/>
            <a:ext cx="11796583" cy="785009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Machine Learning Model"/>
          <p:cNvSpPr txBox="1"/>
          <p:nvPr>
            <p:ph type="title"/>
          </p:nvPr>
        </p:nvSpPr>
        <p:spPr>
          <a:prstGeom prst="rect">
            <a:avLst/>
          </a:prstGeom>
        </p:spPr>
        <p:txBody>
          <a:bodyPr/>
          <a:lstStyle/>
          <a:p>
            <a:pPr/>
            <a:r>
              <a:t>Machine Learning Model</a:t>
            </a:r>
          </a:p>
        </p:txBody>
      </p:sp>
      <p:sp>
        <p:nvSpPr>
          <p:cNvPr id="197" name="Ang wee hwa 13/4/2021"/>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Ang wee hwa 13/4/2021</a:t>
            </a:r>
          </a:p>
        </p:txBody>
      </p:sp>
      <p:sp>
        <p:nvSpPr>
          <p:cNvPr id="198" name="For this problem statement I will be using supervise learning regression models as we are predicting the future price changes percentage. Will use standard scaler to scale the datas.…"/>
          <p:cNvSpPr txBox="1"/>
          <p:nvPr>
            <p:ph type="body" idx="1"/>
          </p:nvPr>
        </p:nvSpPr>
        <p:spPr>
          <a:xfrm>
            <a:off x="1945837" y="3542684"/>
            <a:ext cx="20492326" cy="9008608"/>
          </a:xfrm>
          <a:prstGeom prst="rect">
            <a:avLst/>
          </a:prstGeom>
        </p:spPr>
        <p:txBody>
          <a:bodyPr spcCol="1024616"/>
          <a:lstStyle/>
          <a:p>
            <a:pPr marL="0" indent="482600">
              <a:buSzTx/>
              <a:buNone/>
            </a:pPr>
            <a:r>
              <a:t>For this problem statement I will be using supervise learning regression models as we are predicting the future price changes percentage. Will use standard scaler to scale the datas.</a:t>
            </a:r>
          </a:p>
          <a:p>
            <a:pPr marL="711200" indent="-228600"/>
            <a:r>
              <a:t> Linear Regression </a:t>
            </a:r>
          </a:p>
          <a:p>
            <a:pPr marL="711200" indent="-228600"/>
            <a:r>
              <a:t> SVR</a:t>
            </a:r>
          </a:p>
          <a:p>
            <a:pPr marL="711200" indent="-228600"/>
            <a:r>
              <a:t> Random Forest </a:t>
            </a:r>
          </a:p>
          <a:p>
            <a:pPr marL="711200" indent="-228600"/>
            <a:r>
              <a:t> XGBoost </a:t>
            </a:r>
          </a:p>
          <a:p>
            <a:pPr marL="0" indent="482600">
              <a:buSzTx/>
              <a:buNone/>
            </a:pPr>
            <a:r>
              <a:t>After comparing the performance of the 4 models will select the one with the best prediction to do hyper parameter tuning.</a:t>
            </a:r>
            <a:br/>
          </a:p>
        </p:txBody>
      </p:sp>
      <p:pic>
        <p:nvPicPr>
          <p:cNvPr id="199" name="how-to-develop-machine-learning-applications-for-business-featured.jpg" descr="how-to-develop-machine-learning-applications-for-business-featured.jpg"/>
          <p:cNvPicPr>
            <a:picLocks noChangeAspect="1"/>
          </p:cNvPicPr>
          <p:nvPr/>
        </p:nvPicPr>
        <p:blipFill>
          <a:blip r:embed="rId2">
            <a:extLst/>
          </a:blip>
          <a:srcRect l="13038" t="13292" r="4405" b="4150"/>
          <a:stretch>
            <a:fillRect/>
          </a:stretch>
        </p:blipFill>
        <p:spPr>
          <a:xfrm>
            <a:off x="12736075" y="6099767"/>
            <a:ext cx="10342058" cy="6691312"/>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1" name="Unknown.jpeg" descr="Unknown.jpeg"/>
          <p:cNvPicPr>
            <a:picLocks noChangeAspect="1"/>
          </p:cNvPicPr>
          <p:nvPr>
            <p:ph type="pic" idx="21"/>
          </p:nvPr>
        </p:nvPicPr>
        <p:blipFill>
          <a:blip r:embed="rId2">
            <a:alphaModFix amt="17163"/>
            <a:extLst/>
          </a:blip>
          <a:srcRect l="0" t="7735" r="0" b="7735"/>
          <a:stretch>
            <a:fillRect/>
          </a:stretch>
        </p:blipFill>
        <p:spPr>
          <a:xfrm>
            <a:off x="0" y="0"/>
            <a:ext cx="24384000" cy="13716000"/>
          </a:xfrm>
          <a:prstGeom prst="rect">
            <a:avLst/>
          </a:prstGeom>
        </p:spPr>
      </p:pic>
      <p:sp>
        <p:nvSpPr>
          <p:cNvPr id="202" name="“Blockchain is the tech. Bitcoin is merely the first mainstream manifestation of its potential.”"/>
          <p:cNvSpPr txBox="1"/>
          <p:nvPr>
            <p:ph type="body" sz="quarter" idx="1"/>
          </p:nvPr>
        </p:nvSpPr>
        <p:spPr>
          <a:xfrm>
            <a:off x="218501" y="4149001"/>
            <a:ext cx="10775585" cy="1936416"/>
          </a:xfrm>
          <a:prstGeom prst="rect">
            <a:avLst/>
          </a:prstGeom>
        </p:spPr>
        <p:txBody>
          <a:bodyPr/>
          <a:lstStyle>
            <a:lvl1pPr defTabSz="426466">
              <a:defRPr spc="-42" sz="4234"/>
            </a:lvl1pPr>
          </a:lstStyle>
          <a:p>
            <a:pPr/>
            <a:r>
              <a:t>“Blockchain is the tech. Bitcoin is merely the first mainstream manifestation of its potential.”</a:t>
            </a:r>
          </a:p>
        </p:txBody>
      </p:sp>
      <p:sp>
        <p:nvSpPr>
          <p:cNvPr id="203" name="Line"/>
          <p:cNvSpPr/>
          <p:nvPr/>
        </p:nvSpPr>
        <p:spPr>
          <a:xfrm>
            <a:off x="863600" y="889000"/>
            <a:ext cx="22656801" cy="0"/>
          </a:xfrm>
          <a:prstGeom prst="line">
            <a:avLst/>
          </a:prstGeom>
          <a:ln w="508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204" name="Line"/>
          <p:cNvSpPr/>
          <p:nvPr/>
        </p:nvSpPr>
        <p:spPr>
          <a:xfrm>
            <a:off x="863600" y="12852400"/>
            <a:ext cx="22656801" cy="0"/>
          </a:xfrm>
          <a:prstGeom prst="line">
            <a:avLst/>
          </a:prstGeom>
          <a:ln w="127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FFFFFF"/>
                </a:solidFill>
                <a:latin typeface="Publico Text Roman"/>
                <a:ea typeface="Publico Text Roman"/>
                <a:cs typeface="Publico Text Roman"/>
                <a:sym typeface="Publico Text Roman"/>
              </a:defRPr>
            </a:pPr>
          </a:p>
        </p:txBody>
      </p:sp>
      <p:sp>
        <p:nvSpPr>
          <p:cNvPr id="205" name="Marc Kenigsberg"/>
          <p:cNvSpPr txBox="1"/>
          <p:nvPr>
            <p:ph type="body" idx="22"/>
          </p:nvPr>
        </p:nvSpPr>
        <p:spPr>
          <a:xfrm>
            <a:off x="666697" y="5638777"/>
            <a:ext cx="10775585" cy="543053"/>
          </a:xfrm>
          <a:prstGeom prst="rect">
            <a:avLst/>
          </a:prstGeom>
          <a:extLst>
            <a:ext uri="{C572A759-6A51-4108-AA02-DFA0A04FC94B}">
              <ma14:wrappingTextBoxFlag xmlns:ma14="http://schemas.microsoft.com/office/mac/drawingml/2011/main" val="1"/>
            </a:ext>
          </a:extLst>
        </p:spPr>
        <p:txBody>
          <a:bodyPr/>
          <a:lstStyle/>
          <a:p>
            <a:pPr/>
            <a:r>
              <a:t>Marc Kenigsberg</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6_FeatureStory">
  <a:themeElements>
    <a:clrScheme name="26_FeatureStory">
      <a:dk1>
        <a:srgbClr val="000000"/>
      </a:dk1>
      <a:lt1>
        <a:srgbClr val="F0EBE0"/>
      </a:lt1>
      <a:dk2>
        <a:srgbClr val="4A4A4B"/>
      </a:dk2>
      <a:lt2>
        <a:srgbClr val="C2C3C6"/>
      </a:lt2>
      <a:accent1>
        <a:srgbClr val="53BBE0"/>
      </a:accent1>
      <a:accent2>
        <a:srgbClr val="6DCFB9"/>
      </a:accent2>
      <a:accent3>
        <a:srgbClr val="90BF72"/>
      </a:accent3>
      <a:accent4>
        <a:srgbClr val="F2C449"/>
      </a:accent4>
      <a:accent5>
        <a:srgbClr val="FF4741"/>
      </a:accent5>
      <a:accent6>
        <a:srgbClr val="FF8700"/>
      </a:accent6>
      <a:hlink>
        <a:srgbClr val="0000FF"/>
      </a:hlink>
      <a:folHlink>
        <a:srgbClr val="FF00FF"/>
      </a:folHlink>
    </a:clrScheme>
    <a:fontScheme name="26_FeatureStory">
      <a:majorFont>
        <a:latin typeface="Publico Headline Black"/>
        <a:ea typeface="Publico Headline Black"/>
        <a:cs typeface="Publico Headline Black"/>
      </a:majorFont>
      <a:minorFont>
        <a:latin typeface="Publico Headline Black"/>
        <a:ea typeface="Publico Headline Black"/>
        <a:cs typeface="Publico Headline Black"/>
      </a:minorFont>
    </a:fontScheme>
    <a:fmtScheme name="26_FeatureStor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B4A4B"/>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2700" rtl="0" fontAlgn="auto" latinLnBrk="0" hangingPunct="0">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all" i="0" spc="0" strike="noStrike" sz="3000" u="none" kumimoji="0" normalizeH="0">
            <a:ln>
              <a:noFill/>
            </a:ln>
            <a:solidFill>
              <a:srgbClr val="FFFFFF"/>
            </a:solidFill>
            <a:effectLst/>
            <a:uFillTx/>
            <a:latin typeface="Publico Text Roman"/>
            <a:ea typeface="Publico Text Roman"/>
            <a:cs typeface="Publico Text Roman"/>
            <a:sym typeface="Publico Text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50800" cap="flat">
          <a:solidFill>
            <a:srgbClr val="227AA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10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6_FeatureStory">
  <a:themeElements>
    <a:clrScheme name="26_FeatureStory">
      <a:dk1>
        <a:srgbClr val="000000"/>
      </a:dk1>
      <a:lt1>
        <a:srgbClr val="FFFFFF"/>
      </a:lt1>
      <a:dk2>
        <a:srgbClr val="4A4A4B"/>
      </a:dk2>
      <a:lt2>
        <a:srgbClr val="C2C3C6"/>
      </a:lt2>
      <a:accent1>
        <a:srgbClr val="53BBE0"/>
      </a:accent1>
      <a:accent2>
        <a:srgbClr val="6DCFB9"/>
      </a:accent2>
      <a:accent3>
        <a:srgbClr val="90BF72"/>
      </a:accent3>
      <a:accent4>
        <a:srgbClr val="F2C449"/>
      </a:accent4>
      <a:accent5>
        <a:srgbClr val="FF4741"/>
      </a:accent5>
      <a:accent6>
        <a:srgbClr val="FF8700"/>
      </a:accent6>
      <a:hlink>
        <a:srgbClr val="0000FF"/>
      </a:hlink>
      <a:folHlink>
        <a:srgbClr val="FF00FF"/>
      </a:folHlink>
    </a:clrScheme>
    <a:fontScheme name="26_FeatureStory">
      <a:majorFont>
        <a:latin typeface="Publico Headline Black"/>
        <a:ea typeface="Publico Headline Black"/>
        <a:cs typeface="Publico Headline Black"/>
      </a:majorFont>
      <a:minorFont>
        <a:latin typeface="Publico Headline Black"/>
        <a:ea typeface="Publico Headline Black"/>
        <a:cs typeface="Publico Headline Black"/>
      </a:minorFont>
    </a:fontScheme>
    <a:fmtScheme name="26_FeatureStor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B4A4B"/>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2700" rtl="0" fontAlgn="auto" latinLnBrk="0" hangingPunct="0">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all" i="0" spc="0" strike="noStrike" sz="3000" u="none" kumimoji="0" normalizeH="0">
            <a:ln>
              <a:noFill/>
            </a:ln>
            <a:solidFill>
              <a:srgbClr val="FFFFFF"/>
            </a:solidFill>
            <a:effectLst/>
            <a:uFillTx/>
            <a:latin typeface="Publico Text Roman"/>
            <a:ea typeface="Publico Text Roman"/>
            <a:cs typeface="Publico Text Roman"/>
            <a:sym typeface="Publico Text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50800" cap="flat">
          <a:solidFill>
            <a:srgbClr val="227AA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1000"/>
          </a:spcBef>
          <a:spcAft>
            <a:spcPts val="0"/>
          </a:spcAft>
          <a:buClrTx/>
          <a:buSzTx/>
          <a:buFontTx/>
          <a:buNone/>
          <a:tabLst/>
          <a:defRPr b="0" baseline="0" cap="none" i="0" spc="0" strike="noStrike" sz="2000" u="none" kumimoji="0" normalizeH="0">
            <a:ln>
              <a:noFill/>
            </a:ln>
            <a:solidFill>
              <a:srgbClr val="000000"/>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