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392F-3C21-4E01-B5AE-0FB6AC49A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Drop an Octave: </a:t>
            </a:r>
            <a:br>
              <a:rPr lang="en-US" altLang="zh-CN" sz="2800" dirty="0"/>
            </a:br>
            <a:r>
              <a:rPr lang="en-US" altLang="zh-CN" sz="2800" dirty="0"/>
              <a:t>Reducing Spatial Redundancy in Convolutional Neural Networks with Octave Convolution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AED86-5B85-41F3-832D-59D88829C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2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DB5E4-32B6-4F7D-B794-8A129F5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94B990-E301-42B7-BFF2-24B068F0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862132"/>
            <a:ext cx="6448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28C1A1-C88C-4038-8CE5-2257D811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518425"/>
            <a:ext cx="9408209" cy="62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D7D8AA-FD95-4DC7-BD68-0448F05B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24012"/>
            <a:ext cx="91059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9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C3940B-B0DC-43CA-B7BB-A2B914D6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00100"/>
            <a:ext cx="9077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9D9B38-5004-40C9-917E-0C3A67E7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988"/>
            <a:ext cx="12192000" cy="31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61A81-E545-4BA6-ADB3-7276542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3EEB3-90F3-477D-99FE-C50902ADD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分别存储和处理低频和高频特征，提高了模型的效率</a:t>
            </a:r>
            <a:endParaRPr lang="en-US" altLang="zh-CN" dirty="0"/>
          </a:p>
          <a:p>
            <a:r>
              <a:rPr lang="zh-CN" altLang="en-US" dirty="0"/>
              <a:t>具有足够的通用性，可以代替常规的卷积运算</a:t>
            </a:r>
            <a:endParaRPr lang="en-US" altLang="zh-CN" dirty="0"/>
          </a:p>
          <a:p>
            <a:r>
              <a:rPr lang="zh-CN" altLang="en-US" dirty="0"/>
              <a:t>通过在低频段和高频段之间进行有效的通信，增大接收域的大小，从而获得更多的全局信息，从而提高识别性能。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5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35036D-BCD9-4F66-824A-4271E363C9AC}"/>
              </a:ext>
            </a:extLst>
          </p:cNvPr>
          <p:cNvSpPr/>
          <p:nvPr/>
        </p:nvSpPr>
        <p:spPr>
          <a:xfrm>
            <a:off x="1576646" y="1604048"/>
            <a:ext cx="8531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核心原理：</a:t>
            </a:r>
            <a:endParaRPr lang="en-US" altLang="zh-CN" sz="2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利用空间尺度化理论将图像高频低频部分分开，下采样低频部分，可以大大降低参数量，并且可以完美的嵌入到神经网络中。降低了低频信息的冗余。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343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7B7C-9BCD-425D-8C06-A634B3C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FD2910-1A0E-4E72-8B1D-2EC2ADBC27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9850" y="2343281"/>
            <a:ext cx="6972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D432D-E083-450B-A63F-353D7F1C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9135"/>
            <a:ext cx="10364451" cy="1596177"/>
          </a:xfrm>
        </p:spPr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D689E-EEB8-476F-AE45-02F3F47B7B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6270"/>
            <a:ext cx="10363826" cy="3424107"/>
          </a:xfrm>
        </p:spPr>
        <p:txBody>
          <a:bodyPr/>
          <a:lstStyle/>
          <a:p>
            <a:r>
              <a:rPr lang="zh-CN" altLang="en-US" dirty="0"/>
              <a:t>提高</a:t>
            </a:r>
            <a:r>
              <a:rPr lang="en-US" altLang="zh-CN" dirty="0"/>
              <a:t>CNN</a:t>
            </a:r>
            <a:r>
              <a:rPr lang="zh-CN" altLang="en-US" dirty="0"/>
              <a:t>的效率</a:t>
            </a:r>
            <a:endParaRPr lang="nb-NO" altLang="zh-CN" dirty="0"/>
          </a:p>
          <a:p>
            <a:pPr lvl="1"/>
            <a:r>
              <a:rPr lang="nb-NO" altLang="zh-CN" dirty="0"/>
              <a:t>ResNet</a:t>
            </a:r>
            <a:r>
              <a:rPr lang="zh-CN" altLang="nb-NO" dirty="0"/>
              <a:t>和</a:t>
            </a:r>
            <a:r>
              <a:rPr lang="nb-NO" altLang="zh-CN" dirty="0"/>
              <a:t>DenseNet</a:t>
            </a:r>
            <a:r>
              <a:rPr lang="zh-CN" altLang="en-US" dirty="0"/>
              <a:t>：快捷连接</a:t>
            </a:r>
            <a:endParaRPr lang="en-US" altLang="zh-CN" dirty="0"/>
          </a:p>
          <a:p>
            <a:pPr lvl="1"/>
            <a:r>
              <a:rPr lang="en-US" altLang="zh-CN" dirty="0" err="1"/>
              <a:t>ResNeXt</a:t>
            </a:r>
            <a:r>
              <a:rPr lang="zh-CN" altLang="en-US" dirty="0"/>
              <a:t>和</a:t>
            </a:r>
            <a:r>
              <a:rPr lang="en-US" altLang="zh-CN" dirty="0" err="1"/>
              <a:t>ShuffleNet</a:t>
            </a:r>
            <a:r>
              <a:rPr lang="zh-CN" altLang="en-US" dirty="0"/>
              <a:t>：分组卷积（</a:t>
            </a:r>
            <a:r>
              <a:rPr lang="en-US" altLang="zh-CN" dirty="0"/>
              <a:t>Group Convolution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Xception</a:t>
            </a:r>
            <a:r>
              <a:rPr lang="zh-CN" altLang="en-US" dirty="0"/>
              <a:t>和</a:t>
            </a:r>
            <a:r>
              <a:rPr lang="en-US" altLang="zh-CN" dirty="0" err="1"/>
              <a:t>MobileNet</a:t>
            </a:r>
            <a:r>
              <a:rPr lang="zh-CN" altLang="en-US" dirty="0"/>
              <a:t>：深度卷积（</a:t>
            </a:r>
            <a:r>
              <a:rPr lang="en-US" altLang="zh-CN" dirty="0" err="1"/>
              <a:t>Depthwise</a:t>
            </a:r>
            <a:r>
              <a:rPr lang="en-US" altLang="zh-CN" dirty="0"/>
              <a:t> Convolution</a:t>
            </a:r>
            <a:r>
              <a:rPr lang="zh-CN" altLang="en-US" dirty="0"/>
              <a:t>）</a:t>
            </a:r>
            <a:endParaRPr lang="nb-NO" altLang="zh-CN" dirty="0"/>
          </a:p>
          <a:p>
            <a:r>
              <a:rPr lang="zh-CN" altLang="en-US" dirty="0"/>
              <a:t>多尺度表示学习</a:t>
            </a:r>
            <a:endParaRPr lang="en-US" altLang="zh-CN" dirty="0"/>
          </a:p>
          <a:p>
            <a:pPr lvl="1"/>
            <a:r>
              <a:rPr lang="en-US" altLang="zh-CN" dirty="0"/>
              <a:t>SIFT</a:t>
            </a:r>
            <a:r>
              <a:rPr lang="zh-CN" altLang="en-US" dirty="0"/>
              <a:t>：局部特征提取</a:t>
            </a:r>
            <a:endParaRPr lang="en-US" altLang="zh-CN" dirty="0"/>
          </a:p>
          <a:p>
            <a:pPr lvl="1"/>
            <a:r>
              <a:rPr lang="zh-CN" altLang="en-US" dirty="0"/>
              <a:t>上下采样整个网络的特征映射，以自动学习多尺度特征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A89360-CEC0-4A66-BA68-519851E5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95" y="157942"/>
            <a:ext cx="5736994" cy="28684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1671BB-AC90-47F9-93E8-F19F1E6D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95" y="3342891"/>
            <a:ext cx="6764194" cy="33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32C410-7151-46CE-AD1D-E6421598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08" y="1529541"/>
            <a:ext cx="7625984" cy="31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67960-0646-4EDC-BC76-346C041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Octave </a:t>
            </a:r>
            <a:r>
              <a:rPr lang="zh-CN" altLang="en-US" dirty="0"/>
              <a:t>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F6ED3-5DA2-4655-9CBA-15D85D52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39" y="2364234"/>
            <a:ext cx="4448147" cy="2249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F72C31-F757-412C-8807-C17C11C8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18" y="2812518"/>
            <a:ext cx="1809750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FC5441-0DE5-43FF-9B26-B8DEB09B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776" y="3429000"/>
            <a:ext cx="5505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5F042-F618-4396-98D2-DF28F839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71106"/>
            <a:ext cx="10364451" cy="1596177"/>
          </a:xfrm>
        </p:spPr>
        <p:txBody>
          <a:bodyPr/>
          <a:lstStyle/>
          <a:p>
            <a:r>
              <a:rPr lang="en-US" altLang="zh-CN" dirty="0"/>
              <a:t>Octave</a:t>
            </a:r>
            <a:r>
              <a:rPr lang="zh-CN" altLang="en-US" dirty="0"/>
              <a:t>卷积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E9BA32-62D7-45B6-A171-4BFA2D09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14" y="1431596"/>
            <a:ext cx="4476750" cy="10001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75FA6A-94AE-40C0-9432-1F447DD1F0A0}"/>
              </a:ext>
            </a:extLst>
          </p:cNvPr>
          <p:cNvSpPr txBox="1"/>
          <p:nvPr/>
        </p:nvSpPr>
        <p:spPr>
          <a:xfrm>
            <a:off x="2169623" y="174699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Vanilla CNN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8F8F5-F2CF-48B2-A64D-F86D7E77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10" y="3860137"/>
            <a:ext cx="2914650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56106B-0A27-4B60-91F8-D6893C666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226600"/>
            <a:ext cx="4552950" cy="2057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244470-21C9-4AFC-B924-7B28D165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426280"/>
            <a:ext cx="5362575" cy="2124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C47BBA-1624-468C-A1BC-2C550F651745}"/>
              </a:ext>
            </a:extLst>
          </p:cNvPr>
          <p:cNvSpPr txBox="1"/>
          <p:nvPr/>
        </p:nvSpPr>
        <p:spPr>
          <a:xfrm>
            <a:off x="913774" y="4099333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Octave CNN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76452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FE76CD-F08D-4AD3-835C-5281982A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072947"/>
            <a:ext cx="7543800" cy="3648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9C260-9D94-4D74-9DE2-CC928606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4982007"/>
            <a:ext cx="7248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631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</TotalTime>
  <Words>169</Words>
  <Application>Microsoft Office PowerPoint</Application>
  <PresentationFormat>宽屏</PresentationFormat>
  <Paragraphs>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</vt:lpstr>
      <vt:lpstr>Arial</vt:lpstr>
      <vt:lpstr>Tw Cen MT</vt:lpstr>
      <vt:lpstr>水滴</vt:lpstr>
      <vt:lpstr>Drop an Octave:  Reducing Spatial Redundancy in Convolutional Neural Networks with Octave Convolution</vt:lpstr>
      <vt:lpstr>PowerPoint 演示文稿</vt:lpstr>
      <vt:lpstr>动机</vt:lpstr>
      <vt:lpstr>相关工作</vt:lpstr>
      <vt:lpstr>PowerPoint 演示文稿</vt:lpstr>
      <vt:lpstr>PowerPoint 演示文稿</vt:lpstr>
      <vt:lpstr>Octave 表示</vt:lpstr>
      <vt:lpstr>Octave卷积</vt:lpstr>
      <vt:lpstr>PowerPoint 演示文稿</vt:lpstr>
      <vt:lpstr>实验</vt:lpstr>
      <vt:lpstr>PowerPoint 演示文稿</vt:lpstr>
      <vt:lpstr>PowerPoint 演示文稿</vt:lpstr>
      <vt:lpstr>PowerPoint 演示文稿</vt:lpstr>
      <vt:lpstr>PowerPoint 演示文稿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军帅</dc:creator>
  <cp:lastModifiedBy>于 军帅</cp:lastModifiedBy>
  <cp:revision>35</cp:revision>
  <dcterms:created xsi:type="dcterms:W3CDTF">2019-04-21T10:45:00Z</dcterms:created>
  <dcterms:modified xsi:type="dcterms:W3CDTF">2019-04-21T11:18:32Z</dcterms:modified>
</cp:coreProperties>
</file>