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75" r:id="rId9"/>
    <p:sldId id="267" r:id="rId10"/>
    <p:sldId id="264" r:id="rId11"/>
    <p:sldId id="25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ADC72-70FA-41AD-82EA-9B65B5F3C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AC468-2CF4-411D-AC63-D59474F7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322617"/>
            <a:ext cx="6815669" cy="655781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NAACL2019</a:t>
            </a:r>
          </a:p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于军帅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2019-05-05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87B41-F983-4206-B881-5C58E5AD6DD6}"/>
              </a:ext>
            </a:extLst>
          </p:cNvPr>
          <p:cNvSpPr txBox="1"/>
          <p:nvPr/>
        </p:nvSpPr>
        <p:spPr>
          <a:xfrm>
            <a:off x="4330132" y="366997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复旦计科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纽约大学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2019-02-25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42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861F49-1FB7-4FB0-8BDA-93A210FD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4CB93DC-BD63-4508-9369-FE1A7498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Radical Connections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：每个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satellite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Radical Connections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Relay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，并且每两个不相邻的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satellite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都可以通过两次传播互相连接；捕捉全局信息的同时还能去除原先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的冗余性；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Ring Connections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：因为文本输入是连续的，我们可以认为这种相连节点的连接是一种归纳偏置，因此加入了这种归纳偏置之后可以减轻无偏学习的负担，并且增强了模型的泛化能力；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有了上两种连接，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就既可以捕获局部信息也可以捕获全局信息。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F89C1-91C5-4C37-AF79-848E1AE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归纳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C458-B0AD-41E8-80C1-1CEFBA19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归纳偏差是一个关于机器学习算法的目标函数的假设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其实就是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模型的指导规则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可以同时应用于训练和预测，是一种超参数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因为是模型的一部分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归纳偏差的种类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最小交叉验证误差、最大边界、最小描述长度、最少特征数、最近邻居、最大条件独立性</a:t>
            </a:r>
          </a:p>
        </p:txBody>
      </p:sp>
    </p:spTree>
    <p:extLst>
      <p:ext uri="{BB962C8B-B14F-4D97-AF65-F5344CB8AC3E}">
        <p14:creationId xmlns:p14="http://schemas.microsoft.com/office/powerpoint/2010/main" val="48536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0C18-B5E4-41FB-A5AE-B75843E6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ACF56F-00FE-4AE6-BABC-801A1B57D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202" y="2541905"/>
            <a:ext cx="4657725" cy="971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CEFAF-B06C-4DA3-979C-21B6A43A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51" y="3769361"/>
            <a:ext cx="5610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7C1BBB-EB7A-4D7E-9C42-478B3822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604837"/>
            <a:ext cx="6572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FB98-6460-474C-B304-4F5CA7C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 Masked Summation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1DAF9-0FAF-419D-90EC-A784E9D0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05146"/>
            <a:ext cx="9706495" cy="16477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AEE09D-574A-41A1-B0AF-FE72886EFA46}"/>
              </a:ext>
            </a:extLst>
          </p:cNvPr>
          <p:cNvSpPr txBox="1"/>
          <p:nvPr/>
        </p:nvSpPr>
        <p:spPr>
          <a:xfrm>
            <a:off x="5360668" y="40681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n=8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976315-D752-4435-A9C5-FAE4429B8F9F}"/>
              </a:ext>
            </a:extLst>
          </p:cNvPr>
          <p:cNvCxnSpPr>
            <a:cxnSpLocks/>
          </p:cNvCxnSpPr>
          <p:nvPr/>
        </p:nvCxnSpPr>
        <p:spPr>
          <a:xfrm>
            <a:off x="1604356" y="4252854"/>
            <a:ext cx="353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C6CD71-4309-4C93-9C1F-DFDCC35B85F1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6148650" y="4252854"/>
            <a:ext cx="342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995D68-49B5-4D0E-A2F1-462D58D5D5C5}"/>
              </a:ext>
            </a:extLst>
          </p:cNvPr>
          <p:cNvCxnSpPr>
            <a:cxnSpLocks/>
          </p:cNvCxnSpPr>
          <p:nvPr/>
        </p:nvCxnSpPr>
        <p:spPr>
          <a:xfrm>
            <a:off x="1529542" y="3167149"/>
            <a:ext cx="0" cy="901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626EF3-5ED5-48C1-AA2C-7C036CE6CA23}"/>
              </a:ext>
            </a:extLst>
          </p:cNvPr>
          <p:cNvSpPr txBox="1"/>
          <p:nvPr/>
        </p:nvSpPr>
        <p:spPr>
          <a:xfrm>
            <a:off x="982972" y="34192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7A8C91-5A72-49AF-98B4-B04030214024}"/>
              </a:ext>
            </a:extLst>
          </p:cNvPr>
          <p:cNvCxnSpPr>
            <a:cxnSpLocks/>
          </p:cNvCxnSpPr>
          <p:nvPr/>
        </p:nvCxnSpPr>
        <p:spPr>
          <a:xfrm flipV="1">
            <a:off x="1820487" y="2676698"/>
            <a:ext cx="3822470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4C05D39-D2AF-4BB6-AF87-D07663359C53}"/>
              </a:ext>
            </a:extLst>
          </p:cNvPr>
          <p:cNvCxnSpPr>
            <a:cxnSpLocks/>
          </p:cNvCxnSpPr>
          <p:nvPr/>
        </p:nvCxnSpPr>
        <p:spPr>
          <a:xfrm flipV="1">
            <a:off x="5084271" y="2676698"/>
            <a:ext cx="880453" cy="44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42C250-9CC6-4AE3-9476-6383E7CF9772}"/>
              </a:ext>
            </a:extLst>
          </p:cNvPr>
          <p:cNvCxnSpPr>
            <a:cxnSpLocks/>
          </p:cNvCxnSpPr>
          <p:nvPr/>
        </p:nvCxnSpPr>
        <p:spPr>
          <a:xfrm flipH="1" flipV="1">
            <a:off x="6325985" y="2676698"/>
            <a:ext cx="3056315" cy="43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DDBD3F2-11B3-46BB-839F-C43D1ED6C0E2}"/>
              </a:ext>
            </a:extLst>
          </p:cNvPr>
          <p:cNvSpPr txBox="1"/>
          <p:nvPr/>
        </p:nvSpPr>
        <p:spPr>
          <a:xfrm>
            <a:off x="5722730" y="23073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DB88FF-E288-438D-B76D-E1156BB416A4}"/>
              </a:ext>
            </a:extLst>
          </p:cNvPr>
          <p:cNvSpPr txBox="1"/>
          <p:nvPr/>
        </p:nvSpPr>
        <p:spPr>
          <a:xfrm>
            <a:off x="1545948" y="4521543"/>
            <a:ext cx="918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，找出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列数据，设置其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masked field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，对除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masked field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之外的数据求和，使其接近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n&gt;&gt;k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的时候，就是对模型捕获长依赖的巨大考验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A96E1C-6870-4C1B-8B4E-5E569B6C2B8F}"/>
              </a:ext>
            </a:extLst>
          </p:cNvPr>
          <p:cNvSpPr/>
          <p:nvPr/>
        </p:nvSpPr>
        <p:spPr>
          <a:xfrm>
            <a:off x="1388225" y="3058638"/>
            <a:ext cx="8412480" cy="432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5E9719-B66B-4821-A4C9-DE749D9E8637}"/>
              </a:ext>
            </a:extLst>
          </p:cNvPr>
          <p:cNvCxnSpPr>
            <a:cxnSpLocks/>
          </p:cNvCxnSpPr>
          <p:nvPr/>
        </p:nvCxnSpPr>
        <p:spPr>
          <a:xfrm flipH="1" flipV="1">
            <a:off x="9228508" y="2892828"/>
            <a:ext cx="160469" cy="157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469F565-0589-45E5-8A07-B0560537191F}"/>
              </a:ext>
            </a:extLst>
          </p:cNvPr>
          <p:cNvSpPr txBox="1"/>
          <p:nvPr/>
        </p:nvSpPr>
        <p:spPr>
          <a:xfrm>
            <a:off x="8256826" y="2618266"/>
            <a:ext cx="183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Masked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68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43BBA6-AFDE-4043-81C2-F5C1A584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1011561"/>
            <a:ext cx="4460644" cy="4208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BCE9FC-594E-4112-B808-6BFC6F00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7" y="1324774"/>
            <a:ext cx="4668517" cy="35820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BCF341-FACC-4FF7-918F-95BDDE2981EA}"/>
              </a:ext>
            </a:extLst>
          </p:cNvPr>
          <p:cNvSpPr txBox="1"/>
          <p:nvPr/>
        </p:nvSpPr>
        <p:spPr>
          <a:xfrm>
            <a:off x="1149523" y="547710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保留了建模长依赖的能力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E2CBE-1820-499E-87A1-1F7F5A76DDD5}"/>
              </a:ext>
            </a:extLst>
          </p:cNvPr>
          <p:cNvSpPr txBox="1"/>
          <p:nvPr/>
        </p:nvSpPr>
        <p:spPr>
          <a:xfrm>
            <a:off x="6002375" y="514064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更快，尤其是建模长依赖的时候</a:t>
            </a:r>
          </a:p>
        </p:txBody>
      </p:sp>
    </p:spTree>
    <p:extLst>
      <p:ext uri="{BB962C8B-B14F-4D97-AF65-F5344CB8AC3E}">
        <p14:creationId xmlns:p14="http://schemas.microsoft.com/office/powerpoint/2010/main" val="374920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FB98-6460-474C-B304-4F5CA7C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Experiments-Text Classification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8C2548-28E5-465B-AB81-A70465B96B65}"/>
                  </a:ext>
                </a:extLst>
              </p:cNvPr>
              <p:cNvSpPr txBox="1"/>
              <p:nvPr/>
            </p:nvSpPr>
            <p:spPr>
              <a:xfrm>
                <a:off x="1654233" y="2967644"/>
                <a:ext cx="30757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作为最终的表达输入到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MLP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8C2548-28E5-465B-AB81-A70465B9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33" y="2967644"/>
                <a:ext cx="3075709" cy="646331"/>
              </a:xfrm>
              <a:prstGeom prst="rect">
                <a:avLst/>
              </a:prstGeom>
              <a:blipFill>
                <a:blip r:embed="rId2"/>
                <a:stretch>
                  <a:fillRect l="-1584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76091F3-97B9-4057-8C68-A2A7D4E1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5629"/>
            <a:ext cx="4300267" cy="36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50FC82-88A4-4091-A826-C3DF10BA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91" y="754360"/>
            <a:ext cx="10009217" cy="53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725E-A985-47AB-B76E-8FD5989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消解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0A320-E833-4290-A364-3469A900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38017"/>
            <a:ext cx="4579694" cy="22576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28C7AC-F5BA-4CC3-B8D2-7D8BD74706C2}"/>
              </a:ext>
            </a:extLst>
          </p:cNvPr>
          <p:cNvSpPr txBox="1"/>
          <p:nvPr/>
        </p:nvSpPr>
        <p:spPr>
          <a:xfrm>
            <a:off x="6316905" y="3016741"/>
            <a:ext cx="4705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消解实验表明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radical connection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对于捕捉长依赖是及其重要的，在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试验中，如果去掉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radical connection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，效果会及其差，而去掉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ring connection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效果只下降一点，，可以说明这一点。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C62E1-08E6-40E5-BE46-21635C89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Introduction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C12C3E-0A25-469A-A304-5A920C06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的限制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存储和计算资源的消耗是序列长度的平方量级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需要在较大数据集上进行预训练，即受限于先验知识</a:t>
            </a:r>
          </a:p>
        </p:txBody>
      </p:sp>
    </p:spTree>
    <p:extLst>
      <p:ext uri="{BB962C8B-B14F-4D97-AF65-F5344CB8AC3E}">
        <p14:creationId xmlns:p14="http://schemas.microsoft.com/office/powerpoint/2010/main" val="36741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7659BB7-FF6C-4033-B821-7EF2066C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236210"/>
            <a:ext cx="6381750" cy="31337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48BA7F-78CB-4EFB-9925-85C05347ADD0}"/>
              </a:ext>
            </a:extLst>
          </p:cNvPr>
          <p:cNvSpPr/>
          <p:nvPr/>
        </p:nvSpPr>
        <p:spPr>
          <a:xfrm>
            <a:off x="3114502" y="11165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7AA7FE-9412-4DF4-B5C2-B2C9598E2F97}"/>
              </a:ext>
            </a:extLst>
          </p:cNvPr>
          <p:cNvCxnSpPr>
            <a:cxnSpLocks/>
          </p:cNvCxnSpPr>
          <p:nvPr/>
        </p:nvCxnSpPr>
        <p:spPr>
          <a:xfrm flipH="1">
            <a:off x="8096596" y="2186247"/>
            <a:ext cx="365760" cy="70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5DD0E92-FA2F-4DEF-8CFF-B3BE4FE40880}"/>
              </a:ext>
            </a:extLst>
          </p:cNvPr>
          <p:cNvSpPr txBox="1"/>
          <p:nvPr/>
        </p:nvSpPr>
        <p:spPr>
          <a:xfrm>
            <a:off x="7780713" y="1774956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Ring connection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F4413A-B071-48AC-8631-ECEFBE940EF9}"/>
              </a:ext>
            </a:extLst>
          </p:cNvPr>
          <p:cNvCxnSpPr>
            <a:cxnSpLocks/>
          </p:cNvCxnSpPr>
          <p:nvPr/>
        </p:nvCxnSpPr>
        <p:spPr>
          <a:xfrm flipH="1">
            <a:off x="8171411" y="4318462"/>
            <a:ext cx="939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FE05DC-E65D-4299-9723-998B26532583}"/>
              </a:ext>
            </a:extLst>
          </p:cNvPr>
          <p:cNvSpPr txBox="1"/>
          <p:nvPr/>
        </p:nvSpPr>
        <p:spPr>
          <a:xfrm>
            <a:off x="8938170" y="4087629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Radical connection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1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4EE566-8398-44F7-8C3F-34CF4F726362}"/>
                  </a:ext>
                </a:extLst>
              </p:cNvPr>
              <p:cNvSpPr txBox="1"/>
              <p:nvPr/>
            </p:nvSpPr>
            <p:spPr>
              <a:xfrm>
                <a:off x="1695796" y="2310938"/>
                <a:ext cx="9144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贡献：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在保持能力不下降的同时精简了结构，使得连接的数量从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变成了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将语义结构分析的任务分成了两部分，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Radical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负责捕捉非局部信息，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Ring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负责捕捉局部信息；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设计了一个模拟任务“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Masked Summation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”用于衡量模型捕捉长依赖的能力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4EE566-8398-44F7-8C3F-34CF4F72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96" y="2310938"/>
                <a:ext cx="9144000" cy="4154984"/>
              </a:xfrm>
              <a:prstGeom prst="rect">
                <a:avLst/>
              </a:prstGeom>
              <a:blipFill>
                <a:blip r:embed="rId2"/>
                <a:stretch>
                  <a:fillRect l="-1000"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E1E3D9CA-D8D9-41F8-B90C-84899C58FA94}"/>
              </a:ext>
            </a:extLst>
          </p:cNvPr>
          <p:cNvSpPr/>
          <p:nvPr/>
        </p:nvSpPr>
        <p:spPr>
          <a:xfrm>
            <a:off x="3114502" y="11165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Star-Transformer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861F49-1FB7-4FB0-8BDA-93A210FD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Related Work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98AEB-0D05-425F-901C-FCCBF6A6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Modelling Local Compositionality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Modelling Non-Local Compositionality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Transformer-XL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Universal Transformer</a:t>
            </a:r>
          </a:p>
        </p:txBody>
      </p:sp>
    </p:spTree>
    <p:extLst>
      <p:ext uri="{BB962C8B-B14F-4D97-AF65-F5344CB8AC3E}">
        <p14:creationId xmlns:p14="http://schemas.microsoft.com/office/powerpoint/2010/main" val="25153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1E3D9CA-D8D9-41F8-B90C-84899C58FA94}"/>
              </a:ext>
            </a:extLst>
          </p:cNvPr>
          <p:cNvSpPr/>
          <p:nvPr/>
        </p:nvSpPr>
        <p:spPr>
          <a:xfrm>
            <a:off x="3114502" y="11165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571F71-8809-4A09-B2D7-E39B2469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18" y="2046055"/>
            <a:ext cx="2670971" cy="38797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9E1177-D861-46D2-A1F7-901E2CE8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15" y="2011681"/>
            <a:ext cx="6703563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7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1E3D9CA-D8D9-41F8-B90C-84899C58FA94}"/>
              </a:ext>
            </a:extLst>
          </p:cNvPr>
          <p:cNvSpPr/>
          <p:nvPr/>
        </p:nvSpPr>
        <p:spPr>
          <a:xfrm>
            <a:off x="3114502" y="11165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Transformer-XL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4B2A-382F-4477-9188-8E1AA5DE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74" y="1982404"/>
            <a:ext cx="8949051" cy="26354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E13572-8F97-4A60-8DB1-3E1CB9ADD8AE}"/>
              </a:ext>
            </a:extLst>
          </p:cNvPr>
          <p:cNvSpPr/>
          <p:nvPr/>
        </p:nvSpPr>
        <p:spPr>
          <a:xfrm>
            <a:off x="1939882" y="4859641"/>
            <a:ext cx="831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Rami Al-Rfou, Dokook Choe, Noah Constant, Mandy Guo, and Llion Jones. Character-level language modeling with deeper self-attention. arXiv preprint arXiv:1808.04444, 2018.</a:t>
            </a:r>
          </a:p>
        </p:txBody>
      </p:sp>
    </p:spTree>
    <p:extLst>
      <p:ext uri="{BB962C8B-B14F-4D97-AF65-F5344CB8AC3E}">
        <p14:creationId xmlns:p14="http://schemas.microsoft.com/office/powerpoint/2010/main" val="33083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1E3D9CA-D8D9-41F8-B90C-84899C58FA94}"/>
              </a:ext>
            </a:extLst>
          </p:cNvPr>
          <p:cNvSpPr/>
          <p:nvPr/>
        </p:nvSpPr>
        <p:spPr>
          <a:xfrm>
            <a:off x="3114502" y="11165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Transformer-XL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CA441-D799-4110-9C32-51013288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17" y="1824481"/>
            <a:ext cx="9529369" cy="2870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C45F7A-50CB-4D3F-B35C-A8B1475B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5" y="4597111"/>
            <a:ext cx="10089445" cy="14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1E3D9CA-D8D9-41F8-B90C-84899C58FA94}"/>
              </a:ext>
            </a:extLst>
          </p:cNvPr>
          <p:cNvSpPr/>
          <p:nvPr/>
        </p:nvSpPr>
        <p:spPr>
          <a:xfrm>
            <a:off x="3048000" y="55964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Universe Transformer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D09303-AE8A-4108-A713-93550953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55" y="1367281"/>
            <a:ext cx="4583690" cy="47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0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2337</TotalTime>
  <Words>496</Words>
  <Application>Microsoft Office PowerPoint</Application>
  <PresentationFormat>宽屏</PresentationFormat>
  <Paragraphs>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Cambria Math</vt:lpstr>
      <vt:lpstr>Garamond</vt:lpstr>
      <vt:lpstr>环保</vt:lpstr>
      <vt:lpstr>Star-Transformer</vt:lpstr>
      <vt:lpstr>Introduction</vt:lpstr>
      <vt:lpstr>PowerPoint 演示文稿</vt:lpstr>
      <vt:lpstr>PowerPoint 演示文稿</vt:lpstr>
      <vt:lpstr>Related Work</vt:lpstr>
      <vt:lpstr>PowerPoint 演示文稿</vt:lpstr>
      <vt:lpstr>PowerPoint 演示文稿</vt:lpstr>
      <vt:lpstr>PowerPoint 演示文稿</vt:lpstr>
      <vt:lpstr>PowerPoint 演示文稿</vt:lpstr>
      <vt:lpstr>Model</vt:lpstr>
      <vt:lpstr>归纳偏差</vt:lpstr>
      <vt:lpstr>Implementation</vt:lpstr>
      <vt:lpstr>PowerPoint 演示文稿</vt:lpstr>
      <vt:lpstr>Experiments- Masked Summation</vt:lpstr>
      <vt:lpstr>PowerPoint 演示文稿</vt:lpstr>
      <vt:lpstr>Experiments-Text Classification</vt:lpstr>
      <vt:lpstr>PowerPoint 演示文稿</vt:lpstr>
      <vt:lpstr>消解实验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Star-Transformer</dc:title>
  <dc:creator>于 军帅</dc:creator>
  <cp:lastModifiedBy>于 军帅</cp:lastModifiedBy>
  <cp:revision>79</cp:revision>
  <dcterms:created xsi:type="dcterms:W3CDTF">2019-05-05T10:55:25Z</dcterms:created>
  <dcterms:modified xsi:type="dcterms:W3CDTF">2019-05-19T07:21:44Z</dcterms:modified>
</cp:coreProperties>
</file>