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56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4" autoAdjust="0"/>
    <p:restoredTop sz="94660"/>
  </p:normalViewPr>
  <p:slideViewPr>
    <p:cSldViewPr>
      <p:cViewPr varScale="1">
        <p:scale>
          <a:sx n="81" d="100"/>
          <a:sy n="81" d="100"/>
        </p:scale>
        <p:origin x="184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4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87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72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33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38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31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83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02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93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93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61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6190-F7A8-4043-83B7-687FE88626FC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38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6733" y="2838642"/>
            <a:ext cx="1728192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term.jsp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20072" y="2127215"/>
            <a:ext cx="1773911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joinPro.jsp</a:t>
            </a:r>
            <a:endParaRPr lang="ko-KR" altLang="en-US" dirty="0"/>
          </a:p>
        </p:txBody>
      </p:sp>
      <p:sp>
        <p:nvSpPr>
          <p:cNvPr id="8" name="원통 7"/>
          <p:cNvSpPr/>
          <p:nvPr/>
        </p:nvSpPr>
        <p:spPr>
          <a:xfrm>
            <a:off x="8155800" y="2380795"/>
            <a:ext cx="720080" cy="331236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/>
          <p:cNvCxnSpPr>
            <a:cxnSpLocks/>
            <a:stCxn id="4" idx="3"/>
            <a:endCxn id="5" idx="1"/>
          </p:cNvCxnSpPr>
          <p:nvPr/>
        </p:nvCxnSpPr>
        <p:spPr>
          <a:xfrm flipV="1">
            <a:off x="1834925" y="2343239"/>
            <a:ext cx="360811" cy="711427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</p:cNvCxnSpPr>
          <p:nvPr/>
        </p:nvCxnSpPr>
        <p:spPr>
          <a:xfrm>
            <a:off x="3923929" y="2319581"/>
            <a:ext cx="1296143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  <a:stCxn id="6" idx="3"/>
          </p:cNvCxnSpPr>
          <p:nvPr/>
        </p:nvCxnSpPr>
        <p:spPr>
          <a:xfrm>
            <a:off x="6993983" y="2343239"/>
            <a:ext cx="1145384" cy="1104644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23995" y="1944494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member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 rot="2516027">
            <a:off x="7118507" y="251428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member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831494" y="3528545"/>
            <a:ext cx="1656184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idCheck.jsp</a:t>
            </a:r>
            <a:endParaRPr lang="ko-KR" altLang="en-US" dirty="0"/>
          </a:p>
        </p:txBody>
      </p:sp>
      <p:cxnSp>
        <p:nvCxnSpPr>
          <p:cNvPr id="33" name="직선 화살표 연결선 32"/>
          <p:cNvCxnSpPr>
            <a:cxnSpLocks/>
          </p:cNvCxnSpPr>
          <p:nvPr/>
        </p:nvCxnSpPr>
        <p:spPr>
          <a:xfrm>
            <a:off x="2879812" y="2547140"/>
            <a:ext cx="979559" cy="1021321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2400541">
            <a:off x="3368400" y="2759548"/>
            <a:ext cx="38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259632" y="130938"/>
            <a:ext cx="6600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기능 흐름도</a:t>
            </a:r>
            <a:r>
              <a:rPr lang="en-US" altLang="ko-KR" sz="4000" dirty="0"/>
              <a:t>(Unit Task Flow)</a:t>
            </a:r>
            <a:endParaRPr lang="ko-KR" altLang="en-US" sz="4000" dirty="0"/>
          </a:p>
        </p:txBody>
      </p:sp>
      <p:sp>
        <p:nvSpPr>
          <p:cNvPr id="58" name="AutoShape 2" descr="MariaDB - 나무위키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9" name="Picture 4" descr="Amazon RDS for MariaDB – Amazon Web Services(AWS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891118"/>
            <a:ext cx="864096" cy="48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20098" y="57332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회원가입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E494FE7-03EF-4A92-1668-7EF2E00C016E}"/>
              </a:ext>
            </a:extLst>
          </p:cNvPr>
          <p:cNvSpPr/>
          <p:nvPr/>
        </p:nvSpPr>
        <p:spPr>
          <a:xfrm>
            <a:off x="5232840" y="4395391"/>
            <a:ext cx="1656184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idload.jsp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95736" y="2127215"/>
            <a:ext cx="1728193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join.jsp</a:t>
            </a:r>
            <a:endParaRPr lang="ko-KR" altLang="en-US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4A7FFF9-8F03-DC75-B7E0-07986D317D3B}"/>
              </a:ext>
            </a:extLst>
          </p:cNvPr>
          <p:cNvCxnSpPr>
            <a:cxnSpLocks/>
          </p:cNvCxnSpPr>
          <p:nvPr/>
        </p:nvCxnSpPr>
        <p:spPr>
          <a:xfrm>
            <a:off x="3369591" y="3986061"/>
            <a:ext cx="1891004" cy="625354"/>
          </a:xfrm>
          <a:prstGeom prst="bentConnector3">
            <a:avLst>
              <a:gd name="adj1" fmla="val 1146"/>
            </a:avLst>
          </a:prstGeom>
          <a:ln>
            <a:tailEnd type="triangle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5C08DEB-D2FD-D373-08CE-68AE74CA0353}"/>
              </a:ext>
            </a:extLst>
          </p:cNvPr>
          <p:cNvSpPr txBox="1"/>
          <p:nvPr/>
        </p:nvSpPr>
        <p:spPr>
          <a:xfrm>
            <a:off x="3975744" y="4221088"/>
            <a:ext cx="38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45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3429000"/>
            <a:ext cx="1728192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login.jsp</a:t>
            </a:r>
            <a:endParaRPr lang="ko-KR" altLang="en-US" dirty="0"/>
          </a:p>
        </p:txBody>
      </p:sp>
      <p:sp>
        <p:nvSpPr>
          <p:cNvPr id="8" name="원통 7"/>
          <p:cNvSpPr/>
          <p:nvPr/>
        </p:nvSpPr>
        <p:spPr>
          <a:xfrm>
            <a:off x="8315908" y="2131245"/>
            <a:ext cx="720080" cy="331236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9" name="직선 화살표 연결선 38"/>
          <p:cNvCxnSpPr>
            <a:cxnSpLocks/>
            <a:stCxn id="4" idx="3"/>
            <a:endCxn id="3" idx="1"/>
          </p:cNvCxnSpPr>
          <p:nvPr/>
        </p:nvCxnSpPr>
        <p:spPr>
          <a:xfrm>
            <a:off x="2051720" y="3645024"/>
            <a:ext cx="1721344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542739" y="3212976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id,pw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259632" y="130938"/>
            <a:ext cx="6600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기능 흐름도</a:t>
            </a:r>
            <a:r>
              <a:rPr lang="en-US" altLang="ko-KR" sz="4000" dirty="0"/>
              <a:t>(Unit Task Flow)</a:t>
            </a:r>
            <a:endParaRPr lang="ko-KR" altLang="en-US" sz="4000" dirty="0"/>
          </a:p>
        </p:txBody>
      </p:sp>
      <p:sp>
        <p:nvSpPr>
          <p:cNvPr id="58" name="AutoShape 2" descr="MariaDB - 나무위키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9" name="Picture 4" descr="Amazon RDS for MariaDB – Amazon Web Services(AWS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733" y="4725144"/>
            <a:ext cx="936104" cy="48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46EDEB0-31D6-C95E-3386-40066CBD24AC}"/>
              </a:ext>
            </a:extLst>
          </p:cNvPr>
          <p:cNvSpPr/>
          <p:nvPr/>
        </p:nvSpPr>
        <p:spPr>
          <a:xfrm>
            <a:off x="3773064" y="3429000"/>
            <a:ext cx="1728192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loginPro.jsp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F2C6F1C-CA49-D1D1-CD39-7777175DD67D}"/>
              </a:ext>
            </a:extLst>
          </p:cNvPr>
          <p:cNvCxnSpPr>
            <a:cxnSpLocks/>
          </p:cNvCxnSpPr>
          <p:nvPr/>
        </p:nvCxnSpPr>
        <p:spPr>
          <a:xfrm>
            <a:off x="5524865" y="3645024"/>
            <a:ext cx="2791043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BAED06-83A6-685E-8F83-840993D79D95}"/>
              </a:ext>
            </a:extLst>
          </p:cNvPr>
          <p:cNvSpPr txBox="1"/>
          <p:nvPr/>
        </p:nvSpPr>
        <p:spPr>
          <a:xfrm>
            <a:off x="6561543" y="3212976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id,pw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F59655-4626-4A9D-376E-420F2D7F2943}"/>
              </a:ext>
            </a:extLst>
          </p:cNvPr>
          <p:cNvSpPr txBox="1"/>
          <p:nvPr/>
        </p:nvSpPr>
        <p:spPr>
          <a:xfrm>
            <a:off x="3720098" y="573325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91098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꺾인 연결선 42">
            <a:extLst>
              <a:ext uri="{FF2B5EF4-FFF2-40B4-BE49-F238E27FC236}">
                <a16:creationId xmlns:a16="http://schemas.microsoft.com/office/drawing/2014/main" id="{F2BCE064-960C-5710-8134-6E4C09C5FB28}"/>
              </a:ext>
            </a:extLst>
          </p:cNvPr>
          <p:cNvCxnSpPr>
            <a:cxnSpLocks/>
          </p:cNvCxnSpPr>
          <p:nvPr/>
        </p:nvCxnSpPr>
        <p:spPr>
          <a:xfrm rot="10800000">
            <a:off x="892557" y="3155731"/>
            <a:ext cx="7399541" cy="3263592"/>
          </a:xfrm>
          <a:prstGeom prst="bentConnector4">
            <a:avLst>
              <a:gd name="adj1" fmla="val -4328"/>
              <a:gd name="adj2" fmla="val 145697"/>
            </a:avLst>
          </a:prstGeom>
          <a:ln>
            <a:tailEnd type="triangle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CE88013-C1BF-A33B-B25D-4B5974E9C862}"/>
              </a:ext>
            </a:extLst>
          </p:cNvPr>
          <p:cNvSpPr/>
          <p:nvPr/>
        </p:nvSpPr>
        <p:spPr>
          <a:xfrm>
            <a:off x="7289075" y="5062605"/>
            <a:ext cx="1728192" cy="1420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496" y="3144211"/>
            <a:ext cx="1515726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myPage.jsp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37684" y="3140968"/>
            <a:ext cx="13894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modify.jsp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60025" y="3140968"/>
            <a:ext cx="1957813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modifyPro.jsp</a:t>
            </a:r>
            <a:endParaRPr lang="ko-KR" altLang="en-US" dirty="0"/>
          </a:p>
        </p:txBody>
      </p:sp>
      <p:sp>
        <p:nvSpPr>
          <p:cNvPr id="8" name="원통 7"/>
          <p:cNvSpPr/>
          <p:nvPr/>
        </p:nvSpPr>
        <p:spPr>
          <a:xfrm>
            <a:off x="8297187" y="1902155"/>
            <a:ext cx="720080" cy="331236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/>
          <p:cNvCxnSpPr>
            <a:cxnSpLocks/>
            <a:stCxn id="4" idx="3"/>
            <a:endCxn id="5" idx="1"/>
          </p:cNvCxnSpPr>
          <p:nvPr/>
        </p:nvCxnSpPr>
        <p:spPr>
          <a:xfrm flipV="1">
            <a:off x="1551222" y="3356992"/>
            <a:ext cx="1186462" cy="3243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  <a:stCxn id="5" idx="3"/>
            <a:endCxn id="6" idx="1"/>
          </p:cNvCxnSpPr>
          <p:nvPr/>
        </p:nvCxnSpPr>
        <p:spPr>
          <a:xfrm>
            <a:off x="4127100" y="3356992"/>
            <a:ext cx="1132925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</p:cNvCxnSpPr>
          <p:nvPr/>
        </p:nvCxnSpPr>
        <p:spPr>
          <a:xfrm>
            <a:off x="7222534" y="3356992"/>
            <a:ext cx="1076599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923928" y="1209621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member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259632" y="130938"/>
            <a:ext cx="6600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기능 흐름도</a:t>
            </a:r>
            <a:r>
              <a:rPr lang="en-US" altLang="ko-KR" sz="4000" dirty="0"/>
              <a:t>(Unit Task Flow)</a:t>
            </a:r>
            <a:endParaRPr lang="ko-KR" altLang="en-US" sz="4000" dirty="0"/>
          </a:p>
        </p:txBody>
      </p:sp>
      <p:sp>
        <p:nvSpPr>
          <p:cNvPr id="58" name="AutoShape 2" descr="MariaDB - 나무위키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9" name="Picture 4" descr="Amazon RDS for MariaDB – Amazon Web Services(AWS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900" y="4354262"/>
            <a:ext cx="936104" cy="48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13448" y="6021288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회원정보 수정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02698D7-026B-2DEF-6FC0-0BA4B5DD0108}"/>
              </a:ext>
            </a:extLst>
          </p:cNvPr>
          <p:cNvSpPr txBox="1"/>
          <p:nvPr/>
        </p:nvSpPr>
        <p:spPr>
          <a:xfrm>
            <a:off x="1565480" y="2971065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member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A912F1-4AB7-DAA5-B518-71C84113293A}"/>
              </a:ext>
            </a:extLst>
          </p:cNvPr>
          <p:cNvSpPr txBox="1"/>
          <p:nvPr/>
        </p:nvSpPr>
        <p:spPr>
          <a:xfrm>
            <a:off x="4118170" y="298766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member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D9A9DEB-C9DF-8048-E549-380D34822D51}"/>
              </a:ext>
            </a:extLst>
          </p:cNvPr>
          <p:cNvSpPr txBox="1"/>
          <p:nvPr/>
        </p:nvSpPr>
        <p:spPr>
          <a:xfrm>
            <a:off x="7231681" y="295630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member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145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꺾인 연결선 42"/>
          <p:cNvCxnSpPr>
            <a:endCxn id="4" idx="0"/>
          </p:cNvCxnSpPr>
          <p:nvPr/>
        </p:nvCxnSpPr>
        <p:spPr>
          <a:xfrm rot="10800000">
            <a:off x="970830" y="2838642"/>
            <a:ext cx="7399541" cy="3263592"/>
          </a:xfrm>
          <a:prstGeom prst="bentConnector4">
            <a:avLst>
              <a:gd name="adj1" fmla="val -4328"/>
              <a:gd name="adj2" fmla="val 145697"/>
            </a:avLst>
          </a:prstGeom>
          <a:ln>
            <a:tailEnd type="triangle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06733" y="2838642"/>
            <a:ext cx="1728192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boardList.jsp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95736" y="2127215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addBoard.jsp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20072" y="2127215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addBoardPro.jsp</a:t>
            </a:r>
            <a:endParaRPr lang="ko-KR" altLang="en-US" dirty="0"/>
          </a:p>
        </p:txBody>
      </p:sp>
      <p:sp>
        <p:nvSpPr>
          <p:cNvPr id="8" name="원통 7"/>
          <p:cNvSpPr/>
          <p:nvPr/>
        </p:nvSpPr>
        <p:spPr>
          <a:xfrm>
            <a:off x="8316416" y="2924944"/>
            <a:ext cx="720080" cy="331236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/>
          <p:cNvCxnSpPr>
            <a:stCxn id="4" idx="3"/>
            <a:endCxn id="5" idx="1"/>
          </p:cNvCxnSpPr>
          <p:nvPr/>
        </p:nvCxnSpPr>
        <p:spPr>
          <a:xfrm flipV="1">
            <a:off x="1834925" y="2343239"/>
            <a:ext cx="360811" cy="711427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5" idx="3"/>
            <a:endCxn id="6" idx="1"/>
          </p:cNvCxnSpPr>
          <p:nvPr/>
        </p:nvCxnSpPr>
        <p:spPr>
          <a:xfrm>
            <a:off x="4427984" y="2343239"/>
            <a:ext cx="792088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" idx="3"/>
          </p:cNvCxnSpPr>
          <p:nvPr/>
        </p:nvCxnSpPr>
        <p:spPr>
          <a:xfrm>
            <a:off x="7452320" y="2343239"/>
            <a:ext cx="864096" cy="1166707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55976" y="1851360"/>
            <a:ext cx="79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 rot="3176174">
            <a:off x="7585712" y="2464629"/>
            <a:ext cx="79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483768" y="3293922"/>
            <a:ext cx="1656184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getBoard.jsp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915816" y="4158018"/>
            <a:ext cx="1800200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/>
              <a:t>updateBoard.jsp</a:t>
            </a:r>
            <a:endParaRPr lang="ko-KR" altLang="en-US" sz="1500" dirty="0"/>
          </a:p>
        </p:txBody>
      </p:sp>
      <p:sp>
        <p:nvSpPr>
          <p:cNvPr id="24" name="직사각형 23"/>
          <p:cNvSpPr/>
          <p:nvPr/>
        </p:nvSpPr>
        <p:spPr>
          <a:xfrm>
            <a:off x="971600" y="4833156"/>
            <a:ext cx="1656184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delBoard.jsp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22" idx="2"/>
          </p:cNvCxnSpPr>
          <p:nvPr/>
        </p:nvCxnSpPr>
        <p:spPr>
          <a:xfrm>
            <a:off x="3311860" y="3725970"/>
            <a:ext cx="0" cy="432048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508104" y="4158018"/>
            <a:ext cx="2160240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/>
              <a:t>updateBoardPro.jsp</a:t>
            </a:r>
            <a:endParaRPr lang="ko-KR" altLang="en-US" sz="1500" dirty="0"/>
          </a:p>
        </p:txBody>
      </p:sp>
      <p:cxnSp>
        <p:nvCxnSpPr>
          <p:cNvPr id="29" name="직선 화살표 연결선 28"/>
          <p:cNvCxnSpPr>
            <a:stCxn id="23" idx="3"/>
            <a:endCxn id="27" idx="1"/>
          </p:cNvCxnSpPr>
          <p:nvPr/>
        </p:nvCxnSpPr>
        <p:spPr>
          <a:xfrm>
            <a:off x="4716016" y="4374042"/>
            <a:ext cx="792088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7" idx="3"/>
          </p:cNvCxnSpPr>
          <p:nvPr/>
        </p:nvCxnSpPr>
        <p:spPr>
          <a:xfrm>
            <a:off x="7668344" y="4374042"/>
            <a:ext cx="648072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4" idx="3"/>
            <a:endCxn id="22" idx="1"/>
          </p:cNvCxnSpPr>
          <p:nvPr/>
        </p:nvCxnSpPr>
        <p:spPr>
          <a:xfrm>
            <a:off x="1834925" y="3054666"/>
            <a:ext cx="648843" cy="45528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2" idx="2"/>
            <a:endCxn id="24" idx="0"/>
          </p:cNvCxnSpPr>
          <p:nvPr/>
        </p:nvCxnSpPr>
        <p:spPr>
          <a:xfrm flipH="1">
            <a:off x="1799692" y="3725970"/>
            <a:ext cx="1512168" cy="1107186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4" idx="3"/>
          </p:cNvCxnSpPr>
          <p:nvPr/>
        </p:nvCxnSpPr>
        <p:spPr>
          <a:xfrm>
            <a:off x="2627784" y="5049180"/>
            <a:ext cx="5688632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22" idx="3"/>
          </p:cNvCxnSpPr>
          <p:nvPr/>
        </p:nvCxnSpPr>
        <p:spPr>
          <a:xfrm flipH="1" flipV="1">
            <a:off x="4139952" y="3509946"/>
            <a:ext cx="4176464" cy="432048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712822" y="3910231"/>
            <a:ext cx="79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 rot="19382006">
            <a:off x="1899020" y="401586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bno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 rot="2200531">
            <a:off x="1899020" y="293770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bno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 rot="321328">
            <a:off x="5641840" y="3325280"/>
            <a:ext cx="79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272959" y="917658"/>
            <a:ext cx="183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ArrayList</a:t>
            </a:r>
            <a:r>
              <a:rPr lang="en-US" altLang="ko-KR" dirty="0"/>
              <a:t>(board)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563888" y="467924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bno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259632" y="130938"/>
            <a:ext cx="6600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기능 흐름도</a:t>
            </a:r>
            <a:r>
              <a:rPr lang="en-US" altLang="ko-KR" sz="4000" dirty="0"/>
              <a:t>(Unit Task Flow)</a:t>
            </a:r>
            <a:endParaRPr lang="ko-KR" altLang="en-US" sz="4000" dirty="0"/>
          </a:p>
        </p:txBody>
      </p:sp>
      <p:sp>
        <p:nvSpPr>
          <p:cNvPr id="58" name="AutoShape 2" descr="MariaDB - 나무위키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9" name="Picture 4" descr="Amazon RDS for MariaDB – Amazon Web Services(AWS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5445224"/>
            <a:ext cx="936104" cy="48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7593142" y="4015866"/>
            <a:ext cx="79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13448" y="6021288"/>
            <a:ext cx="2778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rgbClr val="FF0000"/>
                </a:solidFill>
              </a:rPr>
              <a:t>윜</a:t>
            </a:r>
            <a:r>
              <a:rPr lang="ko-KR" altLang="en-US" sz="2400" b="1" dirty="0">
                <a:solidFill>
                  <a:srgbClr val="FF0000"/>
                </a:solidFill>
              </a:rPr>
              <a:t> 소식 </a:t>
            </a:r>
            <a:r>
              <a:rPr lang="en-US" altLang="ko-KR" sz="2400" b="1" dirty="0">
                <a:solidFill>
                  <a:srgbClr val="FF0000"/>
                </a:solidFill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</a:rPr>
              <a:t>공지사항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8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69574" y="3212976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apply.jsp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62685" y="3212976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applyPro.jsp</a:t>
            </a:r>
            <a:endParaRPr lang="ko-KR" altLang="en-US" dirty="0"/>
          </a:p>
        </p:txBody>
      </p:sp>
      <p:sp>
        <p:nvSpPr>
          <p:cNvPr id="8" name="원통 7"/>
          <p:cNvSpPr/>
          <p:nvPr/>
        </p:nvSpPr>
        <p:spPr>
          <a:xfrm>
            <a:off x="8154346" y="1772816"/>
            <a:ext cx="720080" cy="331236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화살표 연결선 16"/>
          <p:cNvCxnSpPr>
            <a:stCxn id="5" idx="3"/>
            <a:endCxn id="6" idx="1"/>
          </p:cNvCxnSpPr>
          <p:nvPr/>
        </p:nvCxnSpPr>
        <p:spPr>
          <a:xfrm>
            <a:off x="2501822" y="3429000"/>
            <a:ext cx="1760863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  <a:stCxn id="6" idx="3"/>
            <a:endCxn id="8" idx="2"/>
          </p:cNvCxnSpPr>
          <p:nvPr/>
        </p:nvCxnSpPr>
        <p:spPr>
          <a:xfrm>
            <a:off x="6494933" y="3429000"/>
            <a:ext cx="1659413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34955" y="3059668"/>
            <a:ext cx="11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weekcrew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259632" y="130938"/>
            <a:ext cx="6600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기능 흐름도</a:t>
            </a:r>
            <a:r>
              <a:rPr lang="en-US" altLang="ko-KR" sz="4000" dirty="0"/>
              <a:t>(Unit Task Flow)</a:t>
            </a:r>
            <a:endParaRPr lang="ko-KR" altLang="en-US" sz="4000" dirty="0"/>
          </a:p>
        </p:txBody>
      </p:sp>
      <p:sp>
        <p:nvSpPr>
          <p:cNvPr id="58" name="AutoShape 2" descr="MariaDB - 나무위키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9" name="Picture 4" descr="Amazon RDS for MariaDB – Amazon Web Services(AWS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334" y="4218857"/>
            <a:ext cx="936104" cy="48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77196" y="5949280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인재채용 </a:t>
            </a:r>
            <a:r>
              <a:rPr lang="en-US" altLang="ko-KR" sz="2400" b="1" dirty="0">
                <a:solidFill>
                  <a:srgbClr val="FF0000"/>
                </a:solidFill>
              </a:rPr>
              <a:t>- </a:t>
            </a:r>
            <a:r>
              <a:rPr lang="ko-KR" altLang="en-US" sz="2400" b="1" dirty="0">
                <a:solidFill>
                  <a:srgbClr val="FF0000"/>
                </a:solidFill>
              </a:rPr>
              <a:t>지원하기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98A973-F93F-AFCE-7F99-481F879818CD}"/>
              </a:ext>
            </a:extLst>
          </p:cNvPr>
          <p:cNvSpPr txBox="1"/>
          <p:nvPr/>
        </p:nvSpPr>
        <p:spPr>
          <a:xfrm>
            <a:off x="6667074" y="3059668"/>
            <a:ext cx="11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weekcrew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64689E0-E65E-4385-7F24-54C2891E3251}"/>
              </a:ext>
            </a:extLst>
          </p:cNvPr>
          <p:cNvCxnSpPr>
            <a:cxnSpLocks/>
            <a:stCxn id="6" idx="2"/>
            <a:endCxn id="28" idx="3"/>
          </p:cNvCxnSpPr>
          <p:nvPr/>
        </p:nvCxnSpPr>
        <p:spPr>
          <a:xfrm flipH="1">
            <a:off x="4806026" y="3645024"/>
            <a:ext cx="572783" cy="936104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373AB1-5279-0709-2DEB-39464A925F20}"/>
              </a:ext>
            </a:extLst>
          </p:cNvPr>
          <p:cNvSpPr/>
          <p:nvPr/>
        </p:nvSpPr>
        <p:spPr>
          <a:xfrm>
            <a:off x="2573778" y="4365104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applyRS.jsp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43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136</Words>
  <Application>Microsoft Office PowerPoint</Application>
  <PresentationFormat>화면 슬라이드 쇼(4:3)</PresentationFormat>
  <Paragraphs>52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leesoyoon</cp:lastModifiedBy>
  <cp:revision>15</cp:revision>
  <dcterms:created xsi:type="dcterms:W3CDTF">2023-08-07T07:25:29Z</dcterms:created>
  <dcterms:modified xsi:type="dcterms:W3CDTF">2023-08-15T13:18:22Z</dcterms:modified>
</cp:coreProperties>
</file>