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Weekes" userId="a831912b7cb398eb" providerId="LiveId" clId="{43039E00-661A-460C-AAF0-5A240A0C0E56}"/>
    <pc:docChg chg="modSld">
      <pc:chgData name="Luis Weekes" userId="a831912b7cb398eb" providerId="LiveId" clId="{43039E00-661A-460C-AAF0-5A240A0C0E56}" dt="2022-11-04T01:29:30.173" v="53" actId="20577"/>
      <pc:docMkLst>
        <pc:docMk/>
      </pc:docMkLst>
      <pc:sldChg chg="modSp mod">
        <pc:chgData name="Luis Weekes" userId="a831912b7cb398eb" providerId="LiveId" clId="{43039E00-661A-460C-AAF0-5A240A0C0E56}" dt="2022-11-04T01:25:28.923" v="36" actId="20577"/>
        <pc:sldMkLst>
          <pc:docMk/>
          <pc:sldMk cId="0" sldId="256"/>
        </pc:sldMkLst>
        <pc:spChg chg="mod">
          <ac:chgData name="Luis Weekes" userId="a831912b7cb398eb" providerId="LiveId" clId="{43039E00-661A-460C-AAF0-5A240A0C0E56}" dt="2022-11-04T01:25:28.923" v="3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Luis Weekes" userId="a831912b7cb398eb" providerId="LiveId" clId="{43039E00-661A-460C-AAF0-5A240A0C0E56}" dt="2022-11-04T01:29:30.173" v="53" actId="20577"/>
        <pc:sldMkLst>
          <pc:docMk/>
          <pc:sldMk cId="0" sldId="267"/>
        </pc:sldMkLst>
        <pc:spChg chg="mod">
          <ac:chgData name="Luis Weekes" userId="a831912b7cb398eb" providerId="LiveId" clId="{43039E00-661A-460C-AAF0-5A240A0C0E56}" dt="2022-11-04T01:29:30.173" v="53" actId="20577"/>
          <ac:spMkLst>
            <pc:docMk/>
            <pc:sldMk cId="0" sldId="267"/>
            <ac:spMk id="1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b1bccdc0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b1bccdc0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ef4f6682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ef4f6682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b1bccdc0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b1bccdc0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b1bccdc0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b1bccdc0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a3181e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a3181e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a3181e1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a3181e1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3181e1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a3181e13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a3181e1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a3181e1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b1bccdc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b1bccdc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b1bccdc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b1bccdc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b1bccdc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b1bccdc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b1bccdc0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b1bccdc0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1bccdc0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1bccdc0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b1bccdc0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b1bccdc0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b1bccdc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b1bccdc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b1bccdc0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b1bccdc0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archives.gov.uk/doc/open-government-licence/version/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Answers for Car Insurers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Sebastian Weekes + Junaid Yeasir Fahim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Scale the Beta Distribution? 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UQ ⩰ 70.53729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LQ ⩰ 6.789435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want the peak of the Beta distribution to resemble an age around 30 (following the online data).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Scale adjusted using a linear transformation of 6+x*84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75" y="948575"/>
            <a:ext cx="3248100" cy="25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the Probability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our linear transformation, we get that the equivalent number of 22 in the beta scale is 0.17777777.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63" y="2085938"/>
            <a:ext cx="7305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0" y="4043575"/>
            <a:ext cx="7364875" cy="4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can you drive until you can expect to get into a car accident? 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Esurance.com– Every 1000 miles, 1/336 chance of getting into a collision.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Geometric Distribution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car is expected to last between 200,000 to 300,000 miles.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insurance Companies can now estimate when you will get into an accident based on how much you drive–which might make them want to charge more. 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5" y="1415725"/>
            <a:ext cx="5934975" cy="12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75" y="2853475"/>
            <a:ext cx="2516475" cy="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speeding?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automotive fleet and hale law firm, speeding by 10mph increases risk of accident by 31%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probability from earlier (1/336).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compare how many miles it would take to get into two accidents for a speeder and non speeder.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Distribution. 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47" y="1356650"/>
            <a:ext cx="39269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00" y="3314850"/>
            <a:ext cx="383580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4800" y="1445637"/>
            <a:ext cx="4546977" cy="14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075" y="3314825"/>
            <a:ext cx="383580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took significantly less time to get into the same number of accidents.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Relevant to premiums?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…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a person in a fatal car crash being under 22 (0.3).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expected that around every 300,000 miles you will get into a car accident.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Speeding can make a big difference.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PLEASE BE SAFE!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Car Insurers Want to Know?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Probabilities based on demographics?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far do you drive?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your tendencies?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~AGE~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~Driving Distance~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~Speeding~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to Better Understand Car Accident Age-Distributions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from: The British National Archives–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http://www.nationalarchives.gov.uk/doc/open-government-licence/version/3/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really want to know the upper and lower bounds of data in particular for our simulation in the future.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~Code~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5" y="1225600"/>
            <a:ext cx="7248324" cy="28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IQR ⩰ 25.6037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UQ ⩰ 70.53729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LQ ⩰ 6.789435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Q3 ⩰ 45.19535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Q1 ⩰ 19.59165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50" y="1370513"/>
            <a:ext cx="3713724" cy="29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Probability of a Person in a Fatal Car accident being under the age of 22?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the Beta Distribution?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Beta distribution with shape1=2 and shape2=5.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fits the description… 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1493450"/>
            <a:ext cx="8800225" cy="20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Shape Seems Right!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238850"/>
            <a:ext cx="4331225" cy="270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20" y="1339545"/>
            <a:ext cx="3932675" cy="3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Shape Seems Right…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7838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LQ ⩰ 6.789435</a:t>
            </a:r>
            <a:endParaRPr sz="255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238850"/>
            <a:ext cx="4331225" cy="270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75" y="1238849"/>
            <a:ext cx="4331225" cy="270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447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Simulating Answers for Car Insurers</vt:lpstr>
      <vt:lpstr>What Do Car Insurers Want to Know?</vt:lpstr>
      <vt:lpstr>Bootstrap to Better Understand Car Accident Age-Distributions </vt:lpstr>
      <vt:lpstr>~Code~</vt:lpstr>
      <vt:lpstr> </vt:lpstr>
      <vt:lpstr>What is the Probability of a Person in a Fatal Car accident being under the age of 22? </vt:lpstr>
      <vt:lpstr>It fits the description… </vt:lpstr>
      <vt:lpstr>The Shape Seems Right!</vt:lpstr>
      <vt:lpstr>The Shape Seems Right…</vt:lpstr>
      <vt:lpstr>How Do We Scale the Beta Distribution? </vt:lpstr>
      <vt:lpstr>Simulation of the Probability</vt:lpstr>
      <vt:lpstr>How far can you drive until you can expect to get into a car accident? </vt:lpstr>
      <vt:lpstr>Simulation </vt:lpstr>
      <vt:lpstr>What about speeding?</vt:lpstr>
      <vt:lpstr>Negative Binomial Distribution. </vt:lpstr>
      <vt:lpstr>What does this mean?</vt:lpstr>
      <vt:lpstr>In Summary,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Answers for Car Insurers</dc:title>
  <dc:creator>Luis Weekes</dc:creator>
  <cp:lastModifiedBy>Luis Weekes</cp:lastModifiedBy>
  <cp:revision>1</cp:revision>
  <dcterms:modified xsi:type="dcterms:W3CDTF">2022-11-04T01:29:34Z</dcterms:modified>
</cp:coreProperties>
</file>