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6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5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9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E492-A928-4077-A905-FB59C3C1F06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331" y="1640331"/>
              <a:ext cx="3577338" cy="3577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20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331" y="1640331"/>
              <a:ext cx="3577338" cy="3577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759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331" y="1640331"/>
              <a:ext cx="3577338" cy="3577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79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YEAM Wee Kian</dc:creator>
  <cp:lastModifiedBy>YEAM Wee Kian</cp:lastModifiedBy>
  <cp:revision>3</cp:revision>
  <dcterms:created xsi:type="dcterms:W3CDTF">2016-10-25T20:41:47Z</dcterms:created>
  <dcterms:modified xsi:type="dcterms:W3CDTF">2016-10-25T20:56:28Z</dcterms:modified>
</cp:coreProperties>
</file>