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E492-A928-4077-A905-FB59C3C1F06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4F83-42FC-459F-944D-C709378C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2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75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31" y="1640331"/>
              <a:ext cx="3577338" cy="357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9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38" y="1842760"/>
              <a:ext cx="2828524" cy="3172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03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4</cp:revision>
  <dcterms:created xsi:type="dcterms:W3CDTF">2016-10-25T20:41:47Z</dcterms:created>
  <dcterms:modified xsi:type="dcterms:W3CDTF">2016-10-27T02:51:03Z</dcterms:modified>
</cp:coreProperties>
</file>