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AM Wee Kian" initials="YWK" lastIdx="1" clrIdx="0">
    <p:extLst>
      <p:ext uri="{19B8F6BF-5375-455C-9EA6-DF929625EA0E}">
        <p15:presenceInfo xmlns:p15="http://schemas.microsoft.com/office/powerpoint/2012/main" userId="YEAM Wee K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BE9F9"/>
    <a:srgbClr val="A1D7F5"/>
    <a:srgbClr val="5B6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3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5E4B-7BFA-4B82-9B95-E7891D90587C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21C0-B3DB-4718-8205-1E208A01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896" y="0"/>
            <a:ext cx="3580208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48748" y="1637191"/>
            <a:ext cx="3119870" cy="298481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E6E6"/>
              </a:solidFill>
            </a:endParaRPr>
          </a:p>
        </p:txBody>
      </p:sp>
      <p:sp>
        <p:nvSpPr>
          <p:cNvPr id="17" name="Partial Circle 16"/>
          <p:cNvSpPr/>
          <p:nvPr/>
        </p:nvSpPr>
        <p:spPr>
          <a:xfrm>
            <a:off x="4593201" y="1637191"/>
            <a:ext cx="3040999" cy="2958816"/>
          </a:xfrm>
          <a:prstGeom prst="pie">
            <a:avLst>
              <a:gd name="adj1" fmla="val 21568891"/>
              <a:gd name="adj2" fmla="val 1078216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45" y="1985649"/>
            <a:ext cx="1374761" cy="13747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4974" y="4846847"/>
            <a:ext cx="2962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Last topped up at: 12.34pm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9487" y="3429000"/>
            <a:ext cx="2962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 Neue" panose="02000503000000020004" pitchFamily="2"/>
              </a:rPr>
              <a:t>3.7</a:t>
            </a:r>
            <a:r>
              <a:rPr lang="en-US" sz="4000" dirty="0">
                <a:latin typeface="Helvetica Neue" panose="02000503000000020004" pitchFamily="2"/>
              </a:rPr>
              <a:t>liters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3201" y="1161458"/>
            <a:ext cx="2962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2"/>
              </a:rPr>
              <a:t>Recommended intake: 5 liters</a:t>
            </a:r>
          </a:p>
        </p:txBody>
      </p:sp>
    </p:spTree>
    <p:extLst>
      <p:ext uri="{BB962C8B-B14F-4D97-AF65-F5344CB8AC3E}">
        <p14:creationId xmlns:p14="http://schemas.microsoft.com/office/powerpoint/2010/main" val="335241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09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2623bcf6-fcee-4c8f-8cc6-9f237db28ab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YEAM Wee Kian</dc:creator>
  <cp:lastModifiedBy>YEAM Wee Kian</cp:lastModifiedBy>
  <cp:revision>10</cp:revision>
  <dcterms:created xsi:type="dcterms:W3CDTF">2016-11-15T11:51:51Z</dcterms:created>
  <dcterms:modified xsi:type="dcterms:W3CDTF">2016-11-16T10:15:11Z</dcterms:modified>
</cp:coreProperties>
</file>