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0"/>
    <p:restoredTop sz="94737"/>
  </p:normalViewPr>
  <p:slideViewPr>
    <p:cSldViewPr snapToGrid="0">
      <p:cViewPr>
        <p:scale>
          <a:sx n="132" d="100"/>
          <a:sy n="13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328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EB7F-4E04-2E45-8B79-8DEA5B85F2B0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6279C-C4FC-974C-A306-755A44F8C6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5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79C-C4FC-974C-A306-755A44F8C6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2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79C-C4FC-974C-A306-755A44F8C6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79C-C4FC-974C-A306-755A44F8C6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3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8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oftware, Webseite, Zahl enthält.&#10;&#10;Automatisch generierte Beschreibung">
            <a:extLst>
              <a:ext uri="{FF2B5EF4-FFF2-40B4-BE49-F238E27FC236}">
                <a16:creationId xmlns:a16="http://schemas.microsoft.com/office/drawing/2014/main" id="{F570BA97-6858-EE73-F464-70DA24ACFA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201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26D8E6-FE9F-43F6-F7BE-C0844EB8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44" y="-1"/>
            <a:ext cx="7084741" cy="419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5421A4A-C005-8E6D-EC3D-98BD70F54F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t="1" r="26720" b="5384"/>
          <a:stretch/>
        </p:blipFill>
        <p:spPr>
          <a:xfrm>
            <a:off x="10549135" y="53689"/>
            <a:ext cx="1146639" cy="312029"/>
          </a:xfrm>
          <a:prstGeom prst="rect">
            <a:avLst/>
          </a:prstGeom>
        </p:spPr>
      </p:pic>
      <p:pic>
        <p:nvPicPr>
          <p:cNvPr id="10" name="Grafik 9" descr="Ein Bild, das weiß, Design enthält.&#10;&#10;Automatisch generierte Beschreibung">
            <a:extLst>
              <a:ext uri="{FF2B5EF4-FFF2-40B4-BE49-F238E27FC236}">
                <a16:creationId xmlns:a16="http://schemas.microsoft.com/office/drawing/2014/main" id="{AEA7DC35-3251-D7AD-F2DA-C4680E6BE72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88733" y="719668"/>
            <a:ext cx="6073491" cy="53678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494257C-D41E-606F-5AE1-EA44484CD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53189"/>
            <a:ext cx="12192000" cy="31202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87EF82-32DB-F979-DB31-05DF2F4B308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636" y="16673"/>
            <a:ext cx="966288" cy="37225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ADC1C1E-9461-0B8D-F17E-24022F0B9BB3}"/>
              </a:ext>
            </a:extLst>
          </p:cNvPr>
          <p:cNvSpPr txBox="1"/>
          <p:nvPr userDrawn="1"/>
        </p:nvSpPr>
        <p:spPr>
          <a:xfrm>
            <a:off x="8229600" y="6595556"/>
            <a:ext cx="1905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Fork </a:t>
            </a:r>
            <a:r>
              <a:rPr lang="de-DE" sz="1000" b="0" i="0" dirty="0" err="1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me</a:t>
            </a:r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 on </a:t>
            </a:r>
            <a:r>
              <a:rPr lang="de-DE" sz="1000" b="0" i="0" dirty="0" err="1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Github</a:t>
            </a:r>
            <a:endParaRPr lang="de-DE" sz="1000" b="0" i="0" dirty="0">
              <a:solidFill>
                <a:schemeClr val="bg1"/>
              </a:solidFill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8F73EB-AD7A-B920-F39F-9B3D6E09BF1E}"/>
              </a:ext>
            </a:extLst>
          </p:cNvPr>
          <p:cNvSpPr txBox="1"/>
          <p:nvPr userDrawn="1"/>
        </p:nvSpPr>
        <p:spPr>
          <a:xfrm>
            <a:off x="10068025" y="6595556"/>
            <a:ext cx="207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Bug </a:t>
            </a:r>
            <a:r>
              <a:rPr lang="de-DE" sz="1000" b="0" i="0" dirty="0" err="1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found</a:t>
            </a:r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 </a:t>
            </a:r>
            <a:r>
              <a:rPr lang="de-DE" sz="1000" b="0" i="0" dirty="0" err="1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or</a:t>
            </a:r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 Feature Request?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7518EB-1896-E0D8-C2C7-682408D3BF01}"/>
              </a:ext>
            </a:extLst>
          </p:cNvPr>
          <p:cNvSpPr txBox="1"/>
          <p:nvPr userDrawn="1"/>
        </p:nvSpPr>
        <p:spPr>
          <a:xfrm>
            <a:off x="0" y="6611778"/>
            <a:ext cx="2281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0" i="0" dirty="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rPr>
              <a:t>v0.0.0 © 2024</a:t>
            </a:r>
          </a:p>
        </p:txBody>
      </p:sp>
    </p:spTree>
    <p:extLst>
      <p:ext uri="{BB962C8B-B14F-4D97-AF65-F5344CB8AC3E}">
        <p14:creationId xmlns:p14="http://schemas.microsoft.com/office/powerpoint/2010/main" val="8834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weiß, Design enthält.&#10;&#10;Automatisch generierte Beschreibung">
            <a:extLst>
              <a:ext uri="{FF2B5EF4-FFF2-40B4-BE49-F238E27FC236}">
                <a16:creationId xmlns:a16="http://schemas.microsoft.com/office/drawing/2014/main" id="{73DBECD7-BE57-66DE-4D30-9C28E5F6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90" y="1069898"/>
            <a:ext cx="5811334" cy="5061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1A5CA4-570A-8D4F-A443-2E6DA80E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44" y="1067132"/>
            <a:ext cx="4774504" cy="5089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D853F3A-43EA-FCAE-4535-AEF7C6252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147" y="1199841"/>
            <a:ext cx="996950" cy="311150"/>
          </a:xfrm>
          <a:prstGeom prst="rect">
            <a:avLst/>
          </a:prstGeom>
        </p:spPr>
      </p:pic>
      <p:pic>
        <p:nvPicPr>
          <p:cNvPr id="22" name="Grafik 2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7B502C4-B063-321C-8422-EFE85B0FB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644" y="1576039"/>
            <a:ext cx="6024756" cy="4580173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FA60BC5-EC14-6983-23E6-BD35FE2814BB}"/>
              </a:ext>
            </a:extLst>
          </p:cNvPr>
          <p:cNvSpPr txBox="1"/>
          <p:nvPr/>
        </p:nvSpPr>
        <p:spPr>
          <a:xfrm>
            <a:off x="5339222" y="641747"/>
            <a:ext cx="1513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Rubik" pitchFamily="2" charset="-79"/>
                <a:cs typeface="Rubik" pitchFamily="2" charset="-79"/>
              </a:rPr>
              <a:t>Rezeptliste</a:t>
            </a:r>
          </a:p>
        </p:txBody>
      </p:sp>
    </p:spTree>
    <p:extLst>
      <p:ext uri="{BB962C8B-B14F-4D97-AF65-F5344CB8AC3E}">
        <p14:creationId xmlns:p14="http://schemas.microsoft.com/office/powerpoint/2010/main" val="7947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weiß, Design enthält.&#10;&#10;Automatisch generierte Beschreibung">
            <a:extLst>
              <a:ext uri="{FF2B5EF4-FFF2-40B4-BE49-F238E27FC236}">
                <a16:creationId xmlns:a16="http://schemas.microsoft.com/office/drawing/2014/main" id="{4ED9E58A-11CC-0A72-5D91-035B78DE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48" y="748412"/>
            <a:ext cx="5611364" cy="4310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1C84CD-438E-A0DA-BBF1-7719084E89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5506" y="772592"/>
            <a:ext cx="287860" cy="265717"/>
          </a:xfrm>
          <a:prstGeom prst="rect">
            <a:avLst/>
          </a:prstGeom>
        </p:spPr>
      </p:pic>
      <p:pic>
        <p:nvPicPr>
          <p:cNvPr id="14" name="Grafik 1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3D9E6425-7B15-2082-ED42-95EB620A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09" b="-1"/>
          <a:stretch/>
        </p:blipFill>
        <p:spPr>
          <a:xfrm>
            <a:off x="3021447" y="1114696"/>
            <a:ext cx="5611365" cy="340204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1B256DD-2DBA-5A85-26D9-3B44CB97ED8F}"/>
              </a:ext>
            </a:extLst>
          </p:cNvPr>
          <p:cNvSpPr txBox="1"/>
          <p:nvPr/>
        </p:nvSpPr>
        <p:spPr>
          <a:xfrm>
            <a:off x="3003081" y="736174"/>
            <a:ext cx="73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Rubik" pitchFamily="2" charset="-79"/>
                <a:cs typeface="Rubik" pitchFamily="2" charset="-79"/>
              </a:rPr>
              <a:t>Pizza</a:t>
            </a:r>
          </a:p>
        </p:txBody>
      </p:sp>
      <p:pic>
        <p:nvPicPr>
          <p:cNvPr id="6" name="Grafik 5" descr="Ein Bild, das Muster, nähen enthält.&#10;&#10;Automatisch generierte Beschreibung">
            <a:extLst>
              <a:ext uri="{FF2B5EF4-FFF2-40B4-BE49-F238E27FC236}">
                <a16:creationId xmlns:a16="http://schemas.microsoft.com/office/drawing/2014/main" id="{FB4998F7-29DF-36CD-B4D8-7CF6FF625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910" y="781015"/>
            <a:ext cx="813476" cy="773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3CE8B7C-3207-7B78-8A80-02A388D42CA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98341" y="4516737"/>
            <a:ext cx="946500" cy="4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7325FC24-025F-59A5-A54D-5AC33201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21"/>
          <a:stretch/>
        </p:blipFill>
        <p:spPr>
          <a:xfrm>
            <a:off x="3137993" y="1063525"/>
            <a:ext cx="5916014" cy="319852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2874C9A-665D-4F25-E464-369A47CD3801}"/>
              </a:ext>
            </a:extLst>
          </p:cNvPr>
          <p:cNvSpPr txBox="1"/>
          <p:nvPr/>
        </p:nvSpPr>
        <p:spPr>
          <a:xfrm>
            <a:off x="4841966" y="641747"/>
            <a:ext cx="250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Rubik" pitchFamily="2" charset="-79"/>
                <a:cs typeface="Rubik" pitchFamily="2" charset="-79"/>
              </a:rPr>
              <a:t>Rezept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3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Breitbild</PresentationFormat>
  <Paragraphs>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Arial</vt:lpstr>
      <vt:lpstr>Rubik</vt:lpstr>
      <vt:lpstr>Rubik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Steinbrecher</dc:creator>
  <cp:lastModifiedBy>Danny Steinbrecher</cp:lastModifiedBy>
  <cp:revision>1</cp:revision>
  <dcterms:created xsi:type="dcterms:W3CDTF">2024-09-04T08:20:37Z</dcterms:created>
  <dcterms:modified xsi:type="dcterms:W3CDTF">2024-09-04T09:00:28Z</dcterms:modified>
</cp:coreProperties>
</file>