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8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embeddedFontLst>
    <p:embeddedFont>
      <p:font typeface="Calibri Light" pitchFamily="34" charset="0"/>
      <p:regular r:id="rId16"/>
      <p:italic r:id="rId17"/>
    </p:embeddedFont>
    <p:embeddedFont>
      <p:font typeface="맑은 고딕" pitchFamily="50" charset="-127"/>
      <p:regular r:id="rId18"/>
      <p:bold r:id="rId19"/>
    </p:embeddedFont>
    <p:embeddedFont>
      <p:font typeface="Calibri" pitchFamily="34" charset="0"/>
      <p:regular r:id="rId20"/>
      <p:bold r:id="rId21"/>
      <p:italic r:id="rId22"/>
      <p:boldItalic r:id="rId23"/>
    </p:embeddedFont>
    <p:embeddedFont>
      <p:font typeface="나눔바른고딕" charset="-127"/>
      <p:regular r:id="rId24"/>
      <p:bold r:id="rId25"/>
    </p:embeddedFont>
    <p:embeddedFont>
      <p:font typeface="HY견고딕" pitchFamily="18" charset="-127"/>
      <p:regular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657C"/>
    <a:srgbClr val="2D586B"/>
    <a:srgbClr val="F9A818"/>
    <a:srgbClr val="38A9CE"/>
    <a:srgbClr val="1C3844"/>
    <a:srgbClr val="E3E3E3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56" autoAdjust="0"/>
  </p:normalViewPr>
  <p:slideViewPr>
    <p:cSldViewPr snapToGrid="0">
      <p:cViewPr>
        <p:scale>
          <a:sx n="75" d="100"/>
          <a:sy n="75" d="100"/>
        </p:scale>
        <p:origin x="-2664" y="-11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355B9-9D7C-4CC1-97EB-A465385148B0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51D4A-E060-40E2-80F3-1901C94FE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305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727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706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584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605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249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178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243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08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8"/>
          <p:cNvSpPr>
            <a:spLocks noGrp="1"/>
          </p:cNvSpPr>
          <p:nvPr>
            <p:ph type="title"/>
          </p:nvPr>
        </p:nvSpPr>
        <p:spPr>
          <a:xfrm>
            <a:off x="628650" y="4518027"/>
            <a:ext cx="7886700" cy="701674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762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506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80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" y="0"/>
            <a:ext cx="9142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22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209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233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07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" y="0"/>
            <a:ext cx="91428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0" y="542927"/>
            <a:ext cx="5962650" cy="638174"/>
          </a:xfr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en-US" sz="3200" b="1" kern="1200" spc="-15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C384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916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" y="0"/>
            <a:ext cx="91428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20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39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80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0BDFA-BE09-4013-BA4B-89F2D7B8B14E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94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02793" y="4464633"/>
            <a:ext cx="3166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C3844"/>
                </a:solidFill>
                <a:latin typeface="+mj-ea"/>
                <a:ea typeface="+mj-ea"/>
              </a:rPr>
              <a:t>스토리보</a:t>
            </a:r>
            <a:r>
              <a:rPr lang="ko-KR" altLang="en-US" sz="48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C3844"/>
                </a:solidFill>
                <a:latin typeface="+mj-ea"/>
                <a:ea typeface="+mj-ea"/>
              </a:rPr>
              <a:t>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6594" y="5207583"/>
            <a:ext cx="6378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박신영 이동욱 이소연 이승현 이지원 홍정화 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+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목윤희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767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/>
          </p:cNvSpPr>
          <p:nvPr/>
        </p:nvSpPr>
        <p:spPr bwMode="auto">
          <a:xfrm>
            <a:off x="6052982" y="2374902"/>
            <a:ext cx="2786571" cy="506787"/>
          </a:xfrm>
          <a:custGeom>
            <a:avLst/>
            <a:gdLst>
              <a:gd name="T0" fmla="*/ 744 w 777"/>
              <a:gd name="T1" fmla="*/ 0 h 141"/>
              <a:gd name="T2" fmla="*/ 32 w 777"/>
              <a:gd name="T3" fmla="*/ 0 h 141"/>
              <a:gd name="T4" fmla="*/ 0 w 777"/>
              <a:gd name="T5" fmla="*/ 33 h 141"/>
              <a:gd name="T6" fmla="*/ 0 w 777"/>
              <a:gd name="T7" fmla="*/ 141 h 141"/>
              <a:gd name="T8" fmla="*/ 777 w 777"/>
              <a:gd name="T9" fmla="*/ 141 h 141"/>
              <a:gd name="T10" fmla="*/ 777 w 777"/>
              <a:gd name="T11" fmla="*/ 33 h 141"/>
              <a:gd name="T12" fmla="*/ 744 w 777"/>
              <a:gd name="T13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7" h="141">
                <a:moveTo>
                  <a:pt x="744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5"/>
                  <a:pt x="0" y="33"/>
                </a:cubicBezTo>
                <a:cubicBezTo>
                  <a:pt x="0" y="141"/>
                  <a:pt x="0" y="141"/>
                  <a:pt x="0" y="141"/>
                </a:cubicBezTo>
                <a:cubicBezTo>
                  <a:pt x="777" y="141"/>
                  <a:pt x="777" y="141"/>
                  <a:pt x="777" y="141"/>
                </a:cubicBezTo>
                <a:cubicBezTo>
                  <a:pt x="777" y="33"/>
                  <a:pt x="777" y="33"/>
                  <a:pt x="777" y="33"/>
                </a:cubicBezTo>
                <a:cubicBezTo>
                  <a:pt x="777" y="15"/>
                  <a:pt x="762" y="0"/>
                  <a:pt x="744" y="0"/>
                </a:cubicBezTo>
                <a:close/>
              </a:path>
            </a:pathLst>
          </a:custGeom>
          <a:solidFill>
            <a:srgbClr val="1C657C"/>
          </a:solidFill>
          <a:ln>
            <a:solidFill>
              <a:srgbClr val="1C6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70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</a:p>
        </p:txBody>
      </p:sp>
      <p:sp>
        <p:nvSpPr>
          <p:cNvPr id="67" name="자유형 66"/>
          <p:cNvSpPr>
            <a:spLocks/>
          </p:cNvSpPr>
          <p:nvPr/>
        </p:nvSpPr>
        <p:spPr bwMode="auto">
          <a:xfrm>
            <a:off x="6052982" y="2881690"/>
            <a:ext cx="2786571" cy="1955783"/>
          </a:xfrm>
          <a:custGeom>
            <a:avLst/>
            <a:gdLst>
              <a:gd name="connsiteX0" fmla="*/ 0 w 2924175"/>
              <a:gd name="connsiteY0" fmla="*/ 0 h 2052363"/>
              <a:gd name="connsiteX1" fmla="*/ 2924175 w 2924175"/>
              <a:gd name="connsiteY1" fmla="*/ 0 h 2052363"/>
              <a:gd name="connsiteX2" fmla="*/ 2924175 w 2924175"/>
              <a:gd name="connsiteY2" fmla="*/ 1932116 h 2052363"/>
              <a:gd name="connsiteX3" fmla="*/ 2847966 w 2924175"/>
              <a:gd name="connsiteY3" fmla="*/ 2043340 h 2052363"/>
              <a:gd name="connsiteX4" fmla="*/ 2801401 w 2924175"/>
              <a:gd name="connsiteY4" fmla="*/ 2052363 h 2052363"/>
              <a:gd name="connsiteX5" fmla="*/ 119028 w 2924175"/>
              <a:gd name="connsiteY5" fmla="*/ 2052363 h 2052363"/>
              <a:gd name="connsiteX6" fmla="*/ 73034 w 2924175"/>
              <a:gd name="connsiteY6" fmla="*/ 2043340 h 2052363"/>
              <a:gd name="connsiteX7" fmla="*/ 0 w 2924175"/>
              <a:gd name="connsiteY7" fmla="*/ 1932116 h 2052363"/>
              <a:gd name="connsiteX8" fmla="*/ 0 w 2924175"/>
              <a:gd name="connsiteY8" fmla="*/ 0 h 205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4175" h="2052363">
                <a:moveTo>
                  <a:pt x="0" y="0"/>
                </a:moveTo>
                <a:lnTo>
                  <a:pt x="2924175" y="0"/>
                </a:lnTo>
                <a:cubicBezTo>
                  <a:pt x="2924175" y="0"/>
                  <a:pt x="2924175" y="0"/>
                  <a:pt x="2924175" y="1932116"/>
                </a:cubicBezTo>
                <a:cubicBezTo>
                  <a:pt x="2924175" y="1982961"/>
                  <a:pt x="2892421" y="2025332"/>
                  <a:pt x="2847966" y="2043340"/>
                </a:cubicBezTo>
                <a:lnTo>
                  <a:pt x="2801401" y="2052363"/>
                </a:lnTo>
                <a:lnTo>
                  <a:pt x="119028" y="2052363"/>
                </a:lnTo>
                <a:lnTo>
                  <a:pt x="73034" y="2043340"/>
                </a:lnTo>
                <a:cubicBezTo>
                  <a:pt x="29637" y="2025332"/>
                  <a:pt x="0" y="1982961"/>
                  <a:pt x="0" y="1932116"/>
                </a:cubicBezTo>
                <a:cubicBezTo>
                  <a:pt x="0" y="1932116"/>
                  <a:pt x="0" y="1932116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0D73BF"/>
            </a:solidFill>
            <a:round/>
            <a:headEnd/>
            <a:tailEnd/>
          </a:ln>
          <a:extLst/>
        </p:spPr>
        <p:txBody>
          <a:bodyPr vert="horz" wrap="square" lIns="199385" tIns="0" rIns="199385" bIns="42203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6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8157282" y="4087385"/>
            <a:ext cx="426608" cy="580915"/>
            <a:chOff x="8157282" y="4087385"/>
            <a:chExt cx="426608" cy="580915"/>
          </a:xfrm>
        </p:grpSpPr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8157282" y="4087385"/>
              <a:ext cx="426608" cy="31770"/>
            </a:xfrm>
            <a:custGeom>
              <a:avLst/>
              <a:gdLst>
                <a:gd name="T0" fmla="*/ 114 w 119"/>
                <a:gd name="T1" fmla="*/ 9 h 9"/>
                <a:gd name="T2" fmla="*/ 5 w 119"/>
                <a:gd name="T3" fmla="*/ 9 h 9"/>
                <a:gd name="T4" fmla="*/ 0 w 119"/>
                <a:gd name="T5" fmla="*/ 5 h 9"/>
                <a:gd name="T6" fmla="*/ 0 w 119"/>
                <a:gd name="T7" fmla="*/ 5 h 9"/>
                <a:gd name="T8" fmla="*/ 5 w 119"/>
                <a:gd name="T9" fmla="*/ 0 h 9"/>
                <a:gd name="T10" fmla="*/ 114 w 119"/>
                <a:gd name="T11" fmla="*/ 0 h 9"/>
                <a:gd name="T12" fmla="*/ 119 w 119"/>
                <a:gd name="T13" fmla="*/ 5 h 9"/>
                <a:gd name="T14" fmla="*/ 119 w 119"/>
                <a:gd name="T15" fmla="*/ 5 h 9"/>
                <a:gd name="T16" fmla="*/ 114 w 119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9">
                  <a:moveTo>
                    <a:pt x="114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7" y="0"/>
                    <a:pt x="119" y="2"/>
                    <a:pt x="119" y="5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9" y="7"/>
                    <a:pt x="117" y="9"/>
                    <a:pt x="114" y="9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8157282" y="4414150"/>
              <a:ext cx="426608" cy="36307"/>
            </a:xfrm>
            <a:custGeom>
              <a:avLst/>
              <a:gdLst>
                <a:gd name="T0" fmla="*/ 114 w 119"/>
                <a:gd name="T1" fmla="*/ 10 h 10"/>
                <a:gd name="T2" fmla="*/ 5 w 119"/>
                <a:gd name="T3" fmla="*/ 10 h 10"/>
                <a:gd name="T4" fmla="*/ 0 w 119"/>
                <a:gd name="T5" fmla="*/ 5 h 10"/>
                <a:gd name="T6" fmla="*/ 0 w 119"/>
                <a:gd name="T7" fmla="*/ 5 h 10"/>
                <a:gd name="T8" fmla="*/ 5 w 119"/>
                <a:gd name="T9" fmla="*/ 0 h 10"/>
                <a:gd name="T10" fmla="*/ 114 w 119"/>
                <a:gd name="T11" fmla="*/ 0 h 10"/>
                <a:gd name="T12" fmla="*/ 119 w 119"/>
                <a:gd name="T13" fmla="*/ 5 h 10"/>
                <a:gd name="T14" fmla="*/ 119 w 119"/>
                <a:gd name="T15" fmla="*/ 5 h 10"/>
                <a:gd name="T16" fmla="*/ 114 w 11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0">
                  <a:moveTo>
                    <a:pt x="114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7" y="0"/>
                    <a:pt x="119" y="3"/>
                    <a:pt x="119" y="5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9" y="8"/>
                    <a:pt x="117" y="10"/>
                    <a:pt x="114" y="1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8175436" y="4102513"/>
              <a:ext cx="390301" cy="332815"/>
            </a:xfrm>
            <a:custGeom>
              <a:avLst/>
              <a:gdLst>
                <a:gd name="T0" fmla="*/ 105 w 109"/>
                <a:gd name="T1" fmla="*/ 93 h 93"/>
                <a:gd name="T2" fmla="*/ 4 w 109"/>
                <a:gd name="T3" fmla="*/ 93 h 93"/>
                <a:gd name="T4" fmla="*/ 0 w 109"/>
                <a:gd name="T5" fmla="*/ 89 h 93"/>
                <a:gd name="T6" fmla="*/ 0 w 109"/>
                <a:gd name="T7" fmla="*/ 4 h 93"/>
                <a:gd name="T8" fmla="*/ 4 w 109"/>
                <a:gd name="T9" fmla="*/ 0 h 93"/>
                <a:gd name="T10" fmla="*/ 105 w 109"/>
                <a:gd name="T11" fmla="*/ 0 h 93"/>
                <a:gd name="T12" fmla="*/ 109 w 109"/>
                <a:gd name="T13" fmla="*/ 4 h 93"/>
                <a:gd name="T14" fmla="*/ 109 w 109"/>
                <a:gd name="T15" fmla="*/ 89 h 93"/>
                <a:gd name="T16" fmla="*/ 105 w 109"/>
                <a:gd name="T17" fmla="*/ 93 h 93"/>
                <a:gd name="T18" fmla="*/ 4 w 109"/>
                <a:gd name="T19" fmla="*/ 88 h 93"/>
                <a:gd name="T20" fmla="*/ 105 w 109"/>
                <a:gd name="T21" fmla="*/ 88 h 93"/>
                <a:gd name="T22" fmla="*/ 105 w 109"/>
                <a:gd name="T23" fmla="*/ 5 h 93"/>
                <a:gd name="T24" fmla="*/ 4 w 109"/>
                <a:gd name="T25" fmla="*/ 5 h 93"/>
                <a:gd name="T26" fmla="*/ 4 w 109"/>
                <a:gd name="T27" fmla="*/ 8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93">
                  <a:moveTo>
                    <a:pt x="105" y="93"/>
                  </a:moveTo>
                  <a:cubicBezTo>
                    <a:pt x="4" y="93"/>
                    <a:pt x="4" y="93"/>
                    <a:pt x="4" y="93"/>
                  </a:cubicBezTo>
                  <a:cubicBezTo>
                    <a:pt x="1" y="93"/>
                    <a:pt x="0" y="91"/>
                    <a:pt x="0" y="8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8" y="0"/>
                    <a:pt x="109" y="2"/>
                    <a:pt x="109" y="4"/>
                  </a:cubicBezTo>
                  <a:cubicBezTo>
                    <a:pt x="109" y="89"/>
                    <a:pt x="109" y="89"/>
                    <a:pt x="109" y="89"/>
                  </a:cubicBezTo>
                  <a:cubicBezTo>
                    <a:pt x="109" y="91"/>
                    <a:pt x="108" y="93"/>
                    <a:pt x="105" y="93"/>
                  </a:cubicBezTo>
                  <a:close/>
                  <a:moveTo>
                    <a:pt x="4" y="88"/>
                  </a:moveTo>
                  <a:cubicBezTo>
                    <a:pt x="105" y="88"/>
                    <a:pt x="105" y="88"/>
                    <a:pt x="105" y="88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4" y="5"/>
                    <a:pt x="4" y="5"/>
                    <a:pt x="4" y="5"/>
                  </a:cubicBezTo>
                  <a:lnTo>
                    <a:pt x="4" y="88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8225357" y="4155462"/>
              <a:ext cx="290457" cy="78665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8225357" y="4267409"/>
              <a:ext cx="290457" cy="0"/>
            </a:xfrm>
            <a:prstGeom prst="line">
              <a:avLst/>
            </a:prstGeom>
            <a:noFill/>
            <a:ln w="15875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8225357" y="4302203"/>
              <a:ext cx="290457" cy="0"/>
            </a:xfrm>
            <a:prstGeom prst="line">
              <a:avLst/>
            </a:prstGeom>
            <a:noFill/>
            <a:ln w="15875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8225357" y="4338509"/>
              <a:ext cx="290457" cy="0"/>
            </a:xfrm>
            <a:prstGeom prst="line">
              <a:avLst/>
            </a:prstGeom>
            <a:noFill/>
            <a:ln w="15875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8225357" y="4371792"/>
              <a:ext cx="290457" cy="0"/>
            </a:xfrm>
            <a:prstGeom prst="line">
              <a:avLst/>
            </a:prstGeom>
            <a:noFill/>
            <a:ln w="15875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8355457" y="4424740"/>
              <a:ext cx="31770" cy="243560"/>
            </a:xfrm>
            <a:custGeom>
              <a:avLst/>
              <a:gdLst>
                <a:gd name="T0" fmla="*/ 9 w 9"/>
                <a:gd name="T1" fmla="*/ 64 h 68"/>
                <a:gd name="T2" fmla="*/ 5 w 9"/>
                <a:gd name="T3" fmla="*/ 68 h 68"/>
                <a:gd name="T4" fmla="*/ 5 w 9"/>
                <a:gd name="T5" fmla="*/ 68 h 68"/>
                <a:gd name="T6" fmla="*/ 0 w 9"/>
                <a:gd name="T7" fmla="*/ 64 h 68"/>
                <a:gd name="T8" fmla="*/ 0 w 9"/>
                <a:gd name="T9" fmla="*/ 4 h 68"/>
                <a:gd name="T10" fmla="*/ 5 w 9"/>
                <a:gd name="T11" fmla="*/ 0 h 68"/>
                <a:gd name="T12" fmla="*/ 5 w 9"/>
                <a:gd name="T13" fmla="*/ 0 h 68"/>
                <a:gd name="T14" fmla="*/ 9 w 9"/>
                <a:gd name="T15" fmla="*/ 4 h 68"/>
                <a:gd name="T16" fmla="*/ 9 w 9"/>
                <a:gd name="T17" fmla="*/ 6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68">
                  <a:moveTo>
                    <a:pt x="9" y="64"/>
                  </a:moveTo>
                  <a:cubicBezTo>
                    <a:pt x="9" y="67"/>
                    <a:pt x="7" y="68"/>
                    <a:pt x="5" y="68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2" y="68"/>
                    <a:pt x="0" y="67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9" y="2"/>
                    <a:pt x="9" y="4"/>
                  </a:cubicBezTo>
                  <a:lnTo>
                    <a:pt x="9" y="64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8207204" y="4442893"/>
              <a:ext cx="161870" cy="219356"/>
            </a:xfrm>
            <a:custGeom>
              <a:avLst/>
              <a:gdLst>
                <a:gd name="T0" fmla="*/ 8 w 45"/>
                <a:gd name="T1" fmla="*/ 59 h 61"/>
                <a:gd name="T2" fmla="*/ 2 w 45"/>
                <a:gd name="T3" fmla="*/ 60 h 61"/>
                <a:gd name="T4" fmla="*/ 2 w 45"/>
                <a:gd name="T5" fmla="*/ 60 h 61"/>
                <a:gd name="T6" fmla="*/ 1 w 45"/>
                <a:gd name="T7" fmla="*/ 54 h 61"/>
                <a:gd name="T8" fmla="*/ 37 w 45"/>
                <a:gd name="T9" fmla="*/ 2 h 61"/>
                <a:gd name="T10" fmla="*/ 43 w 45"/>
                <a:gd name="T11" fmla="*/ 1 h 61"/>
                <a:gd name="T12" fmla="*/ 43 w 45"/>
                <a:gd name="T13" fmla="*/ 1 h 61"/>
                <a:gd name="T14" fmla="*/ 44 w 45"/>
                <a:gd name="T15" fmla="*/ 7 h 61"/>
                <a:gd name="T16" fmla="*/ 8 w 45"/>
                <a:gd name="T17" fmla="*/ 5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61">
                  <a:moveTo>
                    <a:pt x="8" y="59"/>
                  </a:moveTo>
                  <a:cubicBezTo>
                    <a:pt x="7" y="61"/>
                    <a:pt x="4" y="61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0" y="59"/>
                    <a:pt x="0" y="56"/>
                    <a:pt x="1" y="54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8" y="0"/>
                    <a:pt x="41" y="0"/>
                    <a:pt x="43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4" y="2"/>
                    <a:pt x="45" y="5"/>
                    <a:pt x="44" y="7"/>
                  </a:cubicBezTo>
                  <a:lnTo>
                    <a:pt x="8" y="5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8372099" y="4442893"/>
              <a:ext cx="161870" cy="219356"/>
            </a:xfrm>
            <a:custGeom>
              <a:avLst/>
              <a:gdLst>
                <a:gd name="T0" fmla="*/ 37 w 45"/>
                <a:gd name="T1" fmla="*/ 59 h 61"/>
                <a:gd name="T2" fmla="*/ 43 w 45"/>
                <a:gd name="T3" fmla="*/ 60 h 61"/>
                <a:gd name="T4" fmla="*/ 43 w 45"/>
                <a:gd name="T5" fmla="*/ 60 h 61"/>
                <a:gd name="T6" fmla="*/ 44 w 45"/>
                <a:gd name="T7" fmla="*/ 54 h 61"/>
                <a:gd name="T8" fmla="*/ 8 w 45"/>
                <a:gd name="T9" fmla="*/ 2 h 61"/>
                <a:gd name="T10" fmla="*/ 2 w 45"/>
                <a:gd name="T11" fmla="*/ 1 h 61"/>
                <a:gd name="T12" fmla="*/ 2 w 45"/>
                <a:gd name="T13" fmla="*/ 1 h 61"/>
                <a:gd name="T14" fmla="*/ 1 w 45"/>
                <a:gd name="T15" fmla="*/ 7 h 61"/>
                <a:gd name="T16" fmla="*/ 37 w 45"/>
                <a:gd name="T17" fmla="*/ 5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61">
                  <a:moveTo>
                    <a:pt x="37" y="59"/>
                  </a:moveTo>
                  <a:cubicBezTo>
                    <a:pt x="38" y="61"/>
                    <a:pt x="41" y="61"/>
                    <a:pt x="43" y="60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5" y="59"/>
                    <a:pt x="45" y="56"/>
                    <a:pt x="44" y="5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0"/>
                    <a:pt x="4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0" y="5"/>
                    <a:pt x="1" y="7"/>
                  </a:cubicBezTo>
                  <a:lnTo>
                    <a:pt x="37" y="5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</p:grpSp>
      <p:sp>
        <p:nvSpPr>
          <p:cNvPr id="27" name="Freeform 24"/>
          <p:cNvSpPr>
            <a:spLocks/>
          </p:cNvSpPr>
          <p:nvPr/>
        </p:nvSpPr>
        <p:spPr bwMode="auto">
          <a:xfrm>
            <a:off x="3180182" y="2374901"/>
            <a:ext cx="2786571" cy="502248"/>
          </a:xfrm>
          <a:custGeom>
            <a:avLst/>
            <a:gdLst>
              <a:gd name="T0" fmla="*/ 744 w 777"/>
              <a:gd name="T1" fmla="*/ 0 h 140"/>
              <a:gd name="T2" fmla="*/ 32 w 777"/>
              <a:gd name="T3" fmla="*/ 0 h 140"/>
              <a:gd name="T4" fmla="*/ 0 w 777"/>
              <a:gd name="T5" fmla="*/ 32 h 140"/>
              <a:gd name="T6" fmla="*/ 0 w 777"/>
              <a:gd name="T7" fmla="*/ 140 h 140"/>
              <a:gd name="T8" fmla="*/ 777 w 777"/>
              <a:gd name="T9" fmla="*/ 140 h 140"/>
              <a:gd name="T10" fmla="*/ 777 w 777"/>
              <a:gd name="T11" fmla="*/ 32 h 140"/>
              <a:gd name="T12" fmla="*/ 744 w 777"/>
              <a:gd name="T13" fmla="*/ 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7" h="140">
                <a:moveTo>
                  <a:pt x="744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140"/>
                  <a:pt x="0" y="140"/>
                  <a:pt x="0" y="140"/>
                </a:cubicBezTo>
                <a:cubicBezTo>
                  <a:pt x="777" y="140"/>
                  <a:pt x="777" y="140"/>
                  <a:pt x="777" y="140"/>
                </a:cubicBezTo>
                <a:cubicBezTo>
                  <a:pt x="777" y="32"/>
                  <a:pt x="777" y="32"/>
                  <a:pt x="777" y="32"/>
                </a:cubicBezTo>
                <a:cubicBezTo>
                  <a:pt x="777" y="14"/>
                  <a:pt x="762" y="0"/>
                  <a:pt x="744" y="0"/>
                </a:cubicBezTo>
                <a:close/>
              </a:path>
            </a:pathLst>
          </a:custGeom>
          <a:solidFill>
            <a:srgbClr val="3E3D43"/>
          </a:solidFill>
          <a:ln>
            <a:solidFill>
              <a:srgbClr val="3E3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70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</a:p>
        </p:txBody>
      </p:sp>
      <p:sp>
        <p:nvSpPr>
          <p:cNvPr id="66" name="자유형 65"/>
          <p:cNvSpPr>
            <a:spLocks/>
          </p:cNvSpPr>
          <p:nvPr/>
        </p:nvSpPr>
        <p:spPr bwMode="auto">
          <a:xfrm>
            <a:off x="3180182" y="2877148"/>
            <a:ext cx="2786571" cy="1960323"/>
          </a:xfrm>
          <a:custGeom>
            <a:avLst/>
            <a:gdLst>
              <a:gd name="connsiteX0" fmla="*/ 0 w 2924175"/>
              <a:gd name="connsiteY0" fmla="*/ 0 h 2057126"/>
              <a:gd name="connsiteX1" fmla="*/ 2924175 w 2924175"/>
              <a:gd name="connsiteY1" fmla="*/ 0 h 2057126"/>
              <a:gd name="connsiteX2" fmla="*/ 2924175 w 2924175"/>
              <a:gd name="connsiteY2" fmla="*/ 1930084 h 2057126"/>
              <a:gd name="connsiteX3" fmla="*/ 2799982 w 2924175"/>
              <a:gd name="connsiteY3" fmla="*/ 2054242 h 2057126"/>
              <a:gd name="connsiteX4" fmla="*/ 1610743 w 2924175"/>
              <a:gd name="connsiteY4" fmla="*/ 2054242 h 2057126"/>
              <a:gd name="connsiteX5" fmla="*/ 1608391 w 2924175"/>
              <a:gd name="connsiteY5" fmla="*/ 2055829 h 2057126"/>
              <a:gd name="connsiteX6" fmla="*/ 1606468 w 2924175"/>
              <a:gd name="connsiteY6" fmla="*/ 2057126 h 2057126"/>
              <a:gd name="connsiteX7" fmla="*/ 1313944 w 2924175"/>
              <a:gd name="connsiteY7" fmla="*/ 2057126 h 2057126"/>
              <a:gd name="connsiteX8" fmla="*/ 1309669 w 2924175"/>
              <a:gd name="connsiteY8" fmla="*/ 2054242 h 2057126"/>
              <a:gd name="connsiteX9" fmla="*/ 120429 w 2924175"/>
              <a:gd name="connsiteY9" fmla="*/ 2054242 h 2057126"/>
              <a:gd name="connsiteX10" fmla="*/ 0 w 2924175"/>
              <a:gd name="connsiteY10" fmla="*/ 1930084 h 2057126"/>
              <a:gd name="connsiteX11" fmla="*/ 0 w 2924175"/>
              <a:gd name="connsiteY11" fmla="*/ 0 h 205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24175" h="2057126">
                <a:moveTo>
                  <a:pt x="0" y="0"/>
                </a:moveTo>
                <a:lnTo>
                  <a:pt x="2924175" y="0"/>
                </a:lnTo>
                <a:cubicBezTo>
                  <a:pt x="2924175" y="0"/>
                  <a:pt x="2924175" y="0"/>
                  <a:pt x="2924175" y="1930084"/>
                </a:cubicBezTo>
                <a:cubicBezTo>
                  <a:pt x="2924175" y="1997807"/>
                  <a:pt x="2867724" y="2054242"/>
                  <a:pt x="2799982" y="2054242"/>
                </a:cubicBezTo>
                <a:cubicBezTo>
                  <a:pt x="2799982" y="2054242"/>
                  <a:pt x="2799982" y="2054242"/>
                  <a:pt x="1610743" y="2054242"/>
                </a:cubicBezTo>
                <a:cubicBezTo>
                  <a:pt x="1610743" y="2054242"/>
                  <a:pt x="1610743" y="2054242"/>
                  <a:pt x="1608391" y="2055829"/>
                </a:cubicBezTo>
                <a:lnTo>
                  <a:pt x="1606468" y="2057126"/>
                </a:lnTo>
                <a:lnTo>
                  <a:pt x="1313944" y="2057126"/>
                </a:lnTo>
                <a:lnTo>
                  <a:pt x="1309669" y="2054242"/>
                </a:lnTo>
                <a:cubicBezTo>
                  <a:pt x="1309669" y="2054242"/>
                  <a:pt x="1309669" y="2054242"/>
                  <a:pt x="120429" y="2054242"/>
                </a:cubicBezTo>
                <a:cubicBezTo>
                  <a:pt x="52688" y="2054242"/>
                  <a:pt x="0" y="1997807"/>
                  <a:pt x="0" y="1930084"/>
                </a:cubicBezTo>
                <a:cubicBezTo>
                  <a:pt x="0" y="1930084"/>
                  <a:pt x="0" y="193008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3E3D43"/>
            </a:solidFill>
            <a:round/>
            <a:headEnd/>
            <a:tailEnd/>
          </a:ln>
          <a:extLst/>
        </p:spPr>
        <p:txBody>
          <a:bodyPr vert="horz" wrap="square" lIns="199385" tIns="0" rIns="199385" bIns="42203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6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198253" y="4063181"/>
            <a:ext cx="556708" cy="535530"/>
            <a:chOff x="5198253" y="4063181"/>
            <a:chExt cx="556708" cy="535530"/>
          </a:xfrm>
        </p:grpSpPr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5198253" y="4063181"/>
              <a:ext cx="373661" cy="388789"/>
            </a:xfrm>
            <a:custGeom>
              <a:avLst/>
              <a:gdLst>
                <a:gd name="T0" fmla="*/ 52 w 104"/>
                <a:gd name="T1" fmla="*/ 0 h 108"/>
                <a:gd name="T2" fmla="*/ 0 w 104"/>
                <a:gd name="T3" fmla="*/ 44 h 108"/>
                <a:gd name="T4" fmla="*/ 25 w 104"/>
                <a:gd name="T5" fmla="*/ 81 h 108"/>
                <a:gd name="T6" fmla="*/ 46 w 104"/>
                <a:gd name="T7" fmla="*/ 108 h 108"/>
                <a:gd name="T8" fmla="*/ 42 w 104"/>
                <a:gd name="T9" fmla="*/ 87 h 108"/>
                <a:gd name="T10" fmla="*/ 52 w 104"/>
                <a:gd name="T11" fmla="*/ 88 h 108"/>
                <a:gd name="T12" fmla="*/ 104 w 104"/>
                <a:gd name="T13" fmla="*/ 44 h 108"/>
                <a:gd name="T14" fmla="*/ 52 w 104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08">
                  <a:moveTo>
                    <a:pt x="52" y="0"/>
                  </a:moveTo>
                  <a:cubicBezTo>
                    <a:pt x="23" y="0"/>
                    <a:pt x="0" y="20"/>
                    <a:pt x="0" y="44"/>
                  </a:cubicBezTo>
                  <a:cubicBezTo>
                    <a:pt x="0" y="60"/>
                    <a:pt x="10" y="74"/>
                    <a:pt x="25" y="81"/>
                  </a:cubicBezTo>
                  <a:cubicBezTo>
                    <a:pt x="25" y="89"/>
                    <a:pt x="27" y="101"/>
                    <a:pt x="46" y="108"/>
                  </a:cubicBezTo>
                  <a:cubicBezTo>
                    <a:pt x="46" y="108"/>
                    <a:pt x="38" y="98"/>
                    <a:pt x="42" y="87"/>
                  </a:cubicBezTo>
                  <a:cubicBezTo>
                    <a:pt x="45" y="87"/>
                    <a:pt x="49" y="88"/>
                    <a:pt x="52" y="88"/>
                  </a:cubicBezTo>
                  <a:cubicBezTo>
                    <a:pt x="81" y="88"/>
                    <a:pt x="104" y="68"/>
                    <a:pt x="104" y="44"/>
                  </a:cubicBezTo>
                  <a:cubicBezTo>
                    <a:pt x="104" y="20"/>
                    <a:pt x="81" y="0"/>
                    <a:pt x="52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3" name="Oval 30"/>
            <p:cNvSpPr>
              <a:spLocks noChangeArrowheads="1"/>
            </p:cNvSpPr>
            <p:nvPr/>
          </p:nvSpPr>
          <p:spPr bwMode="auto">
            <a:xfrm>
              <a:off x="5456940" y="4196307"/>
              <a:ext cx="42359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5363146" y="4196307"/>
              <a:ext cx="43872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5266329" y="4196307"/>
              <a:ext cx="46897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6" name="Freeform 33"/>
            <p:cNvSpPr>
              <a:spLocks noEditPoints="1"/>
            </p:cNvSpPr>
            <p:nvPr/>
          </p:nvSpPr>
          <p:spPr bwMode="auto">
            <a:xfrm>
              <a:off x="5431223" y="4264383"/>
              <a:ext cx="323738" cy="334328"/>
            </a:xfrm>
            <a:custGeom>
              <a:avLst/>
              <a:gdLst>
                <a:gd name="T0" fmla="*/ 90 w 90"/>
                <a:gd name="T1" fmla="*/ 38 h 93"/>
                <a:gd name="T2" fmla="*/ 45 w 90"/>
                <a:gd name="T3" fmla="*/ 0 h 93"/>
                <a:gd name="T4" fmla="*/ 0 w 90"/>
                <a:gd name="T5" fmla="*/ 38 h 93"/>
                <a:gd name="T6" fmla="*/ 45 w 90"/>
                <a:gd name="T7" fmla="*/ 76 h 93"/>
                <a:gd name="T8" fmla="*/ 53 w 90"/>
                <a:gd name="T9" fmla="*/ 75 h 93"/>
                <a:gd name="T10" fmla="*/ 50 w 90"/>
                <a:gd name="T11" fmla="*/ 93 h 93"/>
                <a:gd name="T12" fmla="*/ 68 w 90"/>
                <a:gd name="T13" fmla="*/ 70 h 93"/>
                <a:gd name="T14" fmla="*/ 86 w 90"/>
                <a:gd name="T15" fmla="*/ 54 h 93"/>
                <a:gd name="T16" fmla="*/ 86 w 90"/>
                <a:gd name="T17" fmla="*/ 54 h 93"/>
                <a:gd name="T18" fmla="*/ 86 w 90"/>
                <a:gd name="T19" fmla="*/ 54 h 93"/>
                <a:gd name="T20" fmla="*/ 90 w 90"/>
                <a:gd name="T21" fmla="*/ 38 h 93"/>
                <a:gd name="T22" fmla="*/ 18 w 90"/>
                <a:gd name="T23" fmla="*/ 44 h 93"/>
                <a:gd name="T24" fmla="*/ 12 w 90"/>
                <a:gd name="T25" fmla="*/ 38 h 93"/>
                <a:gd name="T26" fmla="*/ 18 w 90"/>
                <a:gd name="T27" fmla="*/ 32 h 93"/>
                <a:gd name="T28" fmla="*/ 25 w 90"/>
                <a:gd name="T29" fmla="*/ 38 h 93"/>
                <a:gd name="T30" fmla="*/ 18 w 90"/>
                <a:gd name="T31" fmla="*/ 44 h 93"/>
                <a:gd name="T32" fmla="*/ 45 w 90"/>
                <a:gd name="T33" fmla="*/ 44 h 93"/>
                <a:gd name="T34" fmla="*/ 39 w 90"/>
                <a:gd name="T35" fmla="*/ 38 h 93"/>
                <a:gd name="T36" fmla="*/ 45 w 90"/>
                <a:gd name="T37" fmla="*/ 32 h 93"/>
                <a:gd name="T38" fmla="*/ 51 w 90"/>
                <a:gd name="T39" fmla="*/ 38 h 93"/>
                <a:gd name="T40" fmla="*/ 45 w 90"/>
                <a:gd name="T41" fmla="*/ 44 h 93"/>
                <a:gd name="T42" fmla="*/ 71 w 90"/>
                <a:gd name="T43" fmla="*/ 44 h 93"/>
                <a:gd name="T44" fmla="*/ 65 w 90"/>
                <a:gd name="T45" fmla="*/ 38 h 93"/>
                <a:gd name="T46" fmla="*/ 71 w 90"/>
                <a:gd name="T47" fmla="*/ 32 h 93"/>
                <a:gd name="T48" fmla="*/ 77 w 90"/>
                <a:gd name="T49" fmla="*/ 38 h 93"/>
                <a:gd name="T50" fmla="*/ 71 w 90"/>
                <a:gd name="T51" fmla="*/ 4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0" h="93">
                  <a:moveTo>
                    <a:pt x="90" y="38"/>
                  </a:moveTo>
                  <a:cubicBezTo>
                    <a:pt x="90" y="17"/>
                    <a:pt x="70" y="0"/>
                    <a:pt x="45" y="0"/>
                  </a:cubicBezTo>
                  <a:cubicBezTo>
                    <a:pt x="20" y="0"/>
                    <a:pt x="0" y="17"/>
                    <a:pt x="0" y="38"/>
                  </a:cubicBezTo>
                  <a:cubicBezTo>
                    <a:pt x="0" y="59"/>
                    <a:pt x="20" y="76"/>
                    <a:pt x="45" y="76"/>
                  </a:cubicBezTo>
                  <a:cubicBezTo>
                    <a:pt x="48" y="76"/>
                    <a:pt x="50" y="75"/>
                    <a:pt x="53" y="75"/>
                  </a:cubicBezTo>
                  <a:cubicBezTo>
                    <a:pt x="57" y="85"/>
                    <a:pt x="50" y="93"/>
                    <a:pt x="50" y="93"/>
                  </a:cubicBezTo>
                  <a:cubicBezTo>
                    <a:pt x="67" y="87"/>
                    <a:pt x="68" y="77"/>
                    <a:pt x="68" y="70"/>
                  </a:cubicBezTo>
                  <a:cubicBezTo>
                    <a:pt x="76" y="66"/>
                    <a:pt x="82" y="61"/>
                    <a:pt x="86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8" y="49"/>
                    <a:pt x="90" y="44"/>
                    <a:pt x="90" y="38"/>
                  </a:cubicBezTo>
                  <a:close/>
                  <a:moveTo>
                    <a:pt x="18" y="44"/>
                  </a:moveTo>
                  <a:cubicBezTo>
                    <a:pt x="15" y="44"/>
                    <a:pt x="12" y="41"/>
                    <a:pt x="12" y="38"/>
                  </a:cubicBezTo>
                  <a:cubicBezTo>
                    <a:pt x="12" y="35"/>
                    <a:pt x="15" y="32"/>
                    <a:pt x="18" y="32"/>
                  </a:cubicBezTo>
                  <a:cubicBezTo>
                    <a:pt x="22" y="32"/>
                    <a:pt x="25" y="35"/>
                    <a:pt x="25" y="38"/>
                  </a:cubicBezTo>
                  <a:cubicBezTo>
                    <a:pt x="25" y="41"/>
                    <a:pt x="22" y="44"/>
                    <a:pt x="18" y="44"/>
                  </a:cubicBezTo>
                  <a:close/>
                  <a:moveTo>
                    <a:pt x="45" y="44"/>
                  </a:moveTo>
                  <a:cubicBezTo>
                    <a:pt x="41" y="44"/>
                    <a:pt x="39" y="41"/>
                    <a:pt x="39" y="38"/>
                  </a:cubicBezTo>
                  <a:cubicBezTo>
                    <a:pt x="39" y="35"/>
                    <a:pt x="41" y="32"/>
                    <a:pt x="45" y="32"/>
                  </a:cubicBezTo>
                  <a:cubicBezTo>
                    <a:pt x="48" y="32"/>
                    <a:pt x="51" y="35"/>
                    <a:pt x="51" y="38"/>
                  </a:cubicBezTo>
                  <a:cubicBezTo>
                    <a:pt x="51" y="41"/>
                    <a:pt x="48" y="44"/>
                    <a:pt x="45" y="44"/>
                  </a:cubicBezTo>
                  <a:close/>
                  <a:moveTo>
                    <a:pt x="71" y="44"/>
                  </a:moveTo>
                  <a:cubicBezTo>
                    <a:pt x="68" y="44"/>
                    <a:pt x="65" y="41"/>
                    <a:pt x="65" y="38"/>
                  </a:cubicBezTo>
                  <a:cubicBezTo>
                    <a:pt x="65" y="35"/>
                    <a:pt x="68" y="32"/>
                    <a:pt x="71" y="32"/>
                  </a:cubicBezTo>
                  <a:cubicBezTo>
                    <a:pt x="75" y="32"/>
                    <a:pt x="77" y="35"/>
                    <a:pt x="77" y="38"/>
                  </a:cubicBezTo>
                  <a:cubicBezTo>
                    <a:pt x="77" y="41"/>
                    <a:pt x="75" y="44"/>
                    <a:pt x="71" y="44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</p:grpSp>
      <p:sp>
        <p:nvSpPr>
          <p:cNvPr id="39" name="Freeform 37"/>
          <p:cNvSpPr>
            <a:spLocks/>
          </p:cNvSpPr>
          <p:nvPr/>
        </p:nvSpPr>
        <p:spPr bwMode="auto">
          <a:xfrm>
            <a:off x="307381" y="2374902"/>
            <a:ext cx="2786571" cy="505273"/>
          </a:xfrm>
          <a:custGeom>
            <a:avLst/>
            <a:gdLst>
              <a:gd name="T0" fmla="*/ 744 w 777"/>
              <a:gd name="T1" fmla="*/ 0 h 141"/>
              <a:gd name="T2" fmla="*/ 32 w 777"/>
              <a:gd name="T3" fmla="*/ 0 h 141"/>
              <a:gd name="T4" fmla="*/ 0 w 777"/>
              <a:gd name="T5" fmla="*/ 33 h 141"/>
              <a:gd name="T6" fmla="*/ 0 w 777"/>
              <a:gd name="T7" fmla="*/ 141 h 141"/>
              <a:gd name="T8" fmla="*/ 777 w 777"/>
              <a:gd name="T9" fmla="*/ 141 h 141"/>
              <a:gd name="T10" fmla="*/ 777 w 777"/>
              <a:gd name="T11" fmla="*/ 33 h 141"/>
              <a:gd name="T12" fmla="*/ 744 w 777"/>
              <a:gd name="T13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7" h="141">
                <a:moveTo>
                  <a:pt x="744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5"/>
                  <a:pt x="0" y="33"/>
                </a:cubicBezTo>
                <a:cubicBezTo>
                  <a:pt x="0" y="141"/>
                  <a:pt x="0" y="141"/>
                  <a:pt x="0" y="141"/>
                </a:cubicBezTo>
                <a:cubicBezTo>
                  <a:pt x="777" y="141"/>
                  <a:pt x="777" y="141"/>
                  <a:pt x="777" y="141"/>
                </a:cubicBezTo>
                <a:cubicBezTo>
                  <a:pt x="777" y="33"/>
                  <a:pt x="777" y="33"/>
                  <a:pt x="777" y="33"/>
                </a:cubicBezTo>
                <a:cubicBezTo>
                  <a:pt x="777" y="15"/>
                  <a:pt x="762" y="0"/>
                  <a:pt x="744" y="0"/>
                </a:cubicBezTo>
                <a:close/>
              </a:path>
            </a:pathLst>
          </a:custGeom>
          <a:solidFill>
            <a:srgbClr val="1C657C"/>
          </a:solidFill>
          <a:ln>
            <a:solidFill>
              <a:srgbClr val="1C6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70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</a:p>
        </p:txBody>
      </p:sp>
      <p:sp>
        <p:nvSpPr>
          <p:cNvPr id="65" name="자유형 64"/>
          <p:cNvSpPr>
            <a:spLocks/>
          </p:cNvSpPr>
          <p:nvPr/>
        </p:nvSpPr>
        <p:spPr bwMode="auto">
          <a:xfrm>
            <a:off x="307381" y="2880176"/>
            <a:ext cx="2786571" cy="1957297"/>
          </a:xfrm>
          <a:custGeom>
            <a:avLst/>
            <a:gdLst>
              <a:gd name="connsiteX0" fmla="*/ 0 w 2924175"/>
              <a:gd name="connsiteY0" fmla="*/ 0 h 2053951"/>
              <a:gd name="connsiteX1" fmla="*/ 2924175 w 2924175"/>
              <a:gd name="connsiteY1" fmla="*/ 0 h 2053951"/>
              <a:gd name="connsiteX2" fmla="*/ 2924175 w 2924175"/>
              <a:gd name="connsiteY2" fmla="*/ 1932927 h 2053951"/>
              <a:gd name="connsiteX3" fmla="*/ 2799982 w 2924175"/>
              <a:gd name="connsiteY3" fmla="*/ 2053499 h 2053951"/>
              <a:gd name="connsiteX4" fmla="*/ 1610743 w 2924175"/>
              <a:gd name="connsiteY4" fmla="*/ 2053499 h 2053951"/>
              <a:gd name="connsiteX5" fmla="*/ 1610098 w 2924175"/>
              <a:gd name="connsiteY5" fmla="*/ 2053951 h 2053951"/>
              <a:gd name="connsiteX6" fmla="*/ 1310314 w 2924175"/>
              <a:gd name="connsiteY6" fmla="*/ 2053951 h 2053951"/>
              <a:gd name="connsiteX7" fmla="*/ 1309669 w 2924175"/>
              <a:gd name="connsiteY7" fmla="*/ 2053499 h 2053951"/>
              <a:gd name="connsiteX8" fmla="*/ 120430 w 2924175"/>
              <a:gd name="connsiteY8" fmla="*/ 2053499 h 2053951"/>
              <a:gd name="connsiteX9" fmla="*/ 0 w 2924175"/>
              <a:gd name="connsiteY9" fmla="*/ 1932927 h 2053951"/>
              <a:gd name="connsiteX10" fmla="*/ 0 w 2924175"/>
              <a:gd name="connsiteY10" fmla="*/ 0 h 205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4175" h="2053951">
                <a:moveTo>
                  <a:pt x="0" y="0"/>
                </a:moveTo>
                <a:lnTo>
                  <a:pt x="2924175" y="0"/>
                </a:lnTo>
                <a:cubicBezTo>
                  <a:pt x="2924175" y="0"/>
                  <a:pt x="2924175" y="0"/>
                  <a:pt x="2924175" y="1932927"/>
                </a:cubicBezTo>
                <a:cubicBezTo>
                  <a:pt x="2924175" y="2000749"/>
                  <a:pt x="2867724" y="2053499"/>
                  <a:pt x="2799982" y="2053499"/>
                </a:cubicBezTo>
                <a:cubicBezTo>
                  <a:pt x="2799982" y="2053499"/>
                  <a:pt x="2799982" y="2053499"/>
                  <a:pt x="1610743" y="2053499"/>
                </a:cubicBezTo>
                <a:lnTo>
                  <a:pt x="1610098" y="2053951"/>
                </a:lnTo>
                <a:lnTo>
                  <a:pt x="1310314" y="2053951"/>
                </a:lnTo>
                <a:lnTo>
                  <a:pt x="1309669" y="2053499"/>
                </a:lnTo>
                <a:cubicBezTo>
                  <a:pt x="1309669" y="2053499"/>
                  <a:pt x="1309669" y="2053499"/>
                  <a:pt x="120430" y="2053499"/>
                </a:cubicBezTo>
                <a:cubicBezTo>
                  <a:pt x="52688" y="2053499"/>
                  <a:pt x="0" y="2000749"/>
                  <a:pt x="0" y="1932927"/>
                </a:cubicBezTo>
                <a:cubicBezTo>
                  <a:pt x="0" y="1932927"/>
                  <a:pt x="0" y="1932927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0D73BF"/>
            </a:solidFill>
            <a:round/>
            <a:headEnd/>
            <a:tailEnd/>
          </a:ln>
          <a:extLst/>
        </p:spPr>
        <p:txBody>
          <a:bodyPr vert="horz" wrap="square" lIns="199385" tIns="0" rIns="199385" bIns="42203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6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6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372348" y="4153948"/>
            <a:ext cx="473506" cy="423583"/>
            <a:chOff x="2372348" y="4153948"/>
            <a:chExt cx="473506" cy="423583"/>
          </a:xfrm>
        </p:grpSpPr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2662805" y="4153948"/>
              <a:ext cx="183049" cy="187587"/>
            </a:xfrm>
            <a:custGeom>
              <a:avLst/>
              <a:gdLst>
                <a:gd name="T0" fmla="*/ 31 w 51"/>
                <a:gd name="T1" fmla="*/ 52 h 52"/>
                <a:gd name="T2" fmla="*/ 45 w 51"/>
                <a:gd name="T3" fmla="*/ 40 h 52"/>
                <a:gd name="T4" fmla="*/ 47 w 51"/>
                <a:gd name="T5" fmla="*/ 22 h 52"/>
                <a:gd name="T6" fmla="*/ 33 w 51"/>
                <a:gd name="T7" fmla="*/ 6 h 52"/>
                <a:gd name="T8" fmla="*/ 15 w 51"/>
                <a:gd name="T9" fmla="*/ 5 h 52"/>
                <a:gd name="T10" fmla="*/ 0 w 51"/>
                <a:gd name="T11" fmla="*/ 17 h 52"/>
                <a:gd name="T12" fmla="*/ 31 w 51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52">
                  <a:moveTo>
                    <a:pt x="31" y="52"/>
                  </a:moveTo>
                  <a:cubicBezTo>
                    <a:pt x="45" y="40"/>
                    <a:pt x="45" y="40"/>
                    <a:pt x="45" y="40"/>
                  </a:cubicBezTo>
                  <a:cubicBezTo>
                    <a:pt x="51" y="35"/>
                    <a:pt x="51" y="27"/>
                    <a:pt x="47" y="22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28" y="1"/>
                    <a:pt x="20" y="0"/>
                    <a:pt x="15" y="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3" y="28"/>
                    <a:pt x="23" y="39"/>
                    <a:pt x="31" y="52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2466142" y="4215974"/>
              <a:ext cx="308610" cy="298021"/>
            </a:xfrm>
            <a:custGeom>
              <a:avLst/>
              <a:gdLst>
                <a:gd name="T0" fmla="*/ 17 w 86"/>
                <a:gd name="T1" fmla="*/ 64 h 83"/>
                <a:gd name="T2" fmla="*/ 30 w 86"/>
                <a:gd name="T3" fmla="*/ 83 h 83"/>
                <a:gd name="T4" fmla="*/ 86 w 86"/>
                <a:gd name="T5" fmla="*/ 35 h 83"/>
                <a:gd name="T6" fmla="*/ 55 w 86"/>
                <a:gd name="T7" fmla="*/ 0 h 83"/>
                <a:gd name="T8" fmla="*/ 0 w 86"/>
                <a:gd name="T9" fmla="*/ 48 h 83"/>
                <a:gd name="T10" fmla="*/ 17 w 86"/>
                <a:gd name="T11" fmla="*/ 6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3">
                  <a:moveTo>
                    <a:pt x="17" y="64"/>
                  </a:moveTo>
                  <a:cubicBezTo>
                    <a:pt x="22" y="70"/>
                    <a:pt x="26" y="77"/>
                    <a:pt x="30" y="83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78" y="22"/>
                    <a:pt x="68" y="10"/>
                    <a:pt x="55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6" y="53"/>
                    <a:pt x="11" y="58"/>
                    <a:pt x="17" y="64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2404117" y="4388433"/>
              <a:ext cx="172459" cy="167921"/>
            </a:xfrm>
            <a:custGeom>
              <a:avLst/>
              <a:gdLst>
                <a:gd name="T0" fmla="*/ 17 w 48"/>
                <a:gd name="T1" fmla="*/ 0 h 47"/>
                <a:gd name="T2" fmla="*/ 0 w 48"/>
                <a:gd name="T3" fmla="*/ 35 h 47"/>
                <a:gd name="T4" fmla="*/ 6 w 48"/>
                <a:gd name="T5" fmla="*/ 40 h 47"/>
                <a:gd name="T6" fmla="*/ 10 w 48"/>
                <a:gd name="T7" fmla="*/ 47 h 47"/>
                <a:gd name="T8" fmla="*/ 48 w 48"/>
                <a:gd name="T9" fmla="*/ 35 h 47"/>
                <a:gd name="T10" fmla="*/ 34 w 48"/>
                <a:gd name="T11" fmla="*/ 16 h 47"/>
                <a:gd name="T12" fmla="*/ 17 w 4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7">
                  <a:moveTo>
                    <a:pt x="17" y="0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2" y="37"/>
                    <a:pt x="4" y="38"/>
                    <a:pt x="6" y="40"/>
                  </a:cubicBezTo>
                  <a:cubicBezTo>
                    <a:pt x="8" y="42"/>
                    <a:pt x="9" y="45"/>
                    <a:pt x="10" y="47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29"/>
                    <a:pt x="39" y="22"/>
                    <a:pt x="34" y="16"/>
                  </a:cubicBezTo>
                  <a:cubicBezTo>
                    <a:pt x="29" y="10"/>
                    <a:pt x="23" y="5"/>
                    <a:pt x="17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2372348" y="4513994"/>
              <a:ext cx="68077" cy="63537"/>
            </a:xfrm>
            <a:custGeom>
              <a:avLst/>
              <a:gdLst>
                <a:gd name="T0" fmla="*/ 15 w 19"/>
                <a:gd name="T1" fmla="*/ 6 h 18"/>
                <a:gd name="T2" fmla="*/ 9 w 19"/>
                <a:gd name="T3" fmla="*/ 0 h 18"/>
                <a:gd name="T4" fmla="*/ 0 w 19"/>
                <a:gd name="T5" fmla="*/ 18 h 18"/>
                <a:gd name="T6" fmla="*/ 19 w 19"/>
                <a:gd name="T7" fmla="*/ 12 h 18"/>
                <a:gd name="T8" fmla="*/ 15 w 19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15" y="6"/>
                  </a:moveTo>
                  <a:cubicBezTo>
                    <a:pt x="14" y="4"/>
                    <a:pt x="11" y="1"/>
                    <a:pt x="9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0"/>
                    <a:pt x="17" y="8"/>
                    <a:pt x="15" y="6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558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894043"/>
              </p:ext>
            </p:extLst>
          </p:nvPr>
        </p:nvGraphicFramePr>
        <p:xfrm>
          <a:off x="647712" y="1805476"/>
          <a:ext cx="7848589" cy="3926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230"/>
                <a:gridCol w="1942966"/>
                <a:gridCol w="1756957"/>
                <a:gridCol w="1569718"/>
                <a:gridCol w="1569718"/>
              </a:tblGrid>
              <a:tr h="4110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1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순서</a:t>
                      </a:r>
                      <a:endParaRPr lang="ko-KR" altLang="en-US" sz="1700" b="1" spc="-100" baseline="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65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1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700" b="1" spc="-100" baseline="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65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1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700" b="1" spc="-100" baseline="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65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1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700" b="1" spc="-100" baseline="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65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1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700" b="1" spc="-100" baseline="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657C"/>
                    </a:solidFill>
                  </a:tcPr>
                </a:tc>
              </a:tr>
              <a:tr h="439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20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9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20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196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196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196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196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1961"/>
                      </a:schemeClr>
                    </a:solidFill>
                  </a:tcPr>
                </a:tc>
              </a:tr>
              <a:tr h="439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20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9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20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439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20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9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sz="20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439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sz="20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9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lang="ko-KR" altLang="en-US" sz="20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1C65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1C65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1C65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1C65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1C65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29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2597438" y="2162175"/>
            <a:ext cx="1875864" cy="359065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717187" y="2162175"/>
            <a:ext cx="1875864" cy="359065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836937" y="2162175"/>
            <a:ext cx="1875864" cy="359065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77688" y="2162175"/>
            <a:ext cx="1875864" cy="359065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 flipV="1">
            <a:off x="477688" y="5711246"/>
            <a:ext cx="1875864" cy="41587"/>
          </a:xfrm>
          <a:prstGeom prst="rect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36753" y="1828801"/>
            <a:ext cx="1957735" cy="410704"/>
          </a:xfrm>
          <a:prstGeom prst="rect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카테고리</a:t>
            </a:r>
          </a:p>
        </p:txBody>
      </p:sp>
      <p:sp>
        <p:nvSpPr>
          <p:cNvPr id="51" name="직사각형 50"/>
          <p:cNvSpPr/>
          <p:nvPr/>
        </p:nvSpPr>
        <p:spPr>
          <a:xfrm flipV="1">
            <a:off x="477688" y="2775137"/>
            <a:ext cx="1875864" cy="41587"/>
          </a:xfrm>
          <a:prstGeom prst="rect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04904" y="2328093"/>
            <a:ext cx="1821434" cy="3221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70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  <a:endParaRPr lang="ko-KR" altLang="en-US" sz="170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이등변 삼각형 65"/>
          <p:cNvSpPr/>
          <p:nvPr/>
        </p:nvSpPr>
        <p:spPr>
          <a:xfrm rot="10800000">
            <a:off x="1308193" y="2788844"/>
            <a:ext cx="214855" cy="175066"/>
          </a:xfrm>
          <a:prstGeom prst="triangle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04904" y="3022538"/>
            <a:ext cx="1821434" cy="2930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400" spc="-127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 flipV="1">
            <a:off x="2597438" y="5711246"/>
            <a:ext cx="1875864" cy="41587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556503" y="1828801"/>
            <a:ext cx="1957735" cy="410704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카테고리</a:t>
            </a: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 flipV="1">
            <a:off x="2597438" y="2775137"/>
            <a:ext cx="1875864" cy="41587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624654" y="2328093"/>
            <a:ext cx="1821434" cy="3221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70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  <a:endParaRPr lang="ko-KR" altLang="en-US" sz="170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이등변 삼각형 66"/>
          <p:cNvSpPr/>
          <p:nvPr/>
        </p:nvSpPr>
        <p:spPr>
          <a:xfrm rot="10800000">
            <a:off x="3427943" y="2788844"/>
            <a:ext cx="214855" cy="175066"/>
          </a:xfrm>
          <a:prstGeom prst="triangl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624654" y="3022538"/>
            <a:ext cx="1821434" cy="2930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400" spc="-127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400" spc="-127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 flipV="1">
            <a:off x="4717187" y="5711246"/>
            <a:ext cx="1875864" cy="41587"/>
          </a:xfrm>
          <a:prstGeom prst="rect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76253" y="1828801"/>
            <a:ext cx="1957735" cy="410704"/>
          </a:xfrm>
          <a:prstGeom prst="rect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카테고리</a:t>
            </a:r>
            <a:endParaRPr lang="ko-KR" altLang="en-US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 flipV="1">
            <a:off x="4717187" y="2775137"/>
            <a:ext cx="1875864" cy="41587"/>
          </a:xfrm>
          <a:prstGeom prst="rect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744403" y="2328093"/>
            <a:ext cx="1821434" cy="3221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70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  <a:endParaRPr lang="ko-KR" altLang="en-US" sz="170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8" name="이등변 삼각형 67"/>
          <p:cNvSpPr/>
          <p:nvPr/>
        </p:nvSpPr>
        <p:spPr>
          <a:xfrm rot="10800000">
            <a:off x="5547692" y="2788844"/>
            <a:ext cx="214855" cy="175066"/>
          </a:xfrm>
          <a:prstGeom prst="triangle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744403" y="3022538"/>
            <a:ext cx="1821434" cy="2930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400" spc="-127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 flipV="1">
            <a:off x="6836937" y="5711246"/>
            <a:ext cx="1875864" cy="41587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796002" y="1828801"/>
            <a:ext cx="1957735" cy="410704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카테고리</a:t>
            </a:r>
            <a:endParaRPr lang="ko-KR" altLang="en-US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 flipV="1">
            <a:off x="6836937" y="2775137"/>
            <a:ext cx="1875864" cy="41587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864154" y="2328093"/>
            <a:ext cx="1821434" cy="3221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70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  <a:endParaRPr lang="ko-KR" altLang="en-US" sz="170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이등변 삼각형 68"/>
          <p:cNvSpPr/>
          <p:nvPr/>
        </p:nvSpPr>
        <p:spPr>
          <a:xfrm rot="10800000">
            <a:off x="7667441" y="2788844"/>
            <a:ext cx="214855" cy="175066"/>
          </a:xfrm>
          <a:prstGeom prst="triangl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864154" y="3022538"/>
            <a:ext cx="1821434" cy="2930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400" spc="-127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19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4296" y="4718633"/>
            <a:ext cx="2943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spc="-15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C384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lang="ko-KR" altLang="en-US" sz="48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C384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41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0001" y="759269"/>
            <a:ext cx="218842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3200">
                <a:solidFill>
                  <a:srgbClr val="1C3844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Contents</a:t>
            </a:r>
            <a:endParaRPr lang="ko-KR" altLang="en-US" sz="3200">
              <a:solidFill>
                <a:srgbClr val="1C3844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08576" y="1637168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사이트</a:t>
            </a:r>
            <a:r>
              <a:rPr lang="ko-KR" altLang="en-US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맵</a:t>
            </a:r>
            <a:endParaRPr lang="en-US" altLang="ko-KR" sz="2000" spc="-1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96251" y="1600200"/>
            <a:ext cx="486858" cy="480131"/>
          </a:xfrm>
          <a:prstGeom prst="roundRect">
            <a:avLst/>
          </a:prstGeom>
          <a:solidFill>
            <a:srgbClr val="2D5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51167" y="1627899"/>
            <a:ext cx="3770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1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38025" y="2232613"/>
            <a:ext cx="1960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목차를 입력하세요</a:t>
            </a:r>
            <a:endParaRPr lang="en-US" altLang="ko-KR" sz="2000" spc="-10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196251" y="2195645"/>
            <a:ext cx="486858" cy="480131"/>
          </a:xfrm>
          <a:prstGeom prst="roundRect">
            <a:avLst/>
          </a:prstGeom>
          <a:solidFill>
            <a:srgbClr val="2D5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251167" y="2223344"/>
            <a:ext cx="3770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2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+mj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38025" y="2828058"/>
            <a:ext cx="1960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목차를 입력하세요</a:t>
            </a:r>
            <a:endParaRPr lang="en-US" altLang="ko-KR" sz="2000" spc="-10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196251" y="2791090"/>
            <a:ext cx="486858" cy="480131"/>
          </a:xfrm>
          <a:prstGeom prst="roundRect">
            <a:avLst/>
          </a:prstGeom>
          <a:solidFill>
            <a:srgbClr val="2D5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251167" y="2818789"/>
            <a:ext cx="3770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3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+mj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38025" y="3438856"/>
            <a:ext cx="1960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목차를 입력하세요</a:t>
            </a:r>
            <a:endParaRPr lang="en-US" altLang="ko-KR" sz="2000" spc="-10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196251" y="3401888"/>
            <a:ext cx="486858" cy="480131"/>
          </a:xfrm>
          <a:prstGeom prst="roundRect">
            <a:avLst/>
          </a:prstGeom>
          <a:solidFill>
            <a:srgbClr val="2D5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251167" y="3429587"/>
            <a:ext cx="3770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4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1747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/>
        </p:nvSpPr>
        <p:spPr>
          <a:xfrm>
            <a:off x="4802220" y="2288385"/>
            <a:ext cx="1435425" cy="14354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Promotion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993799" y="2288385"/>
            <a:ext cx="1435425" cy="14354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en-US" altLang="ko-KR" sz="1846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Preview</a:t>
            </a:r>
            <a:endParaRPr lang="ko-KR" altLang="en-US" sz="1846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1185378" y="2288385"/>
            <a:ext cx="1435425" cy="1435420"/>
          </a:xfrm>
          <a:prstGeom prst="ellipse">
            <a:avLst/>
          </a:prstGeom>
          <a:solidFill>
            <a:srgbClr val="1C657C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846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About</a:t>
            </a:r>
            <a:endParaRPr lang="ko-KR" altLang="en-US" sz="1846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23854" y="1364372"/>
            <a:ext cx="924016" cy="924013"/>
          </a:xfrm>
          <a:prstGeom prst="ellipse">
            <a:avLst/>
          </a:prstGeom>
          <a:solidFill>
            <a:srgbClr val="1C657C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Home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610641" y="2288385"/>
            <a:ext cx="1435425" cy="1435420"/>
          </a:xfrm>
          <a:prstGeom prst="ellipse">
            <a:avLst/>
          </a:prstGeom>
          <a:solidFill>
            <a:srgbClr val="1C657C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846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Guide</a:t>
            </a:r>
            <a:endParaRPr lang="ko-KR" altLang="en-US" sz="1846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C3844"/>
                </a:solidFill>
              </a:rPr>
              <a:t>Site  Map</a:t>
            </a:r>
            <a:endParaRPr lang="ko-KR" altLang="en-US" sz="3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C3844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428191" y="3723805"/>
            <a:ext cx="949798" cy="949795"/>
          </a:xfrm>
          <a:prstGeom prst="ellipse">
            <a:avLst/>
          </a:prstGeom>
          <a:solidFill>
            <a:schemeClr val="tx1">
              <a:lumMod val="75000"/>
              <a:lumOff val="25000"/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05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Company</a:t>
            </a:r>
            <a:endParaRPr lang="ko-KR" altLang="en-US" sz="105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236612" y="3723804"/>
            <a:ext cx="949798" cy="949795"/>
          </a:xfrm>
          <a:prstGeom prst="ellipse">
            <a:avLst/>
          </a:prstGeom>
          <a:solidFill>
            <a:schemeClr val="tx1">
              <a:lumMod val="75000"/>
              <a:lumOff val="25000"/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05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Rooms</a:t>
            </a:r>
            <a:endParaRPr lang="ko-KR" altLang="en-US" sz="105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236612" y="4673600"/>
            <a:ext cx="949798" cy="949795"/>
          </a:xfrm>
          <a:prstGeom prst="ellipse">
            <a:avLst/>
          </a:prstGeom>
          <a:solidFill>
            <a:schemeClr val="tx1">
              <a:lumMod val="75000"/>
              <a:lumOff val="25000"/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05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Convenience</a:t>
            </a:r>
            <a:endParaRPr lang="ko-KR" altLang="en-US" sz="105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236612" y="5623395"/>
            <a:ext cx="949798" cy="949795"/>
          </a:xfrm>
          <a:prstGeom prst="ellipse">
            <a:avLst/>
          </a:prstGeom>
          <a:solidFill>
            <a:schemeClr val="tx1">
              <a:lumMod val="75000"/>
              <a:lumOff val="25000"/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05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Reservation</a:t>
            </a:r>
            <a:endParaRPr lang="ko-KR" altLang="en-US" sz="105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5047870" y="3723804"/>
            <a:ext cx="949798" cy="949795"/>
          </a:xfrm>
          <a:prstGeom prst="ellipse">
            <a:avLst/>
          </a:prstGeom>
          <a:solidFill>
            <a:schemeClr val="tx1">
              <a:lumMod val="75000"/>
              <a:lumOff val="25000"/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05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Event</a:t>
            </a:r>
            <a:endParaRPr lang="ko-KR" altLang="en-US" sz="105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047870" y="4673600"/>
            <a:ext cx="949798" cy="949795"/>
          </a:xfrm>
          <a:prstGeom prst="ellipse">
            <a:avLst/>
          </a:prstGeom>
          <a:solidFill>
            <a:schemeClr val="tx1">
              <a:lumMod val="75000"/>
              <a:lumOff val="25000"/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05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Package</a:t>
            </a:r>
            <a:endParaRPr lang="ko-KR" altLang="en-US" sz="105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853454" y="4673598"/>
            <a:ext cx="949798" cy="949795"/>
          </a:xfrm>
          <a:prstGeom prst="ellipse">
            <a:avLst/>
          </a:prstGeom>
          <a:solidFill>
            <a:schemeClr val="tx1">
              <a:lumMod val="75000"/>
              <a:lumOff val="25000"/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05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Review</a:t>
            </a:r>
            <a:endParaRPr lang="ko-KR" altLang="en-US" sz="105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6853454" y="3723803"/>
            <a:ext cx="949798" cy="949795"/>
          </a:xfrm>
          <a:prstGeom prst="ellipse">
            <a:avLst/>
          </a:prstGeom>
          <a:solidFill>
            <a:schemeClr val="tx1">
              <a:lumMod val="75000"/>
              <a:lumOff val="25000"/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05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Information</a:t>
            </a:r>
            <a:endParaRPr lang="ko-KR" altLang="en-US" sz="105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047870" y="5623393"/>
            <a:ext cx="949798" cy="949795"/>
          </a:xfrm>
          <a:prstGeom prst="ellipse">
            <a:avLst/>
          </a:prstGeom>
          <a:solidFill>
            <a:schemeClr val="tx1">
              <a:lumMod val="75000"/>
              <a:lumOff val="25000"/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05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Wedding</a:t>
            </a:r>
            <a:endParaRPr lang="ko-KR" altLang="en-US" sz="105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328354" y="845994"/>
            <a:ext cx="717713" cy="717711"/>
          </a:xfrm>
          <a:prstGeom prst="ellipse">
            <a:avLst/>
          </a:prstGeom>
          <a:solidFill>
            <a:schemeClr val="tx1">
              <a:lumMod val="75000"/>
              <a:lumOff val="25000"/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05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Join</a:t>
            </a:r>
            <a:endParaRPr lang="ko-KR" altLang="en-US" sz="105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610641" y="845995"/>
            <a:ext cx="717713" cy="717711"/>
          </a:xfrm>
          <a:prstGeom prst="ellipse">
            <a:avLst/>
          </a:prstGeom>
          <a:solidFill>
            <a:schemeClr val="tx1">
              <a:lumMod val="75000"/>
              <a:lumOff val="25000"/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05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Login</a:t>
            </a:r>
            <a:endParaRPr lang="ko-KR" altLang="en-US" sz="105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081325" y="3850804"/>
            <a:ext cx="695798" cy="695796"/>
          </a:xfrm>
          <a:prstGeom prst="ellipse">
            <a:avLst/>
          </a:prstGeom>
          <a:solidFill>
            <a:schemeClr val="bg2">
              <a:lumMod val="75000"/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05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Sub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05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Room</a:t>
            </a:r>
            <a:endParaRPr lang="ko-KR" altLang="en-US" sz="105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614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92100" y="1689100"/>
            <a:ext cx="8280400" cy="3975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Logo / Main color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0" y="259492"/>
            <a:ext cx="3632200" cy="12757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800" y="2088337"/>
            <a:ext cx="60960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4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03200" y="1789166"/>
            <a:ext cx="8686800" cy="4103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00" y="1986738"/>
            <a:ext cx="1488300" cy="727872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374901" y="2201764"/>
            <a:ext cx="4013200" cy="287028"/>
            <a:chOff x="2374900" y="2166008"/>
            <a:chExt cx="5163967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2374900" y="2166008"/>
              <a:ext cx="760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About</a:t>
              </a:r>
              <a:endParaRPr lang="ko-KR" alt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651357" y="2166008"/>
              <a:ext cx="931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Preview</a:t>
              </a:r>
              <a:endParaRPr lang="ko-KR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098822" y="2166008"/>
              <a:ext cx="1181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Promotion</a:t>
              </a:r>
              <a:endParaRPr lang="ko-KR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796356" y="2166008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Guide</a:t>
              </a:r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60467" y="2211793"/>
            <a:ext cx="1774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Login  | </a:t>
            </a:r>
            <a:r>
              <a:rPr lang="en-US" altLang="ko-KR" sz="1200" dirty="0" err="1" smtClean="0"/>
              <a:t>ko</a:t>
            </a:r>
            <a:r>
              <a:rPr lang="en-US" altLang="ko-KR" sz="1200" dirty="0" smtClean="0"/>
              <a:t> |  </a:t>
            </a:r>
            <a:r>
              <a:rPr lang="en-US" altLang="ko-KR" sz="1200" dirty="0" err="1" smtClean="0"/>
              <a:t>Search_icon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225245" y="3696732"/>
            <a:ext cx="664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Full_Page</a:t>
            </a:r>
            <a:r>
              <a:rPr lang="en-US" altLang="ko-KR" dirty="0" smtClean="0"/>
              <a:t> slide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84600" y="53721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Radio_Button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029200" y="6108700"/>
            <a:ext cx="203200" cy="2032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343400" y="5981700"/>
            <a:ext cx="406400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3911600" y="6108700"/>
            <a:ext cx="203200" cy="2032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5549100" y="6159500"/>
            <a:ext cx="101600" cy="1016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3576329" y="6159500"/>
            <a:ext cx="101600" cy="1016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2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/>
        </p:nvSpPr>
        <p:spPr bwMode="auto">
          <a:xfrm>
            <a:off x="3261946" y="3609453"/>
            <a:ext cx="117231" cy="197827"/>
          </a:xfrm>
          <a:custGeom>
            <a:avLst/>
            <a:gdLst>
              <a:gd name="T0" fmla="*/ 0 w 80"/>
              <a:gd name="T1" fmla="*/ 0 h 135"/>
              <a:gd name="T2" fmla="*/ 80 w 80"/>
              <a:gd name="T3" fmla="*/ 68 h 135"/>
              <a:gd name="T4" fmla="*/ 0 w 80"/>
              <a:gd name="T5" fmla="*/ 135 h 135"/>
              <a:gd name="T6" fmla="*/ 0 w 80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" h="135">
                <a:moveTo>
                  <a:pt x="0" y="0"/>
                </a:moveTo>
                <a:lnTo>
                  <a:pt x="80" y="68"/>
                </a:lnTo>
                <a:lnTo>
                  <a:pt x="0" y="13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5805854" y="3609453"/>
            <a:ext cx="117231" cy="197827"/>
          </a:xfrm>
          <a:custGeom>
            <a:avLst/>
            <a:gdLst>
              <a:gd name="T0" fmla="*/ 0 w 80"/>
              <a:gd name="T1" fmla="*/ 0 h 135"/>
              <a:gd name="T2" fmla="*/ 80 w 80"/>
              <a:gd name="T3" fmla="*/ 68 h 135"/>
              <a:gd name="T4" fmla="*/ 0 w 80"/>
              <a:gd name="T5" fmla="*/ 135 h 135"/>
              <a:gd name="T6" fmla="*/ 0 w 80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" h="135">
                <a:moveTo>
                  <a:pt x="0" y="0"/>
                </a:moveTo>
                <a:lnTo>
                  <a:pt x="80" y="68"/>
                </a:lnTo>
                <a:lnTo>
                  <a:pt x="0" y="13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659423" y="3921579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9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6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9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63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662354" y="2271556"/>
            <a:ext cx="2782766" cy="1239715"/>
          </a:xfrm>
          <a:custGeom>
            <a:avLst/>
            <a:gdLst>
              <a:gd name="T0" fmla="*/ 401 w 803"/>
              <a:gd name="T1" fmla="*/ 78 h 357"/>
              <a:gd name="T2" fmla="*/ 724 w 803"/>
              <a:gd name="T3" fmla="*/ 357 h 357"/>
              <a:gd name="T4" fmla="*/ 803 w 803"/>
              <a:gd name="T5" fmla="*/ 357 h 357"/>
              <a:gd name="T6" fmla="*/ 401 w 803"/>
              <a:gd name="T7" fmla="*/ 0 h 357"/>
              <a:gd name="T8" fmla="*/ 0 w 803"/>
              <a:gd name="T9" fmla="*/ 357 h 357"/>
              <a:gd name="T10" fmla="*/ 78 w 803"/>
              <a:gd name="T11" fmla="*/ 357 h 357"/>
              <a:gd name="T12" fmla="*/ 401 w 803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357">
                <a:moveTo>
                  <a:pt x="401" y="78"/>
                </a:moveTo>
                <a:cubicBezTo>
                  <a:pt x="565" y="78"/>
                  <a:pt x="701" y="200"/>
                  <a:pt x="724" y="357"/>
                </a:cubicBezTo>
                <a:cubicBezTo>
                  <a:pt x="803" y="357"/>
                  <a:pt x="803" y="357"/>
                  <a:pt x="803" y="357"/>
                </a:cubicBezTo>
                <a:cubicBezTo>
                  <a:pt x="779" y="157"/>
                  <a:pt x="608" y="0"/>
                  <a:pt x="401" y="0"/>
                </a:cubicBezTo>
                <a:cubicBezTo>
                  <a:pt x="194" y="0"/>
                  <a:pt x="23" y="157"/>
                  <a:pt x="0" y="357"/>
                </a:cubicBezTo>
                <a:cubicBezTo>
                  <a:pt x="78" y="357"/>
                  <a:pt x="78" y="357"/>
                  <a:pt x="78" y="357"/>
                </a:cubicBezTo>
                <a:cubicBezTo>
                  <a:pt x="101" y="200"/>
                  <a:pt x="237" y="78"/>
                  <a:pt x="401" y="78"/>
                </a:cubicBezTo>
                <a:close/>
              </a:path>
            </a:pathLst>
          </a:custGeom>
          <a:solidFill>
            <a:srgbClr val="63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3175489" y="3921579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8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6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3175489" y="2271556"/>
            <a:ext cx="2785697" cy="1239715"/>
          </a:xfrm>
          <a:custGeom>
            <a:avLst/>
            <a:gdLst>
              <a:gd name="T0" fmla="*/ 402 w 804"/>
              <a:gd name="T1" fmla="*/ 78 h 357"/>
              <a:gd name="T2" fmla="*/ 725 w 804"/>
              <a:gd name="T3" fmla="*/ 357 h 357"/>
              <a:gd name="T4" fmla="*/ 804 w 804"/>
              <a:gd name="T5" fmla="*/ 357 h 357"/>
              <a:gd name="T6" fmla="*/ 402 w 804"/>
              <a:gd name="T7" fmla="*/ 0 h 357"/>
              <a:gd name="T8" fmla="*/ 0 w 804"/>
              <a:gd name="T9" fmla="*/ 357 h 357"/>
              <a:gd name="T10" fmla="*/ 79 w 804"/>
              <a:gd name="T11" fmla="*/ 357 h 357"/>
              <a:gd name="T12" fmla="*/ 402 w 804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57">
                <a:moveTo>
                  <a:pt x="402" y="78"/>
                </a:moveTo>
                <a:cubicBezTo>
                  <a:pt x="566" y="78"/>
                  <a:pt x="702" y="200"/>
                  <a:pt x="725" y="357"/>
                </a:cubicBezTo>
                <a:cubicBezTo>
                  <a:pt x="804" y="357"/>
                  <a:pt x="804" y="357"/>
                  <a:pt x="804" y="357"/>
                </a:cubicBezTo>
                <a:cubicBezTo>
                  <a:pt x="780" y="157"/>
                  <a:pt x="609" y="0"/>
                  <a:pt x="402" y="0"/>
                </a:cubicBezTo>
                <a:cubicBezTo>
                  <a:pt x="195" y="0"/>
                  <a:pt x="24" y="157"/>
                  <a:pt x="0" y="357"/>
                </a:cubicBezTo>
                <a:cubicBezTo>
                  <a:pt x="79" y="357"/>
                  <a:pt x="79" y="357"/>
                  <a:pt x="79" y="357"/>
                </a:cubicBezTo>
                <a:cubicBezTo>
                  <a:pt x="102" y="200"/>
                  <a:pt x="238" y="78"/>
                  <a:pt x="402" y="78"/>
                </a:cubicBezTo>
                <a:close/>
              </a:path>
            </a:pathLst>
          </a:cu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5698881" y="3921579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8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5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5" y="0"/>
                  <a:pt x="725" y="0"/>
                  <a:pt x="725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5698882" y="2271556"/>
            <a:ext cx="2782766" cy="1239715"/>
          </a:xfrm>
          <a:custGeom>
            <a:avLst/>
            <a:gdLst>
              <a:gd name="T0" fmla="*/ 402 w 803"/>
              <a:gd name="T1" fmla="*/ 78 h 357"/>
              <a:gd name="T2" fmla="*/ 725 w 803"/>
              <a:gd name="T3" fmla="*/ 357 h 357"/>
              <a:gd name="T4" fmla="*/ 803 w 803"/>
              <a:gd name="T5" fmla="*/ 357 h 357"/>
              <a:gd name="T6" fmla="*/ 402 w 803"/>
              <a:gd name="T7" fmla="*/ 0 h 357"/>
              <a:gd name="T8" fmla="*/ 0 w 803"/>
              <a:gd name="T9" fmla="*/ 357 h 357"/>
              <a:gd name="T10" fmla="*/ 78 w 803"/>
              <a:gd name="T11" fmla="*/ 357 h 357"/>
              <a:gd name="T12" fmla="*/ 402 w 803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357">
                <a:moveTo>
                  <a:pt x="402" y="78"/>
                </a:moveTo>
                <a:cubicBezTo>
                  <a:pt x="566" y="78"/>
                  <a:pt x="702" y="200"/>
                  <a:pt x="725" y="357"/>
                </a:cubicBezTo>
                <a:cubicBezTo>
                  <a:pt x="803" y="357"/>
                  <a:pt x="803" y="357"/>
                  <a:pt x="803" y="357"/>
                </a:cubicBezTo>
                <a:cubicBezTo>
                  <a:pt x="780" y="157"/>
                  <a:pt x="609" y="0"/>
                  <a:pt x="402" y="0"/>
                </a:cubicBezTo>
                <a:cubicBezTo>
                  <a:pt x="195" y="0"/>
                  <a:pt x="24" y="157"/>
                  <a:pt x="0" y="357"/>
                </a:cubicBezTo>
                <a:cubicBezTo>
                  <a:pt x="78" y="357"/>
                  <a:pt x="78" y="357"/>
                  <a:pt x="78" y="357"/>
                </a:cubicBezTo>
                <a:cubicBezTo>
                  <a:pt x="101" y="200"/>
                  <a:pt x="238" y="78"/>
                  <a:pt x="402" y="78"/>
                </a:cubicBezTo>
                <a:close/>
              </a:path>
            </a:pathLst>
          </a:cu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068266" y="2733152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3587262" y="2733152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6098501" y="2733152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1970943" y="3564025"/>
            <a:ext cx="194897" cy="2784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4490671" y="3564025"/>
            <a:ext cx="193431" cy="2784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7001177" y="3564025"/>
            <a:ext cx="194897" cy="2784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21" name="TextBox 20"/>
          <p:cNvSpPr txBox="1"/>
          <p:nvPr/>
        </p:nvSpPr>
        <p:spPr>
          <a:xfrm>
            <a:off x="1160131" y="3793581"/>
            <a:ext cx="1816523" cy="30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63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679127" y="3793581"/>
            <a:ext cx="1816523" cy="30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63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190366" y="3793581"/>
            <a:ext cx="1816523" cy="30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63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84687" y="3051552"/>
            <a:ext cx="367408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2215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endParaRPr lang="ko-KR" altLang="en-US" sz="2215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406088" y="3051552"/>
            <a:ext cx="362600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2215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endParaRPr lang="ko-KR" altLang="en-US" sz="2215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915723" y="3051552"/>
            <a:ext cx="365806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2215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C657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endParaRPr lang="ko-KR" altLang="en-US" sz="2215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C657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70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757700" y="3902134"/>
            <a:ext cx="1464324" cy="2291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455" indent="-101455" latinLnBrk="0">
              <a:spcBef>
                <a:spcPts val="511"/>
              </a:spcBef>
              <a:buFont typeface="Arial" panose="020B0604020202020204" pitchFamily="34" charset="0"/>
              <a:buChar char="•"/>
              <a:tabLst>
                <a:tab pos="60873" algn="l"/>
                <a:tab pos="93339" algn="l"/>
              </a:tabLst>
            </a:pPr>
            <a:r>
              <a:rPr lang="ko-KR" altLang="en-US" sz="1400" spc="-26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</a:t>
            </a:r>
            <a:r>
              <a:rPr lang="en-US" altLang="ko-KR" sz="1400" spc="-26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spc="-26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사항을 입력하세요</a:t>
            </a:r>
            <a:endParaRPr lang="en-US" altLang="ko-KR" sz="1400" spc="-26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01455" indent="-101455" latinLnBrk="0">
              <a:spcBef>
                <a:spcPts val="511"/>
              </a:spcBef>
              <a:buFont typeface="Arial" panose="020B0604020202020204" pitchFamily="34" charset="0"/>
              <a:buChar char="•"/>
              <a:tabLst>
                <a:tab pos="60873" algn="l"/>
                <a:tab pos="93339" algn="l"/>
              </a:tabLst>
            </a:pPr>
            <a:r>
              <a:rPr lang="ko-KR" altLang="en-US" sz="1400" spc="-26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400" spc="-26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909422" y="3042440"/>
            <a:ext cx="1177292" cy="1177291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endParaRPr lang="en-US" altLang="ko-KR" sz="1278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422083" y="3042440"/>
            <a:ext cx="1177292" cy="1177291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endParaRPr lang="en-US" altLang="ko-KR" sz="1278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934744" y="3042440"/>
            <a:ext cx="1177292" cy="1177291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endParaRPr lang="en-US" altLang="ko-KR" sz="1278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447406" y="3042440"/>
            <a:ext cx="1177292" cy="1177291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</a:t>
            </a:r>
            <a:endParaRPr lang="en-US" altLang="ko-KR" sz="1278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960068" y="3042440"/>
            <a:ext cx="1177292" cy="1177291"/>
          </a:xfrm>
          <a:prstGeom prst="ellipse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</a:t>
            </a:r>
            <a:endParaRPr lang="ko-KR" altLang="en-US" sz="1534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이등변 삼각형 2"/>
          <p:cNvSpPr/>
          <p:nvPr/>
        </p:nvSpPr>
        <p:spPr>
          <a:xfrm rot="5400000">
            <a:off x="2196798" y="3575718"/>
            <a:ext cx="128460" cy="110739"/>
          </a:xfrm>
          <a:prstGeom prst="triangle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839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이등변 삼각형 18"/>
          <p:cNvSpPr/>
          <p:nvPr/>
        </p:nvSpPr>
        <p:spPr>
          <a:xfrm rot="5400000">
            <a:off x="3714792" y="3575718"/>
            <a:ext cx="128460" cy="110739"/>
          </a:xfrm>
          <a:prstGeom prst="triangle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839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이등변 삼각형 19"/>
          <p:cNvSpPr/>
          <p:nvPr/>
        </p:nvSpPr>
        <p:spPr>
          <a:xfrm rot="5400000">
            <a:off x="5232788" y="3575718"/>
            <a:ext cx="128460" cy="110739"/>
          </a:xfrm>
          <a:prstGeom prst="triangle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839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이등변 삼각형 20"/>
          <p:cNvSpPr/>
          <p:nvPr/>
        </p:nvSpPr>
        <p:spPr>
          <a:xfrm rot="5400000">
            <a:off x="6750784" y="3575718"/>
            <a:ext cx="128460" cy="110739"/>
          </a:xfrm>
          <a:prstGeom prst="triangle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839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14580" y="3923171"/>
            <a:ext cx="1464324" cy="2291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455" indent="-101455" latinLnBrk="0">
              <a:spcBef>
                <a:spcPts val="511"/>
              </a:spcBef>
              <a:buFont typeface="Arial" panose="020B0604020202020204" pitchFamily="34" charset="0"/>
              <a:buChar char="•"/>
              <a:tabLst>
                <a:tab pos="60873" algn="l"/>
                <a:tab pos="93339" algn="l"/>
              </a:tabLst>
            </a:pPr>
            <a:r>
              <a:rPr lang="ko-KR" altLang="en-US" sz="1400" spc="-26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400" spc="-26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01455" indent="-101455" latinLnBrk="0">
              <a:spcBef>
                <a:spcPts val="511"/>
              </a:spcBef>
              <a:buFont typeface="Arial" panose="020B0604020202020204" pitchFamily="34" charset="0"/>
              <a:buChar char="•"/>
              <a:tabLst>
                <a:tab pos="60873" algn="l"/>
                <a:tab pos="93339" algn="l"/>
              </a:tabLst>
            </a:pPr>
            <a:r>
              <a:rPr lang="ko-KR" altLang="en-US" sz="1400" spc="-26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400" spc="-26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04972" y="3902134"/>
            <a:ext cx="1464324" cy="2291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455" indent="-101455" latinLnBrk="0">
              <a:spcBef>
                <a:spcPts val="511"/>
              </a:spcBef>
              <a:buFont typeface="Arial" panose="020B0604020202020204" pitchFamily="34" charset="0"/>
              <a:buChar char="•"/>
              <a:tabLst>
                <a:tab pos="60873" algn="l"/>
                <a:tab pos="93339" algn="l"/>
              </a:tabLst>
            </a:pPr>
            <a:r>
              <a:rPr lang="ko-KR" altLang="en-US" sz="1400" spc="-26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400" spc="-26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01455" indent="-101455" latinLnBrk="0">
              <a:spcBef>
                <a:spcPts val="511"/>
              </a:spcBef>
              <a:buFont typeface="Arial" panose="020B0604020202020204" pitchFamily="34" charset="0"/>
              <a:buChar char="•"/>
              <a:tabLst>
                <a:tab pos="60873" algn="l"/>
                <a:tab pos="93339" algn="l"/>
              </a:tabLst>
            </a:pPr>
            <a:r>
              <a:rPr lang="ko-KR" altLang="en-US" sz="1400" spc="-26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400" spc="-26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331511" y="3902134"/>
            <a:ext cx="1464324" cy="2291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455" indent="-101455" latinLnBrk="0">
              <a:spcBef>
                <a:spcPts val="511"/>
              </a:spcBef>
              <a:buFont typeface="Arial" panose="020B0604020202020204" pitchFamily="34" charset="0"/>
              <a:buChar char="•"/>
              <a:tabLst>
                <a:tab pos="60873" algn="l"/>
                <a:tab pos="93339" algn="l"/>
              </a:tabLst>
            </a:pPr>
            <a:r>
              <a:rPr lang="ko-KR" altLang="en-US" sz="1400" spc="-26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400" spc="-26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01455" indent="-101455" latinLnBrk="0">
              <a:spcBef>
                <a:spcPts val="511"/>
              </a:spcBef>
              <a:buFont typeface="Arial" panose="020B0604020202020204" pitchFamily="34" charset="0"/>
              <a:buChar char="•"/>
              <a:tabLst>
                <a:tab pos="60873" algn="l"/>
                <a:tab pos="93339" algn="l"/>
              </a:tabLst>
            </a:pPr>
            <a:r>
              <a:rPr lang="ko-KR" altLang="en-US" sz="1400" spc="-26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400" spc="-26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930940" y="3902136"/>
            <a:ext cx="1464324" cy="2291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455" indent="-101455" latinLnBrk="0">
              <a:spcBef>
                <a:spcPts val="511"/>
              </a:spcBef>
              <a:buFont typeface="Arial" panose="020B0604020202020204" pitchFamily="34" charset="0"/>
              <a:buChar char="•"/>
              <a:tabLst>
                <a:tab pos="60873" algn="l"/>
                <a:tab pos="93339" algn="l"/>
              </a:tabLst>
            </a:pPr>
            <a:r>
              <a:rPr lang="ko-KR" altLang="en-US" sz="1400" spc="-26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400" spc="-26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01455" indent="-101455" latinLnBrk="0">
              <a:spcBef>
                <a:spcPts val="511"/>
              </a:spcBef>
              <a:buFont typeface="Arial" panose="020B0604020202020204" pitchFamily="34" charset="0"/>
              <a:buChar char="•"/>
              <a:tabLst>
                <a:tab pos="60873" algn="l"/>
                <a:tab pos="93339" algn="l"/>
              </a:tabLst>
            </a:pPr>
            <a:r>
              <a:rPr lang="ko-KR" altLang="en-US" sz="1400" spc="-26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400" spc="-26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06489" y="1833205"/>
            <a:ext cx="4512484" cy="429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내용을 입력하세요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964629" y="2237733"/>
            <a:ext cx="5175153" cy="490323"/>
          </a:xfrm>
          <a:prstGeom prst="rect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386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내용의 핵심을 입력하세요</a:t>
            </a:r>
            <a:endParaRPr lang="ko-KR" altLang="en-US" sz="2386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18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6117238" y="1532822"/>
            <a:ext cx="2355099" cy="1891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270" indent="-158270" latinLnBrk="0">
              <a:spcBef>
                <a:spcPts val="102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r>
              <a:rPr lang="ko-KR" altLang="en-US" sz="16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6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81475" y="1532822"/>
            <a:ext cx="2291595" cy="1891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270" indent="-158270" latinLnBrk="0">
              <a:spcBef>
                <a:spcPts val="102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r>
              <a:rPr lang="ko-KR" altLang="en-US" sz="16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6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197641" y="2201204"/>
            <a:ext cx="2880605" cy="2880601"/>
          </a:xfrm>
          <a:prstGeom prst="ellipse">
            <a:avLst/>
          </a:prstGeom>
          <a:noFill/>
          <a:ln w="57150">
            <a:solidFill>
              <a:srgbClr val="1C6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3092730" y="2245913"/>
            <a:ext cx="1224669" cy="1224665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876686" y="2245913"/>
            <a:ext cx="1224669" cy="1224665"/>
          </a:xfrm>
          <a:prstGeom prst="ellipse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092730" y="3753698"/>
            <a:ext cx="1224669" cy="1224665"/>
          </a:xfrm>
          <a:prstGeom prst="ellipse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876686" y="3753698"/>
            <a:ext cx="1224669" cy="1224665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17238" y="3994493"/>
            <a:ext cx="2355099" cy="1891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270" indent="-158270" latinLnBrk="0">
              <a:spcBef>
                <a:spcPts val="102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r>
              <a:rPr lang="ko-KR" altLang="en-US" sz="16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6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1475" y="3994493"/>
            <a:ext cx="2501369" cy="1891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270" indent="-158270" latinLnBrk="0">
              <a:spcBef>
                <a:spcPts val="102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r>
              <a:rPr lang="ko-KR" altLang="en-US" sz="16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6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이등변 삼각형 1"/>
          <p:cNvSpPr/>
          <p:nvPr/>
        </p:nvSpPr>
        <p:spPr>
          <a:xfrm rot="5147623">
            <a:off x="4583383" y="2108245"/>
            <a:ext cx="227576" cy="196186"/>
          </a:xfrm>
          <a:prstGeom prst="triangle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이등변 삼각형 13"/>
          <p:cNvSpPr/>
          <p:nvPr/>
        </p:nvSpPr>
        <p:spPr>
          <a:xfrm rot="11121433">
            <a:off x="5970357" y="3527608"/>
            <a:ext cx="227581" cy="196191"/>
          </a:xfrm>
          <a:prstGeom prst="triangle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이등변 삼각형 14"/>
          <p:cNvSpPr/>
          <p:nvPr/>
        </p:nvSpPr>
        <p:spPr>
          <a:xfrm rot="16200000">
            <a:off x="4449862" y="4983708"/>
            <a:ext cx="227583" cy="196193"/>
          </a:xfrm>
          <a:prstGeom prst="triangle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이등변 삼각형 15"/>
          <p:cNvSpPr/>
          <p:nvPr/>
        </p:nvSpPr>
        <p:spPr>
          <a:xfrm rot="21252378">
            <a:off x="3083170" y="3479903"/>
            <a:ext cx="227578" cy="196186"/>
          </a:xfrm>
          <a:prstGeom prst="triangle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49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75624" y="2987943"/>
            <a:ext cx="2507885" cy="366936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600" b="1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  <a:endParaRPr lang="en-US" altLang="ko-KR" sz="1600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45553" y="2987943"/>
            <a:ext cx="2507885" cy="366936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600" b="1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  <a:endParaRPr lang="en-US" altLang="ko-KR" sz="1600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58840" y="2987943"/>
            <a:ext cx="2507885" cy="366936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600" b="1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  <a:endParaRPr lang="en-US" altLang="ko-KR" sz="1600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43836" y="3443695"/>
            <a:ext cx="2644966" cy="2037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270" indent="-158270" latinLnBrk="0">
              <a:spcBef>
                <a:spcPts val="171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r>
              <a:rPr lang="ko-KR" altLang="en-US" sz="1600" spc="-6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600" spc="-6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58270" indent="-158270" latinLnBrk="0">
              <a:spcBef>
                <a:spcPts val="171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r>
              <a:rPr lang="ko-KR" altLang="en-US" sz="1600" spc="-6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600" spc="-60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325708" y="3443695"/>
            <a:ext cx="2644966" cy="2037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270" indent="-158270" latinLnBrk="0">
              <a:spcBef>
                <a:spcPts val="171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r>
              <a:rPr lang="ko-KR" altLang="en-US" sz="1600" spc="-6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600" spc="-6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58270" indent="-158270" latinLnBrk="0">
              <a:spcBef>
                <a:spcPts val="171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r>
              <a:rPr lang="ko-KR" altLang="en-US" sz="1600" spc="-6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600" spc="-60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56925" y="3443695"/>
            <a:ext cx="2644966" cy="2037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270" indent="-158270" latinLnBrk="0">
              <a:spcBef>
                <a:spcPts val="171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r>
              <a:rPr lang="ko-KR" altLang="en-US" sz="1600" spc="-6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600" spc="-6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58270" indent="-158270" latinLnBrk="0">
              <a:spcBef>
                <a:spcPts val="171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r>
              <a:rPr lang="ko-KR" altLang="en-US" sz="1600" spc="-6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600" spc="-60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2266" y="5526263"/>
            <a:ext cx="2507885" cy="46247"/>
          </a:xfrm>
          <a:prstGeom prst="rect">
            <a:avLst/>
          </a:prstGeom>
          <a:solidFill>
            <a:srgbClr val="3E3D43"/>
          </a:solidFill>
          <a:ln>
            <a:solidFill>
              <a:srgbClr val="3E3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193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45553" y="5526263"/>
            <a:ext cx="2507885" cy="46247"/>
          </a:xfrm>
          <a:prstGeom prst="rect">
            <a:avLst/>
          </a:prstGeom>
          <a:solidFill>
            <a:srgbClr val="3E3D43"/>
          </a:solidFill>
          <a:ln>
            <a:solidFill>
              <a:srgbClr val="3E3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363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58840" y="5526263"/>
            <a:ext cx="2507885" cy="46247"/>
          </a:xfrm>
          <a:prstGeom prst="rect">
            <a:avLst/>
          </a:prstGeom>
          <a:solidFill>
            <a:srgbClr val="3E3D43"/>
          </a:solidFill>
          <a:ln>
            <a:solidFill>
              <a:srgbClr val="3E3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363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00788" y="1805096"/>
            <a:ext cx="4723887" cy="3719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내용을 입력하세요</a:t>
            </a:r>
            <a:endParaRPr lang="ko-KR" altLang="en-US" sz="1534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842912" y="2176232"/>
            <a:ext cx="5417602" cy="513294"/>
          </a:xfrm>
          <a:prstGeom prst="rect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내용의 핵심을 입력하세요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43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366</TotalTime>
  <Words>250</Words>
  <Application>Microsoft Office PowerPoint</Application>
  <PresentationFormat>화면 슬라이드 쇼(4:3)</PresentationFormat>
  <Paragraphs>156</Paragraphs>
  <Slides>13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굴림</vt:lpstr>
      <vt:lpstr>Arial</vt:lpstr>
      <vt:lpstr>Calibri Light</vt:lpstr>
      <vt:lpstr>맑은 고딕</vt:lpstr>
      <vt:lpstr>Calibri</vt:lpstr>
      <vt:lpstr>나눔바른고딕</vt:lpstr>
      <vt:lpstr>HY견고딕</vt:lpstr>
      <vt:lpstr>Office 테마</vt:lpstr>
      <vt:lpstr>PowerPoint 프레젠테이션</vt:lpstr>
      <vt:lpstr>PowerPoint 프레젠테이션</vt:lpstr>
      <vt:lpstr>Site  Map</vt:lpstr>
      <vt:lpstr>Logo / Main color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김혜선</dc:creator>
  <cp:lastModifiedBy>iibi20200</cp:lastModifiedBy>
  <cp:revision>20</cp:revision>
  <dcterms:created xsi:type="dcterms:W3CDTF">2016-06-24T06:15:59Z</dcterms:created>
  <dcterms:modified xsi:type="dcterms:W3CDTF">2019-10-08T08:01:03Z</dcterms:modified>
</cp:coreProperties>
</file>