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A8BE-88A5-48A5-991A-BD1540986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9F179-A4A3-4296-8ADD-7BDE22D16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B3B9-3DF1-4B79-8DB7-0257E61A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9E22-40DC-4228-8A13-E39D6C01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5376-035B-4A05-BDF1-38340AC0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369C-D609-466D-A622-1FA30F0B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9E621-A5E7-45CA-AFD5-8BCE601B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AF1F-9842-4859-A6E8-847948B7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4DAB-C7CA-4493-AA84-AB63A2CF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A880-574F-4797-BA42-4C36B142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E0234-61EF-4715-90F2-08F9A4615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900CE-CDA2-4714-B68E-D4E603C8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664F-6030-438C-A34E-F240A065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3B144-B66B-4942-82DF-4F3FCBC0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83EC-2259-4591-A34F-7E396266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1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5887-7A6E-4B51-B867-72A3C7B9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769F-DCBB-4D7A-BB67-B11809E75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0953A-D808-485D-9CE1-300FEE71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C5C42-5D32-425C-BCA5-4A393656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9F43-80A3-44D5-A58D-D5C23153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2085-89B6-4C4A-B78E-198D69DA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0D0E8-54CC-4417-8544-426935F3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0F479-9450-4368-A86E-DE4390AA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492A-EDAC-4304-9955-4505B0D7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292B-C080-42F0-817A-EE1D3A87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8EA6-859B-4432-B04B-E36C41B2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6447-91B1-441B-9273-178A65E23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91CCA-641A-4BA6-94E1-C6AB74080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4952D-8078-4CC2-AB00-105FDE59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DA69-D3AB-49B2-BF80-1C7C1996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C4CD5-96AC-4D41-9E40-8BB9B5A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8188-F555-4743-9CEE-58CE8034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49E2-7B21-4E43-A668-F99549B2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EDD-B853-40A3-A4D6-BB5866EEF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D3BD-75BB-4CA9-A0EB-198EA3C0F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AC6BA-840F-4367-BCAD-F4D9F7F92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E5533-8B24-4434-AACB-AEB487E1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5010-6129-4DF4-941B-A67D3C55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7D306-D441-4D32-AF7E-C9529436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6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38CF-3211-4A66-9DC8-851BB521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A24F5-422A-43A1-A4A8-C1A3566D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20D41-C897-4389-AF23-DB52F7C2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51180-43DD-43FC-AF76-0DA4C759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C9A75-DA25-475E-B8D4-FF6C7100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8F64C-B3BE-420D-BEAE-4297284C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9A47C-7ADF-4083-B9EB-F104706B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F1EF-17D2-4FEF-A5C7-472C89B7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A5B2-995E-4E6B-B3F3-FD4BB723B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5787A-5FD5-47CB-B2E5-A81BA6180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99C34-DF19-4414-8CFC-40C37249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10CCA-CB03-4FEB-94B1-A01DE636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2875-7EC5-4098-B475-7A07D566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3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D69-1528-48AA-9613-6240BB53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5C1FD-97BA-447C-87B4-62554612D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5A64-5521-4445-9B3F-9156DBADD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A88E7-22E9-47E9-9BCF-3B97227F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DF2A6-8980-420C-97F6-8E6BE2B3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51143-E505-43BD-84F1-572B5272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D8786-DAEC-44C7-B4D7-5E5C691D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0694-3DD0-4667-8C60-F188488C3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4057-E0E9-4FAF-A545-581E37AC6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CE6A-C3EF-4FA4-AE7B-9AD297C959D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F306-4401-47A4-B13B-9162B9CA8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8064-1173-48C3-9CC1-C116DDC2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449A-19EF-4FFB-87EB-5F7E2904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A8F395-7809-4445-8112-790613355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1" y="149542"/>
            <a:ext cx="11708998" cy="65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0720-14A9-443E-A7CC-16910F7F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333DD-5DE0-4FEE-9CC5-D6CFB29ADE7F}"/>
              </a:ext>
            </a:extLst>
          </p:cNvPr>
          <p:cNvSpPr/>
          <p:nvPr/>
        </p:nvSpPr>
        <p:spPr>
          <a:xfrm>
            <a:off x="1166327" y="196214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32AC6-4419-4CD3-B7D6-A0378B068B76}"/>
              </a:ext>
            </a:extLst>
          </p:cNvPr>
          <p:cNvSpPr txBox="1"/>
          <p:nvPr/>
        </p:nvSpPr>
        <p:spPr>
          <a:xfrm>
            <a:off x="1875451" y="200608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Floor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0BA36-A345-4B95-A0AF-415CAEF28F0A}"/>
              </a:ext>
            </a:extLst>
          </p:cNvPr>
          <p:cNvSpPr/>
          <p:nvPr/>
        </p:nvSpPr>
        <p:spPr>
          <a:xfrm>
            <a:off x="1166327" y="2506142"/>
            <a:ext cx="45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1399D-7519-4E1F-A04E-1B35CB5D0671}"/>
              </a:ext>
            </a:extLst>
          </p:cNvPr>
          <p:cNvSpPr txBox="1"/>
          <p:nvPr/>
        </p:nvSpPr>
        <p:spPr>
          <a:xfrm>
            <a:off x="1875451" y="255007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Unstable Floor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EB9DA-9C7E-49B4-BCBA-DAFA9109986B}"/>
              </a:ext>
            </a:extLst>
          </p:cNvPr>
          <p:cNvSpPr/>
          <p:nvPr/>
        </p:nvSpPr>
        <p:spPr>
          <a:xfrm>
            <a:off x="1166327" y="3138004"/>
            <a:ext cx="457200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FA344-4DA6-4A8A-8B09-760621CFB6A7}"/>
              </a:ext>
            </a:extLst>
          </p:cNvPr>
          <p:cNvSpPr txBox="1"/>
          <p:nvPr/>
        </p:nvSpPr>
        <p:spPr>
          <a:xfrm>
            <a:off x="1875451" y="3181938"/>
            <a:ext cx="21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Maze Entrance/Exit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6A6D04-8ADD-4AFC-B055-8D1A8FCEC34E}"/>
              </a:ext>
            </a:extLst>
          </p:cNvPr>
          <p:cNvSpPr/>
          <p:nvPr/>
        </p:nvSpPr>
        <p:spPr>
          <a:xfrm>
            <a:off x="1166327" y="3769866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FCE46-D06C-41D4-9011-70B1BC30B41D}"/>
              </a:ext>
            </a:extLst>
          </p:cNvPr>
          <p:cNvSpPr txBox="1"/>
          <p:nvPr/>
        </p:nvSpPr>
        <p:spPr>
          <a:xfrm>
            <a:off x="1875451" y="3813800"/>
            <a:ext cx="21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Treasure Chests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EF027-39F2-4FDF-B2E4-E15C37C1BBAB}"/>
              </a:ext>
            </a:extLst>
          </p:cNvPr>
          <p:cNvSpPr/>
          <p:nvPr/>
        </p:nvSpPr>
        <p:spPr>
          <a:xfrm>
            <a:off x="1166327" y="4401728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E761F-4F21-427F-8CC9-907CB5CA7EB2}"/>
              </a:ext>
            </a:extLst>
          </p:cNvPr>
          <p:cNvSpPr txBox="1"/>
          <p:nvPr/>
        </p:nvSpPr>
        <p:spPr>
          <a:xfrm>
            <a:off x="1875451" y="444566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14FAFB-FCA6-4FA7-8D1F-CC9FF9DDF151}"/>
              </a:ext>
            </a:extLst>
          </p:cNvPr>
          <p:cNvCxnSpPr>
            <a:cxnSpLocks/>
          </p:cNvCxnSpPr>
          <p:nvPr/>
        </p:nvCxnSpPr>
        <p:spPr>
          <a:xfrm flipV="1">
            <a:off x="0" y="1380931"/>
            <a:ext cx="12192000" cy="1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0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8B46B-17CF-4856-9247-F735AD9F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08" y="246187"/>
            <a:ext cx="3467584" cy="5715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1E00D0-3C89-4F50-9606-54A5B15A7B77}"/>
              </a:ext>
            </a:extLst>
          </p:cNvPr>
          <p:cNvSpPr/>
          <p:nvPr/>
        </p:nvSpPr>
        <p:spPr>
          <a:xfrm>
            <a:off x="255266" y="933436"/>
            <a:ext cx="28981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1 - SPOILERS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E53C-414A-4089-86BC-EEE87F3BC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27" y="1652905"/>
            <a:ext cx="623974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2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8B46B-17CF-4856-9247-F735AD9F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08" y="246187"/>
            <a:ext cx="3467584" cy="5715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1E00D0-3C89-4F50-9606-54A5B15A7B77}"/>
              </a:ext>
            </a:extLst>
          </p:cNvPr>
          <p:cNvSpPr/>
          <p:nvPr/>
        </p:nvSpPr>
        <p:spPr>
          <a:xfrm>
            <a:off x="255266" y="933436"/>
            <a:ext cx="28981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2 - SPOILERS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1E3EE-64AD-45FB-BFDA-22C8656F6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9" y="1516948"/>
            <a:ext cx="6506483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9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8B46B-17CF-4856-9247-F735AD9F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08" y="246187"/>
            <a:ext cx="3467584" cy="5715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1E00D0-3C89-4F50-9606-54A5B15A7B77}"/>
              </a:ext>
            </a:extLst>
          </p:cNvPr>
          <p:cNvSpPr/>
          <p:nvPr/>
        </p:nvSpPr>
        <p:spPr>
          <a:xfrm>
            <a:off x="255266" y="933436"/>
            <a:ext cx="28981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3 - SPOILERS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0A6AA-AAC4-462D-8E25-E47E9CACB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3" y="1676745"/>
            <a:ext cx="603969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8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Legend: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Bradley</dc:creator>
  <cp:lastModifiedBy>Adam Bradley</cp:lastModifiedBy>
  <cp:revision>1</cp:revision>
  <dcterms:created xsi:type="dcterms:W3CDTF">2021-10-03T21:29:42Z</dcterms:created>
  <dcterms:modified xsi:type="dcterms:W3CDTF">2021-10-03T22:03:39Z</dcterms:modified>
</cp:coreProperties>
</file>