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984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5FF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1318"/>
            <a:ext cx="7772400" cy="342775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71259"/>
            <a:ext cx="6858000" cy="23770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24191"/>
            <a:ext cx="1971675" cy="83437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24191"/>
            <a:ext cx="5800725" cy="83437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54584"/>
            <a:ext cx="7886700" cy="409552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588856"/>
            <a:ext cx="7886700" cy="21537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20955"/>
            <a:ext cx="3886200" cy="6246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20955"/>
            <a:ext cx="3886200" cy="6246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4193"/>
            <a:ext cx="7886700" cy="19030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13558"/>
            <a:ext cx="3868340" cy="11828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596406"/>
            <a:ext cx="3868340" cy="5289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13558"/>
            <a:ext cx="3887391" cy="11828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596406"/>
            <a:ext cx="3887391" cy="5289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6378"/>
            <a:ext cx="2949178" cy="22973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17597"/>
            <a:ext cx="4629150" cy="6996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53703"/>
            <a:ext cx="2949178" cy="54720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6378"/>
            <a:ext cx="2949178" cy="22973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17597"/>
            <a:ext cx="4629150" cy="69968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53703"/>
            <a:ext cx="2949178" cy="54720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24193"/>
            <a:ext cx="7886700" cy="190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20955"/>
            <a:ext cx="7886700" cy="624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125484"/>
            <a:ext cx="2057400" cy="52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6035-5F22-4E40-A5C2-349225B4132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125484"/>
            <a:ext cx="3086100" cy="52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125484"/>
            <a:ext cx="2057400" cy="52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9577-805B-4317-90CE-548DC21B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AD567-15D7-4AB7-B379-8B5A8D7DB854}"/>
              </a:ext>
            </a:extLst>
          </p:cNvPr>
          <p:cNvSpPr txBox="1"/>
          <p:nvPr/>
        </p:nvSpPr>
        <p:spPr>
          <a:xfrm>
            <a:off x="208251" y="165327"/>
            <a:ext cx="504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Height [slider]	Puzzle Width [slider]</a:t>
            </a:r>
          </a:p>
          <a:p>
            <a:r>
              <a:rPr lang="en-US" dirty="0"/>
              <a:t>Number of Colors [slider]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CD023-541B-4596-A243-F64F596F2E39}"/>
              </a:ext>
            </a:extLst>
          </p:cNvPr>
          <p:cNvSpPr/>
          <p:nvPr/>
        </p:nvSpPr>
        <p:spPr>
          <a:xfrm>
            <a:off x="208251" y="847752"/>
            <a:ext cx="2197012" cy="3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Blank Puzzle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BCF89-7381-48A4-91BF-9C7C59A14C42}"/>
              </a:ext>
            </a:extLst>
          </p:cNvPr>
          <p:cNvSpPr/>
          <p:nvPr/>
        </p:nvSpPr>
        <p:spPr>
          <a:xfrm>
            <a:off x="2542085" y="847752"/>
            <a:ext cx="2197012" cy="3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0CF85E-8FA9-4FE0-8BBD-24891D476799}"/>
              </a:ext>
            </a:extLst>
          </p:cNvPr>
          <p:cNvSpPr/>
          <p:nvPr/>
        </p:nvSpPr>
        <p:spPr>
          <a:xfrm>
            <a:off x="4875919" y="832780"/>
            <a:ext cx="2197012" cy="3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endParaRPr lang="en-US" sz="25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DA583-9696-4FD1-BF84-32E013EBA750}"/>
              </a:ext>
            </a:extLst>
          </p:cNvPr>
          <p:cNvSpPr txBox="1"/>
          <p:nvPr/>
        </p:nvSpPr>
        <p:spPr>
          <a:xfrm>
            <a:off x="208251" y="132346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File Name: ________________________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CD65C5-504E-429C-9DA3-048A54AB0A39}"/>
              </a:ext>
            </a:extLst>
          </p:cNvPr>
          <p:cNvCxnSpPr/>
          <p:nvPr/>
        </p:nvCxnSpPr>
        <p:spPr>
          <a:xfrm>
            <a:off x="208251" y="2033337"/>
            <a:ext cx="8755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5266E-DDCB-4A46-BCEE-B580747C0FA3}"/>
              </a:ext>
            </a:extLst>
          </p:cNvPr>
          <p:cNvSpPr/>
          <p:nvPr/>
        </p:nvSpPr>
        <p:spPr>
          <a:xfrm>
            <a:off x="208251" y="311618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06F0D-7E11-48C0-B2B3-3E391A2B6C70}"/>
              </a:ext>
            </a:extLst>
          </p:cNvPr>
          <p:cNvSpPr/>
          <p:nvPr/>
        </p:nvSpPr>
        <p:spPr>
          <a:xfrm>
            <a:off x="208251" y="36890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AF991-0928-4835-8AFA-B214D50D75A5}"/>
              </a:ext>
            </a:extLst>
          </p:cNvPr>
          <p:cNvSpPr/>
          <p:nvPr/>
        </p:nvSpPr>
        <p:spPr>
          <a:xfrm>
            <a:off x="208251" y="4261908"/>
            <a:ext cx="457200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168FE-9B81-4C5A-8B7C-E806B4D7B2B4}"/>
              </a:ext>
            </a:extLst>
          </p:cNvPr>
          <p:cNvSpPr/>
          <p:nvPr/>
        </p:nvSpPr>
        <p:spPr>
          <a:xfrm>
            <a:off x="208251" y="4837187"/>
            <a:ext cx="457200" cy="42110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D1F35-24ED-44DD-A9E7-2E50650BF8D1}"/>
              </a:ext>
            </a:extLst>
          </p:cNvPr>
          <p:cNvSpPr/>
          <p:nvPr/>
        </p:nvSpPr>
        <p:spPr>
          <a:xfrm>
            <a:off x="208251" y="5376367"/>
            <a:ext cx="457200" cy="42110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8BD49-08CA-41AC-B225-670F90823959}"/>
              </a:ext>
            </a:extLst>
          </p:cNvPr>
          <p:cNvSpPr/>
          <p:nvPr/>
        </p:nvSpPr>
        <p:spPr>
          <a:xfrm>
            <a:off x="208251" y="5915547"/>
            <a:ext cx="457200" cy="42110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61FFB-38E8-49FA-85CA-7FB08C5D0223}"/>
              </a:ext>
            </a:extLst>
          </p:cNvPr>
          <p:cNvSpPr/>
          <p:nvPr/>
        </p:nvSpPr>
        <p:spPr>
          <a:xfrm>
            <a:off x="208251" y="6454727"/>
            <a:ext cx="457200" cy="421101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23E37-8BD1-4310-8E35-779142B2A6EE}"/>
              </a:ext>
            </a:extLst>
          </p:cNvPr>
          <p:cNvSpPr/>
          <p:nvPr/>
        </p:nvSpPr>
        <p:spPr>
          <a:xfrm>
            <a:off x="208251" y="6993907"/>
            <a:ext cx="457200" cy="421101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EAFB3D-36ED-4D01-887A-580C1679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46" y="2971869"/>
            <a:ext cx="6208295" cy="5043440"/>
          </a:xfrm>
          <a:prstGeom prst="rect">
            <a:avLst/>
          </a:prstGeom>
        </p:spPr>
      </p:pic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0258BE09-48E8-4E83-B5ED-D32305131222}"/>
              </a:ext>
            </a:extLst>
          </p:cNvPr>
          <p:cNvSpPr/>
          <p:nvPr/>
        </p:nvSpPr>
        <p:spPr>
          <a:xfrm>
            <a:off x="208251" y="2165682"/>
            <a:ext cx="1612231" cy="686083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Puzzle Design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69CA7D32-CF8B-4904-BDD4-D4A7B88A7F36}"/>
              </a:ext>
            </a:extLst>
          </p:cNvPr>
          <p:cNvSpPr/>
          <p:nvPr/>
        </p:nvSpPr>
        <p:spPr>
          <a:xfrm>
            <a:off x="2020842" y="2165682"/>
            <a:ext cx="1612231" cy="68608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Pieces Design</a:t>
            </a:r>
          </a:p>
        </p:txBody>
      </p:sp>
    </p:spTree>
    <p:extLst>
      <p:ext uri="{BB962C8B-B14F-4D97-AF65-F5344CB8AC3E}">
        <p14:creationId xmlns:p14="http://schemas.microsoft.com/office/powerpoint/2010/main" val="108705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AD567-15D7-4AB7-B379-8B5A8D7DB854}"/>
              </a:ext>
            </a:extLst>
          </p:cNvPr>
          <p:cNvSpPr txBox="1"/>
          <p:nvPr/>
        </p:nvSpPr>
        <p:spPr>
          <a:xfrm>
            <a:off x="208251" y="165327"/>
            <a:ext cx="504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Height [slider]	Puzzle Width [slider]</a:t>
            </a:r>
          </a:p>
          <a:p>
            <a:r>
              <a:rPr lang="en-US" dirty="0"/>
              <a:t>Number of Colors [slider]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CD023-541B-4596-A243-F64F596F2E39}"/>
              </a:ext>
            </a:extLst>
          </p:cNvPr>
          <p:cNvSpPr/>
          <p:nvPr/>
        </p:nvSpPr>
        <p:spPr>
          <a:xfrm>
            <a:off x="208251" y="847752"/>
            <a:ext cx="2197012" cy="3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Blank Puzzle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BCF89-7381-48A4-91BF-9C7C59A14C42}"/>
              </a:ext>
            </a:extLst>
          </p:cNvPr>
          <p:cNvSpPr/>
          <p:nvPr/>
        </p:nvSpPr>
        <p:spPr>
          <a:xfrm>
            <a:off x="2542085" y="847752"/>
            <a:ext cx="2197012" cy="3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0CF85E-8FA9-4FE0-8BBD-24891D476799}"/>
              </a:ext>
            </a:extLst>
          </p:cNvPr>
          <p:cNvSpPr/>
          <p:nvPr/>
        </p:nvSpPr>
        <p:spPr>
          <a:xfrm>
            <a:off x="4875919" y="832780"/>
            <a:ext cx="2197012" cy="3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endParaRPr lang="en-US" sz="25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DA583-9696-4FD1-BF84-32E013EBA750}"/>
              </a:ext>
            </a:extLst>
          </p:cNvPr>
          <p:cNvSpPr txBox="1"/>
          <p:nvPr/>
        </p:nvSpPr>
        <p:spPr>
          <a:xfrm>
            <a:off x="208251" y="132346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File Name: ________________________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CD65C5-504E-429C-9DA3-048A54AB0A39}"/>
              </a:ext>
            </a:extLst>
          </p:cNvPr>
          <p:cNvCxnSpPr/>
          <p:nvPr/>
        </p:nvCxnSpPr>
        <p:spPr>
          <a:xfrm>
            <a:off x="208251" y="2033337"/>
            <a:ext cx="8755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0258BE09-48E8-4E83-B5ED-D32305131222}"/>
              </a:ext>
            </a:extLst>
          </p:cNvPr>
          <p:cNvSpPr/>
          <p:nvPr/>
        </p:nvSpPr>
        <p:spPr>
          <a:xfrm>
            <a:off x="208251" y="2165682"/>
            <a:ext cx="1612231" cy="68608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Puzzle Design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69CA7D32-CF8B-4904-BDD4-D4A7B88A7F36}"/>
              </a:ext>
            </a:extLst>
          </p:cNvPr>
          <p:cNvSpPr/>
          <p:nvPr/>
        </p:nvSpPr>
        <p:spPr>
          <a:xfrm>
            <a:off x="2020842" y="2165682"/>
            <a:ext cx="1612231" cy="686083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Pieces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317F5-1DE1-4DF5-8CB7-963628276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61" y="3084256"/>
            <a:ext cx="6966284" cy="554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D1081-D25A-4D35-A24A-F2A73AA49687}"/>
              </a:ext>
            </a:extLst>
          </p:cNvPr>
          <p:cNvSpPr txBox="1"/>
          <p:nvPr/>
        </p:nvSpPr>
        <p:spPr>
          <a:xfrm>
            <a:off x="208250" y="3272589"/>
            <a:ext cx="1271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[This will be an expandable selector that lists each created piece]</a:t>
            </a:r>
          </a:p>
        </p:txBody>
      </p:sp>
    </p:spTree>
    <p:extLst>
      <p:ext uri="{BB962C8B-B14F-4D97-AF65-F5344CB8AC3E}">
        <p14:creationId xmlns:p14="http://schemas.microsoft.com/office/powerpoint/2010/main" val="181048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75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Bradley</dc:creator>
  <cp:lastModifiedBy>Adam Bradley</cp:lastModifiedBy>
  <cp:revision>2</cp:revision>
  <dcterms:created xsi:type="dcterms:W3CDTF">2021-10-15T02:31:11Z</dcterms:created>
  <dcterms:modified xsi:type="dcterms:W3CDTF">2021-10-15T02:49:38Z</dcterms:modified>
</cp:coreProperties>
</file>