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99" r:id="rId8"/>
    <p:sldId id="300" r:id="rId9"/>
    <p:sldId id="301" r:id="rId10"/>
    <p:sldId id="263" r:id="rId11"/>
    <p:sldId id="302" r:id="rId12"/>
    <p:sldId id="303" r:id="rId13"/>
    <p:sldId id="304" r:id="rId14"/>
    <p:sldId id="306" r:id="rId15"/>
    <p:sldId id="307" r:id="rId16"/>
    <p:sldId id="318" r:id="rId17"/>
    <p:sldId id="319" r:id="rId18"/>
    <p:sldId id="321" r:id="rId19"/>
    <p:sldId id="320" r:id="rId20"/>
    <p:sldId id="323" r:id="rId21"/>
    <p:sldId id="322" r:id="rId22"/>
    <p:sldId id="324" r:id="rId23"/>
    <p:sldId id="317" r:id="rId24"/>
    <p:sldId id="310" r:id="rId25"/>
    <p:sldId id="312" r:id="rId26"/>
    <p:sldId id="313" r:id="rId27"/>
    <p:sldId id="314" r:id="rId28"/>
    <p:sldId id="283" r:id="rId29"/>
    <p:sldId id="290" r:id="rId30"/>
    <p:sldId id="289" r:id="rId3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76" autoAdjust="0"/>
  </p:normalViewPr>
  <p:slideViewPr>
    <p:cSldViewPr>
      <p:cViewPr varScale="1">
        <p:scale>
          <a:sx n="70" d="100"/>
          <a:sy n="70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556A2-2677-49B3-89BA-C0C2C1C181D3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01A8DD2-13B0-41B9-B5D7-7A5C8C3070C3}">
      <dgm:prSet phldrT="[Text]"/>
      <dgm:spPr/>
      <dgm:t>
        <a:bodyPr/>
        <a:lstStyle/>
        <a:p>
          <a:r>
            <a:rPr lang="pl-PL" dirty="0" smtClean="0"/>
            <a:t>Compilation</a:t>
          </a:r>
          <a:endParaRPr lang="en-GB" dirty="0"/>
        </a:p>
      </dgm:t>
    </dgm:pt>
    <dgm:pt modelId="{7A76F566-43D3-42B0-BC94-441E9949AC44}" type="parTrans" cxnId="{A3EFB8F4-1DAD-4476-ABF9-2656A50E2415}">
      <dgm:prSet/>
      <dgm:spPr/>
      <dgm:t>
        <a:bodyPr/>
        <a:lstStyle/>
        <a:p>
          <a:endParaRPr lang="en-GB"/>
        </a:p>
      </dgm:t>
    </dgm:pt>
    <dgm:pt modelId="{E943749B-99BF-4BDE-A30F-CEC2A5FE9786}" type="sibTrans" cxnId="{A3EFB8F4-1DAD-4476-ABF9-2656A50E2415}">
      <dgm:prSet/>
      <dgm:spPr/>
      <dgm:t>
        <a:bodyPr/>
        <a:lstStyle/>
        <a:p>
          <a:endParaRPr lang="en-GB"/>
        </a:p>
      </dgm:t>
    </dgm:pt>
    <dgm:pt modelId="{9B6FA8B2-5032-4623-A2B4-8BC9694C4EF0}">
      <dgm:prSet phldrT="[Text]"/>
      <dgm:spPr/>
      <dgm:t>
        <a:bodyPr/>
        <a:lstStyle/>
        <a:p>
          <a:r>
            <a:rPr lang="pl-PL" dirty="0" smtClean="0"/>
            <a:t>Metadata analysis</a:t>
          </a:r>
          <a:endParaRPr lang="en-GB" dirty="0"/>
        </a:p>
      </dgm:t>
    </dgm:pt>
    <dgm:pt modelId="{5ECC73CB-D4EB-44AB-83E8-3D1D108DD365}" type="parTrans" cxnId="{EFD9F532-C3D8-480B-960C-D977B05D7F3D}">
      <dgm:prSet/>
      <dgm:spPr/>
      <dgm:t>
        <a:bodyPr/>
        <a:lstStyle/>
        <a:p>
          <a:endParaRPr lang="en-GB"/>
        </a:p>
      </dgm:t>
    </dgm:pt>
    <dgm:pt modelId="{C24B0C36-58F7-4F49-B122-79FE8F258CB2}" type="sibTrans" cxnId="{EFD9F532-C3D8-480B-960C-D977B05D7F3D}">
      <dgm:prSet/>
      <dgm:spPr/>
      <dgm:t>
        <a:bodyPr/>
        <a:lstStyle/>
        <a:p>
          <a:endParaRPr lang="en-GB"/>
        </a:p>
      </dgm:t>
    </dgm:pt>
    <dgm:pt modelId="{C37B1F44-F281-4AFA-BC77-98A12FC13112}">
      <dgm:prSet phldrT="[Text]"/>
      <dgm:spPr/>
      <dgm:t>
        <a:bodyPr/>
        <a:lstStyle/>
        <a:p>
          <a:r>
            <a:rPr lang="pl-PL" dirty="0" smtClean="0"/>
            <a:t>IL injection</a:t>
          </a:r>
          <a:endParaRPr lang="en-GB" dirty="0"/>
        </a:p>
      </dgm:t>
    </dgm:pt>
    <dgm:pt modelId="{CC19F776-CA12-4B5F-B9FB-B443E50B1422}" type="parTrans" cxnId="{EE688C8F-1878-4264-9116-19580AFA47FC}">
      <dgm:prSet/>
      <dgm:spPr/>
      <dgm:t>
        <a:bodyPr/>
        <a:lstStyle/>
        <a:p>
          <a:endParaRPr lang="en-GB"/>
        </a:p>
      </dgm:t>
    </dgm:pt>
    <dgm:pt modelId="{4E1B5AC0-6F5C-4D23-951C-A9CB578BE20B}" type="sibTrans" cxnId="{EE688C8F-1878-4264-9116-19580AFA47FC}">
      <dgm:prSet/>
      <dgm:spPr/>
      <dgm:t>
        <a:bodyPr/>
        <a:lstStyle/>
        <a:p>
          <a:endParaRPr lang="en-GB"/>
        </a:p>
      </dgm:t>
    </dgm:pt>
    <dgm:pt modelId="{A907B29A-CF66-4C0F-9D9C-EDCE73D5EC5A}" type="pres">
      <dgm:prSet presAssocID="{93C556A2-2677-49B3-89BA-C0C2C1C181D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BB861D47-4D58-4A6E-ADEC-7B477060B7B9}" type="pres">
      <dgm:prSet presAssocID="{C01A8DD2-13B0-41B9-B5D7-7A5C8C3070C3}" presName="composite" presStyleCnt="0"/>
      <dgm:spPr/>
    </dgm:pt>
    <dgm:pt modelId="{523A1F42-93B8-44B7-A312-FFFA586367D6}" type="pres">
      <dgm:prSet presAssocID="{C01A8DD2-13B0-41B9-B5D7-7A5C8C3070C3}" presName="bentUpArrow1" presStyleLbl="alignImgPlace1" presStyleIdx="0" presStyleCnt="2"/>
      <dgm:spPr/>
    </dgm:pt>
    <dgm:pt modelId="{AA23B414-DE0F-41AE-BFB5-B88DFAB5FA07}" type="pres">
      <dgm:prSet presAssocID="{C01A8DD2-13B0-41B9-B5D7-7A5C8C3070C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B07C84-237F-41ED-9854-27CA39075153}" type="pres">
      <dgm:prSet presAssocID="{C01A8DD2-13B0-41B9-B5D7-7A5C8C3070C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FBDA08-7E8C-4B14-A8E1-F5A409F0A5BF}" type="pres">
      <dgm:prSet presAssocID="{E943749B-99BF-4BDE-A30F-CEC2A5FE9786}" presName="sibTrans" presStyleCnt="0"/>
      <dgm:spPr/>
    </dgm:pt>
    <dgm:pt modelId="{55130F14-DA20-4AF0-B156-EBA8D3AFF59C}" type="pres">
      <dgm:prSet presAssocID="{9B6FA8B2-5032-4623-A2B4-8BC9694C4EF0}" presName="composite" presStyleCnt="0"/>
      <dgm:spPr/>
    </dgm:pt>
    <dgm:pt modelId="{D017FA4A-D317-449C-8D6B-FE5535A34CA3}" type="pres">
      <dgm:prSet presAssocID="{9B6FA8B2-5032-4623-A2B4-8BC9694C4EF0}" presName="bentUpArrow1" presStyleLbl="alignImgPlace1" presStyleIdx="1" presStyleCnt="2"/>
      <dgm:spPr/>
    </dgm:pt>
    <dgm:pt modelId="{8826C259-3BAC-47B4-82F9-C466B56F0587}" type="pres">
      <dgm:prSet presAssocID="{9B6FA8B2-5032-4623-A2B4-8BC9694C4EF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F288E8-F6E2-4B97-B79E-16F76F3F2554}" type="pres">
      <dgm:prSet presAssocID="{9B6FA8B2-5032-4623-A2B4-8BC9694C4EF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9038CE-56EA-47F0-B0A6-35F141ECE997}" type="pres">
      <dgm:prSet presAssocID="{C24B0C36-58F7-4F49-B122-79FE8F258CB2}" presName="sibTrans" presStyleCnt="0"/>
      <dgm:spPr/>
    </dgm:pt>
    <dgm:pt modelId="{4BA1FE3E-8BA5-4261-95FB-4AD50C48A6DE}" type="pres">
      <dgm:prSet presAssocID="{C37B1F44-F281-4AFA-BC77-98A12FC13112}" presName="composite" presStyleCnt="0"/>
      <dgm:spPr/>
    </dgm:pt>
    <dgm:pt modelId="{863E1B53-36EA-4A1A-8F88-5CB599F9ADF9}" type="pres">
      <dgm:prSet presAssocID="{C37B1F44-F281-4AFA-BC77-98A12FC1311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FEE30F6-B123-4B38-9584-5B62700BD758}" type="presOf" srcId="{C01A8DD2-13B0-41B9-B5D7-7A5C8C3070C3}" destId="{AA23B414-DE0F-41AE-BFB5-B88DFAB5FA07}" srcOrd="0" destOrd="0" presId="urn:microsoft.com/office/officeart/2005/8/layout/StepDownProcess"/>
    <dgm:cxn modelId="{A3EFB8F4-1DAD-4476-ABF9-2656A50E2415}" srcId="{93C556A2-2677-49B3-89BA-C0C2C1C181D3}" destId="{C01A8DD2-13B0-41B9-B5D7-7A5C8C3070C3}" srcOrd="0" destOrd="0" parTransId="{7A76F566-43D3-42B0-BC94-441E9949AC44}" sibTransId="{E943749B-99BF-4BDE-A30F-CEC2A5FE9786}"/>
    <dgm:cxn modelId="{7DA108CB-F3DD-44F4-9381-5F41653DD53D}" type="presOf" srcId="{9B6FA8B2-5032-4623-A2B4-8BC9694C4EF0}" destId="{8826C259-3BAC-47B4-82F9-C466B56F0587}" srcOrd="0" destOrd="0" presId="urn:microsoft.com/office/officeart/2005/8/layout/StepDownProcess"/>
    <dgm:cxn modelId="{EE688C8F-1878-4264-9116-19580AFA47FC}" srcId="{93C556A2-2677-49B3-89BA-C0C2C1C181D3}" destId="{C37B1F44-F281-4AFA-BC77-98A12FC13112}" srcOrd="2" destOrd="0" parTransId="{CC19F776-CA12-4B5F-B9FB-B443E50B1422}" sibTransId="{4E1B5AC0-6F5C-4D23-951C-A9CB578BE20B}"/>
    <dgm:cxn modelId="{05F5D4BA-EC22-4909-B1FC-187EB8A47099}" type="presOf" srcId="{C37B1F44-F281-4AFA-BC77-98A12FC13112}" destId="{863E1B53-36EA-4A1A-8F88-5CB599F9ADF9}" srcOrd="0" destOrd="0" presId="urn:microsoft.com/office/officeart/2005/8/layout/StepDownProcess"/>
    <dgm:cxn modelId="{EFD9F532-C3D8-480B-960C-D977B05D7F3D}" srcId="{93C556A2-2677-49B3-89BA-C0C2C1C181D3}" destId="{9B6FA8B2-5032-4623-A2B4-8BC9694C4EF0}" srcOrd="1" destOrd="0" parTransId="{5ECC73CB-D4EB-44AB-83E8-3D1D108DD365}" sibTransId="{C24B0C36-58F7-4F49-B122-79FE8F258CB2}"/>
    <dgm:cxn modelId="{4C6DCB05-AF0C-4425-AFD4-4F3E5146F425}" type="presOf" srcId="{93C556A2-2677-49B3-89BA-C0C2C1C181D3}" destId="{A907B29A-CF66-4C0F-9D9C-EDCE73D5EC5A}" srcOrd="0" destOrd="0" presId="urn:microsoft.com/office/officeart/2005/8/layout/StepDownProcess"/>
    <dgm:cxn modelId="{0D464D83-6832-4E95-85C2-F6DC5F1590EC}" type="presParOf" srcId="{A907B29A-CF66-4C0F-9D9C-EDCE73D5EC5A}" destId="{BB861D47-4D58-4A6E-ADEC-7B477060B7B9}" srcOrd="0" destOrd="0" presId="urn:microsoft.com/office/officeart/2005/8/layout/StepDownProcess"/>
    <dgm:cxn modelId="{4B80EDD8-9948-4743-B5B2-905FAC0245E6}" type="presParOf" srcId="{BB861D47-4D58-4A6E-ADEC-7B477060B7B9}" destId="{523A1F42-93B8-44B7-A312-FFFA586367D6}" srcOrd="0" destOrd="0" presId="urn:microsoft.com/office/officeart/2005/8/layout/StepDownProcess"/>
    <dgm:cxn modelId="{3D206218-C3A0-4053-9C48-F2F6C3D19043}" type="presParOf" srcId="{BB861D47-4D58-4A6E-ADEC-7B477060B7B9}" destId="{AA23B414-DE0F-41AE-BFB5-B88DFAB5FA07}" srcOrd="1" destOrd="0" presId="urn:microsoft.com/office/officeart/2005/8/layout/StepDownProcess"/>
    <dgm:cxn modelId="{F16A48EF-B3E2-46F3-ADC6-3CF797DE52C2}" type="presParOf" srcId="{BB861D47-4D58-4A6E-ADEC-7B477060B7B9}" destId="{B0B07C84-237F-41ED-9854-27CA39075153}" srcOrd="2" destOrd="0" presId="urn:microsoft.com/office/officeart/2005/8/layout/StepDownProcess"/>
    <dgm:cxn modelId="{486C39A5-0A40-45F3-A327-9847EB30A6B6}" type="presParOf" srcId="{A907B29A-CF66-4C0F-9D9C-EDCE73D5EC5A}" destId="{90FBDA08-7E8C-4B14-A8E1-F5A409F0A5BF}" srcOrd="1" destOrd="0" presId="urn:microsoft.com/office/officeart/2005/8/layout/StepDownProcess"/>
    <dgm:cxn modelId="{2D0EAD81-3861-43E0-98C5-0C93832EDE52}" type="presParOf" srcId="{A907B29A-CF66-4C0F-9D9C-EDCE73D5EC5A}" destId="{55130F14-DA20-4AF0-B156-EBA8D3AFF59C}" srcOrd="2" destOrd="0" presId="urn:microsoft.com/office/officeart/2005/8/layout/StepDownProcess"/>
    <dgm:cxn modelId="{905D0B1C-6712-4691-85DA-0D7B226D1062}" type="presParOf" srcId="{55130F14-DA20-4AF0-B156-EBA8D3AFF59C}" destId="{D017FA4A-D317-449C-8D6B-FE5535A34CA3}" srcOrd="0" destOrd="0" presId="urn:microsoft.com/office/officeart/2005/8/layout/StepDownProcess"/>
    <dgm:cxn modelId="{7E94126F-CE9C-43AC-90B2-5F6B9F871E40}" type="presParOf" srcId="{55130F14-DA20-4AF0-B156-EBA8D3AFF59C}" destId="{8826C259-3BAC-47B4-82F9-C466B56F0587}" srcOrd="1" destOrd="0" presId="urn:microsoft.com/office/officeart/2005/8/layout/StepDownProcess"/>
    <dgm:cxn modelId="{FA99D8CD-1B20-4CC7-AEC3-324942D8858E}" type="presParOf" srcId="{55130F14-DA20-4AF0-B156-EBA8D3AFF59C}" destId="{60F288E8-F6E2-4B97-B79E-16F76F3F2554}" srcOrd="2" destOrd="0" presId="urn:microsoft.com/office/officeart/2005/8/layout/StepDownProcess"/>
    <dgm:cxn modelId="{C232D66C-2E9D-426B-BBDB-3CA40084B3FD}" type="presParOf" srcId="{A907B29A-CF66-4C0F-9D9C-EDCE73D5EC5A}" destId="{CB9038CE-56EA-47F0-B0A6-35F141ECE997}" srcOrd="3" destOrd="0" presId="urn:microsoft.com/office/officeart/2005/8/layout/StepDownProcess"/>
    <dgm:cxn modelId="{40B5F20D-8A2C-4B1C-8320-7648E375C620}" type="presParOf" srcId="{A907B29A-CF66-4C0F-9D9C-EDCE73D5EC5A}" destId="{4BA1FE3E-8BA5-4261-95FB-4AD50C48A6DE}" srcOrd="4" destOrd="0" presId="urn:microsoft.com/office/officeart/2005/8/layout/StepDownProcess"/>
    <dgm:cxn modelId="{7DD8BA85-38A2-458F-A785-C9C2DF5196DD}" type="presParOf" srcId="{4BA1FE3E-8BA5-4261-95FB-4AD50C48A6DE}" destId="{863E1B53-36EA-4A1A-8F88-5CB599F9ADF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B2DDEF-D056-4D4C-BA9F-634733366D16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644BAC7-026C-4FC0-9D17-B4B55C2DAE73}">
      <dgm:prSet phldrT="[Text]"/>
      <dgm:spPr/>
      <dgm:t>
        <a:bodyPr/>
        <a:lstStyle/>
        <a:p>
          <a:r>
            <a:rPr lang="pl-PL" dirty="0" smtClean="0"/>
            <a:t>ILDasm</a:t>
          </a:r>
          <a:endParaRPr lang="en-GB" dirty="0"/>
        </a:p>
      </dgm:t>
    </dgm:pt>
    <dgm:pt modelId="{9CAC3821-93DC-4A4A-8886-1BCE886E0A83}" type="parTrans" cxnId="{AC431223-CF16-4FE8-906C-B513942CB8C9}">
      <dgm:prSet/>
      <dgm:spPr/>
      <dgm:t>
        <a:bodyPr/>
        <a:lstStyle/>
        <a:p>
          <a:endParaRPr lang="en-GB"/>
        </a:p>
      </dgm:t>
    </dgm:pt>
    <dgm:pt modelId="{50EA8EB3-B9DB-40B0-A618-DE8F345386A2}" type="sibTrans" cxnId="{AC431223-CF16-4FE8-906C-B513942CB8C9}">
      <dgm:prSet/>
      <dgm:spPr/>
      <dgm:t>
        <a:bodyPr/>
        <a:lstStyle/>
        <a:p>
          <a:endParaRPr lang="en-GB"/>
        </a:p>
      </dgm:t>
    </dgm:pt>
    <dgm:pt modelId="{CA73E84A-8057-4E2C-A444-AA33E5F68D8A}">
      <dgm:prSet phldrT="[Text]"/>
      <dgm:spPr/>
      <dgm:t>
        <a:bodyPr/>
        <a:lstStyle/>
        <a:p>
          <a:r>
            <a:rPr lang="pl-PL" dirty="0" smtClean="0"/>
            <a:t>ILParser</a:t>
          </a:r>
          <a:endParaRPr lang="en-GB" dirty="0"/>
        </a:p>
      </dgm:t>
    </dgm:pt>
    <dgm:pt modelId="{1405A92A-CC35-448C-925E-149DB55C185E}" type="parTrans" cxnId="{1F1537A2-1FE0-4668-BFE0-E16846A61E8E}">
      <dgm:prSet/>
      <dgm:spPr/>
      <dgm:t>
        <a:bodyPr/>
        <a:lstStyle/>
        <a:p>
          <a:endParaRPr lang="en-GB"/>
        </a:p>
      </dgm:t>
    </dgm:pt>
    <dgm:pt modelId="{16DDFAAC-1750-40BA-87DD-140747D0A822}" type="sibTrans" cxnId="{1F1537A2-1FE0-4668-BFE0-E16846A61E8E}">
      <dgm:prSet/>
      <dgm:spPr/>
      <dgm:t>
        <a:bodyPr/>
        <a:lstStyle/>
        <a:p>
          <a:endParaRPr lang="en-GB"/>
        </a:p>
      </dgm:t>
    </dgm:pt>
    <dgm:pt modelId="{64456AF1-C3A0-46FE-BCDB-27AFAF0FF14C}">
      <dgm:prSet phldrT="[Text]"/>
      <dgm:spPr/>
      <dgm:t>
        <a:bodyPr/>
        <a:lstStyle/>
        <a:p>
          <a:r>
            <a:rPr lang="pl-PL" dirty="0" smtClean="0"/>
            <a:t>Metadata analysis</a:t>
          </a:r>
          <a:endParaRPr lang="en-GB" dirty="0"/>
        </a:p>
      </dgm:t>
    </dgm:pt>
    <dgm:pt modelId="{1EF0CC88-1519-49B5-BD2C-B3FDED071A5C}" type="parTrans" cxnId="{E4090443-BE9E-4421-8193-7ABF9356545F}">
      <dgm:prSet/>
      <dgm:spPr/>
      <dgm:t>
        <a:bodyPr/>
        <a:lstStyle/>
        <a:p>
          <a:endParaRPr lang="en-GB"/>
        </a:p>
      </dgm:t>
    </dgm:pt>
    <dgm:pt modelId="{D35FFABB-A9EE-49A7-8917-D0730E7469A2}" type="sibTrans" cxnId="{E4090443-BE9E-4421-8193-7ABF9356545F}">
      <dgm:prSet/>
      <dgm:spPr/>
      <dgm:t>
        <a:bodyPr/>
        <a:lstStyle/>
        <a:p>
          <a:endParaRPr lang="en-GB"/>
        </a:p>
      </dgm:t>
    </dgm:pt>
    <dgm:pt modelId="{5358A591-3DC7-4B05-B971-F1DBE65C1E64}">
      <dgm:prSet phldrT="[Text]"/>
      <dgm:spPr/>
      <dgm:t>
        <a:bodyPr/>
        <a:lstStyle/>
        <a:p>
          <a:r>
            <a:rPr lang="pl-PL" dirty="0" smtClean="0"/>
            <a:t>ILAsm</a:t>
          </a:r>
          <a:endParaRPr lang="en-GB" dirty="0"/>
        </a:p>
      </dgm:t>
    </dgm:pt>
    <dgm:pt modelId="{56C1F816-8EB4-4C6E-8A31-ED6F0EC0659B}" type="parTrans" cxnId="{67B882F2-83C9-4293-8D59-52F1A701C25D}">
      <dgm:prSet/>
      <dgm:spPr/>
      <dgm:t>
        <a:bodyPr/>
        <a:lstStyle/>
        <a:p>
          <a:endParaRPr lang="en-GB"/>
        </a:p>
      </dgm:t>
    </dgm:pt>
    <dgm:pt modelId="{8AF5D257-223E-4462-B7C9-CA8839AC08E0}" type="sibTrans" cxnId="{67B882F2-83C9-4293-8D59-52F1A701C25D}">
      <dgm:prSet/>
      <dgm:spPr/>
      <dgm:t>
        <a:bodyPr/>
        <a:lstStyle/>
        <a:p>
          <a:endParaRPr lang="en-GB"/>
        </a:p>
      </dgm:t>
    </dgm:pt>
    <dgm:pt modelId="{6286A549-28EF-4127-9DA0-70BA20CEE1D2}">
      <dgm:prSet phldrT="[Text]"/>
      <dgm:spPr/>
      <dgm:t>
        <a:bodyPr/>
        <a:lstStyle/>
        <a:p>
          <a:r>
            <a:rPr lang="pl-PL" dirty="0" smtClean="0"/>
            <a:t>IL injection</a:t>
          </a:r>
          <a:endParaRPr lang="en-GB" dirty="0"/>
        </a:p>
      </dgm:t>
    </dgm:pt>
    <dgm:pt modelId="{F850EE97-A3EC-4BC3-B336-D6552E7A3D3E}" type="parTrans" cxnId="{CD67EA89-A8E3-4E0B-BC9E-511699DB9FF4}">
      <dgm:prSet/>
      <dgm:spPr/>
      <dgm:t>
        <a:bodyPr/>
        <a:lstStyle/>
        <a:p>
          <a:endParaRPr lang="en-GB"/>
        </a:p>
      </dgm:t>
    </dgm:pt>
    <dgm:pt modelId="{8B919B53-0094-4C97-82EC-80BB0FCDDA2A}" type="sibTrans" cxnId="{CD67EA89-A8E3-4E0B-BC9E-511699DB9FF4}">
      <dgm:prSet/>
      <dgm:spPr/>
      <dgm:t>
        <a:bodyPr/>
        <a:lstStyle/>
        <a:p>
          <a:endParaRPr lang="en-GB"/>
        </a:p>
      </dgm:t>
    </dgm:pt>
    <dgm:pt modelId="{3CB7AF84-F778-4761-8B8B-6B7A1DBB0DC6}" type="pres">
      <dgm:prSet presAssocID="{22B2DDEF-D056-4D4C-BA9F-634733366D1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37146346-6C10-4BAB-B99B-F4D1F8F49F61}" type="pres">
      <dgm:prSet presAssocID="{9644BAC7-026C-4FC0-9D17-B4B55C2DAE73}" presName="composite" presStyleCnt="0"/>
      <dgm:spPr/>
    </dgm:pt>
    <dgm:pt modelId="{5C93001F-C249-4FD3-BF5C-CF134CB6E87B}" type="pres">
      <dgm:prSet presAssocID="{9644BAC7-026C-4FC0-9D17-B4B55C2DAE73}" presName="bentUpArrow1" presStyleLbl="alignImgPlace1" presStyleIdx="0" presStyleCnt="4"/>
      <dgm:spPr/>
    </dgm:pt>
    <dgm:pt modelId="{70439055-99F6-4B5C-B2F5-FC72CBB937D2}" type="pres">
      <dgm:prSet presAssocID="{9644BAC7-026C-4FC0-9D17-B4B55C2DAE7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BA5317-7891-43C5-AFC1-33C44657C682}" type="pres">
      <dgm:prSet presAssocID="{9644BAC7-026C-4FC0-9D17-B4B55C2DAE7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70829-60EA-488D-80B8-5D8562121996}" type="pres">
      <dgm:prSet presAssocID="{50EA8EB3-B9DB-40B0-A618-DE8F345386A2}" presName="sibTrans" presStyleCnt="0"/>
      <dgm:spPr/>
    </dgm:pt>
    <dgm:pt modelId="{1B187950-D00B-4924-9C68-FF6F3907AB01}" type="pres">
      <dgm:prSet presAssocID="{CA73E84A-8057-4E2C-A444-AA33E5F68D8A}" presName="composite" presStyleCnt="0"/>
      <dgm:spPr/>
    </dgm:pt>
    <dgm:pt modelId="{99E986B2-E105-463C-B231-358C07682EF3}" type="pres">
      <dgm:prSet presAssocID="{CA73E84A-8057-4E2C-A444-AA33E5F68D8A}" presName="bentUpArrow1" presStyleLbl="alignImgPlace1" presStyleIdx="1" presStyleCnt="4"/>
      <dgm:spPr/>
    </dgm:pt>
    <dgm:pt modelId="{3B3AF801-7808-455C-B58C-D5BE82426B23}" type="pres">
      <dgm:prSet presAssocID="{CA73E84A-8057-4E2C-A444-AA33E5F68D8A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086325-CD55-4F78-AC85-46D3CB5F8723}" type="pres">
      <dgm:prSet presAssocID="{CA73E84A-8057-4E2C-A444-AA33E5F68D8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DD81CD-E3F8-4825-9BBF-0785B09681B7}" type="pres">
      <dgm:prSet presAssocID="{16DDFAAC-1750-40BA-87DD-140747D0A822}" presName="sibTrans" presStyleCnt="0"/>
      <dgm:spPr/>
    </dgm:pt>
    <dgm:pt modelId="{C35B1983-3276-418D-8228-C05A048FCB0B}" type="pres">
      <dgm:prSet presAssocID="{64456AF1-C3A0-46FE-BCDB-27AFAF0FF14C}" presName="composite" presStyleCnt="0"/>
      <dgm:spPr/>
    </dgm:pt>
    <dgm:pt modelId="{9B1C3807-E7E4-4B10-B146-CCA693FB9A58}" type="pres">
      <dgm:prSet presAssocID="{64456AF1-C3A0-46FE-BCDB-27AFAF0FF14C}" presName="bentUpArrow1" presStyleLbl="alignImgPlace1" presStyleIdx="2" presStyleCnt="4"/>
      <dgm:spPr/>
    </dgm:pt>
    <dgm:pt modelId="{0A135B87-ADB8-47B0-880C-BF2E7CDF0B0D}" type="pres">
      <dgm:prSet presAssocID="{64456AF1-C3A0-46FE-BCDB-27AFAF0FF14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A3AD3C-46FE-45E9-9B15-21616BCFCEAE}" type="pres">
      <dgm:prSet presAssocID="{64456AF1-C3A0-46FE-BCDB-27AFAF0FF14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1B8CD5-D2DD-487B-9989-A1AF0475CD49}" type="pres">
      <dgm:prSet presAssocID="{D35FFABB-A9EE-49A7-8917-D0730E7469A2}" presName="sibTrans" presStyleCnt="0"/>
      <dgm:spPr/>
    </dgm:pt>
    <dgm:pt modelId="{CE378DC8-7DE2-4B22-BE23-358456FA4527}" type="pres">
      <dgm:prSet presAssocID="{6286A549-28EF-4127-9DA0-70BA20CEE1D2}" presName="composite" presStyleCnt="0"/>
      <dgm:spPr/>
    </dgm:pt>
    <dgm:pt modelId="{AC963FFA-A903-4F99-8907-0D044EE9C528}" type="pres">
      <dgm:prSet presAssocID="{6286A549-28EF-4127-9DA0-70BA20CEE1D2}" presName="bentUpArrow1" presStyleLbl="alignImgPlace1" presStyleIdx="3" presStyleCnt="4"/>
      <dgm:spPr/>
    </dgm:pt>
    <dgm:pt modelId="{76BF2926-FFE8-4CE1-95D5-9797CA43E2BA}" type="pres">
      <dgm:prSet presAssocID="{6286A549-28EF-4127-9DA0-70BA20CEE1D2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369353-24D9-40D9-B1C6-69E000352076}" type="pres">
      <dgm:prSet presAssocID="{6286A549-28EF-4127-9DA0-70BA20CEE1D2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F97C8A7-D52D-46A8-A568-75976C25E5C4}" type="pres">
      <dgm:prSet presAssocID="{8B919B53-0094-4C97-82EC-80BB0FCDDA2A}" presName="sibTrans" presStyleCnt="0"/>
      <dgm:spPr/>
    </dgm:pt>
    <dgm:pt modelId="{DE46EF2D-1FE1-4447-AA75-F9FF77D7615B}" type="pres">
      <dgm:prSet presAssocID="{5358A591-3DC7-4B05-B971-F1DBE65C1E64}" presName="composite" presStyleCnt="0"/>
      <dgm:spPr/>
    </dgm:pt>
    <dgm:pt modelId="{46F560FD-8955-4C0B-99CC-E3756B440DA6}" type="pres">
      <dgm:prSet presAssocID="{5358A591-3DC7-4B05-B971-F1DBE65C1E64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7D06292-3FC8-4EDC-9A41-EB8A083909F7}" type="presOf" srcId="{CA73E84A-8057-4E2C-A444-AA33E5F68D8A}" destId="{3B3AF801-7808-455C-B58C-D5BE82426B23}" srcOrd="0" destOrd="0" presId="urn:microsoft.com/office/officeart/2005/8/layout/StepDownProcess"/>
    <dgm:cxn modelId="{B1B5A5CE-67DA-480A-B139-2D3F5A50FF46}" type="presOf" srcId="{5358A591-3DC7-4B05-B971-F1DBE65C1E64}" destId="{46F560FD-8955-4C0B-99CC-E3756B440DA6}" srcOrd="0" destOrd="0" presId="urn:microsoft.com/office/officeart/2005/8/layout/StepDownProcess"/>
    <dgm:cxn modelId="{792E5082-0C68-4B8D-A903-92DB0FD843F6}" type="presOf" srcId="{22B2DDEF-D056-4D4C-BA9F-634733366D16}" destId="{3CB7AF84-F778-4761-8B8B-6B7A1DBB0DC6}" srcOrd="0" destOrd="0" presId="urn:microsoft.com/office/officeart/2005/8/layout/StepDownProcess"/>
    <dgm:cxn modelId="{AC431223-CF16-4FE8-906C-B513942CB8C9}" srcId="{22B2DDEF-D056-4D4C-BA9F-634733366D16}" destId="{9644BAC7-026C-4FC0-9D17-B4B55C2DAE73}" srcOrd="0" destOrd="0" parTransId="{9CAC3821-93DC-4A4A-8886-1BCE886E0A83}" sibTransId="{50EA8EB3-B9DB-40B0-A618-DE8F345386A2}"/>
    <dgm:cxn modelId="{B4382AC6-C8A7-46AE-B8A2-80B9157355F5}" type="presOf" srcId="{9644BAC7-026C-4FC0-9D17-B4B55C2DAE73}" destId="{70439055-99F6-4B5C-B2F5-FC72CBB937D2}" srcOrd="0" destOrd="0" presId="urn:microsoft.com/office/officeart/2005/8/layout/StepDownProcess"/>
    <dgm:cxn modelId="{1F1537A2-1FE0-4668-BFE0-E16846A61E8E}" srcId="{22B2DDEF-D056-4D4C-BA9F-634733366D16}" destId="{CA73E84A-8057-4E2C-A444-AA33E5F68D8A}" srcOrd="1" destOrd="0" parTransId="{1405A92A-CC35-448C-925E-149DB55C185E}" sibTransId="{16DDFAAC-1750-40BA-87DD-140747D0A822}"/>
    <dgm:cxn modelId="{67B882F2-83C9-4293-8D59-52F1A701C25D}" srcId="{22B2DDEF-D056-4D4C-BA9F-634733366D16}" destId="{5358A591-3DC7-4B05-B971-F1DBE65C1E64}" srcOrd="4" destOrd="0" parTransId="{56C1F816-8EB4-4C6E-8A31-ED6F0EC0659B}" sibTransId="{8AF5D257-223E-4462-B7C9-CA8839AC08E0}"/>
    <dgm:cxn modelId="{9A5B498B-1DDD-471A-A24C-525ED82317DA}" type="presOf" srcId="{64456AF1-C3A0-46FE-BCDB-27AFAF0FF14C}" destId="{0A135B87-ADB8-47B0-880C-BF2E7CDF0B0D}" srcOrd="0" destOrd="0" presId="urn:microsoft.com/office/officeart/2005/8/layout/StepDownProcess"/>
    <dgm:cxn modelId="{CD67EA89-A8E3-4E0B-BC9E-511699DB9FF4}" srcId="{22B2DDEF-D056-4D4C-BA9F-634733366D16}" destId="{6286A549-28EF-4127-9DA0-70BA20CEE1D2}" srcOrd="3" destOrd="0" parTransId="{F850EE97-A3EC-4BC3-B336-D6552E7A3D3E}" sibTransId="{8B919B53-0094-4C97-82EC-80BB0FCDDA2A}"/>
    <dgm:cxn modelId="{E4090443-BE9E-4421-8193-7ABF9356545F}" srcId="{22B2DDEF-D056-4D4C-BA9F-634733366D16}" destId="{64456AF1-C3A0-46FE-BCDB-27AFAF0FF14C}" srcOrd="2" destOrd="0" parTransId="{1EF0CC88-1519-49B5-BD2C-B3FDED071A5C}" sibTransId="{D35FFABB-A9EE-49A7-8917-D0730E7469A2}"/>
    <dgm:cxn modelId="{A05A66D7-4DE2-4512-A6D7-1E6D2463BA37}" type="presOf" srcId="{6286A549-28EF-4127-9DA0-70BA20CEE1D2}" destId="{76BF2926-FFE8-4CE1-95D5-9797CA43E2BA}" srcOrd="0" destOrd="0" presId="urn:microsoft.com/office/officeart/2005/8/layout/StepDownProcess"/>
    <dgm:cxn modelId="{8D42EC33-0CE1-46AA-8CEA-AE56ABE1F2C7}" type="presParOf" srcId="{3CB7AF84-F778-4761-8B8B-6B7A1DBB0DC6}" destId="{37146346-6C10-4BAB-B99B-F4D1F8F49F61}" srcOrd="0" destOrd="0" presId="urn:microsoft.com/office/officeart/2005/8/layout/StepDownProcess"/>
    <dgm:cxn modelId="{2E3A733E-E975-49DF-955E-BF9E61F06135}" type="presParOf" srcId="{37146346-6C10-4BAB-B99B-F4D1F8F49F61}" destId="{5C93001F-C249-4FD3-BF5C-CF134CB6E87B}" srcOrd="0" destOrd="0" presId="urn:microsoft.com/office/officeart/2005/8/layout/StepDownProcess"/>
    <dgm:cxn modelId="{D0916891-43A2-4D4B-9A9A-DBD22ABEB3EA}" type="presParOf" srcId="{37146346-6C10-4BAB-B99B-F4D1F8F49F61}" destId="{70439055-99F6-4B5C-B2F5-FC72CBB937D2}" srcOrd="1" destOrd="0" presId="urn:microsoft.com/office/officeart/2005/8/layout/StepDownProcess"/>
    <dgm:cxn modelId="{54E0705E-5E6E-4AD3-98FB-B7DCAB9BA700}" type="presParOf" srcId="{37146346-6C10-4BAB-B99B-F4D1F8F49F61}" destId="{20BA5317-7891-43C5-AFC1-33C44657C682}" srcOrd="2" destOrd="0" presId="urn:microsoft.com/office/officeart/2005/8/layout/StepDownProcess"/>
    <dgm:cxn modelId="{F3ED6727-8DD5-4F74-B12B-22E1C5949460}" type="presParOf" srcId="{3CB7AF84-F778-4761-8B8B-6B7A1DBB0DC6}" destId="{28270829-60EA-488D-80B8-5D8562121996}" srcOrd="1" destOrd="0" presId="urn:microsoft.com/office/officeart/2005/8/layout/StepDownProcess"/>
    <dgm:cxn modelId="{4C6DBA99-160D-4825-98D5-C3C5EAFB0500}" type="presParOf" srcId="{3CB7AF84-F778-4761-8B8B-6B7A1DBB0DC6}" destId="{1B187950-D00B-4924-9C68-FF6F3907AB01}" srcOrd="2" destOrd="0" presId="urn:microsoft.com/office/officeart/2005/8/layout/StepDownProcess"/>
    <dgm:cxn modelId="{DBA17003-6BEB-433A-8892-2FC9576091D4}" type="presParOf" srcId="{1B187950-D00B-4924-9C68-FF6F3907AB01}" destId="{99E986B2-E105-463C-B231-358C07682EF3}" srcOrd="0" destOrd="0" presId="urn:microsoft.com/office/officeart/2005/8/layout/StepDownProcess"/>
    <dgm:cxn modelId="{398237AE-E957-4E48-9FBE-5D6681314588}" type="presParOf" srcId="{1B187950-D00B-4924-9C68-FF6F3907AB01}" destId="{3B3AF801-7808-455C-B58C-D5BE82426B23}" srcOrd="1" destOrd="0" presId="urn:microsoft.com/office/officeart/2005/8/layout/StepDownProcess"/>
    <dgm:cxn modelId="{F343CBE2-DBB9-4309-8862-2C2A8E457758}" type="presParOf" srcId="{1B187950-D00B-4924-9C68-FF6F3907AB01}" destId="{C2086325-CD55-4F78-AC85-46D3CB5F8723}" srcOrd="2" destOrd="0" presId="urn:microsoft.com/office/officeart/2005/8/layout/StepDownProcess"/>
    <dgm:cxn modelId="{31F3F0DC-AE23-4A29-ACF2-27A84906548F}" type="presParOf" srcId="{3CB7AF84-F778-4761-8B8B-6B7A1DBB0DC6}" destId="{75DD81CD-E3F8-4825-9BBF-0785B09681B7}" srcOrd="3" destOrd="0" presId="urn:microsoft.com/office/officeart/2005/8/layout/StepDownProcess"/>
    <dgm:cxn modelId="{8519DDE5-3605-41B8-ACF4-DA24A41D3C29}" type="presParOf" srcId="{3CB7AF84-F778-4761-8B8B-6B7A1DBB0DC6}" destId="{C35B1983-3276-418D-8228-C05A048FCB0B}" srcOrd="4" destOrd="0" presId="urn:microsoft.com/office/officeart/2005/8/layout/StepDownProcess"/>
    <dgm:cxn modelId="{3B6914EC-5429-4BE3-9B0A-02B1F181C0B7}" type="presParOf" srcId="{C35B1983-3276-418D-8228-C05A048FCB0B}" destId="{9B1C3807-E7E4-4B10-B146-CCA693FB9A58}" srcOrd="0" destOrd="0" presId="urn:microsoft.com/office/officeart/2005/8/layout/StepDownProcess"/>
    <dgm:cxn modelId="{C2D45DD4-C57E-4CC2-9560-5CAB572194BC}" type="presParOf" srcId="{C35B1983-3276-418D-8228-C05A048FCB0B}" destId="{0A135B87-ADB8-47B0-880C-BF2E7CDF0B0D}" srcOrd="1" destOrd="0" presId="urn:microsoft.com/office/officeart/2005/8/layout/StepDownProcess"/>
    <dgm:cxn modelId="{11B210C5-7D1E-486B-ACAE-1916C73E9302}" type="presParOf" srcId="{C35B1983-3276-418D-8228-C05A048FCB0B}" destId="{B3A3AD3C-46FE-45E9-9B15-21616BCFCEAE}" srcOrd="2" destOrd="0" presId="urn:microsoft.com/office/officeart/2005/8/layout/StepDownProcess"/>
    <dgm:cxn modelId="{94CBECCC-C7CF-49CC-94AC-3150E29F749A}" type="presParOf" srcId="{3CB7AF84-F778-4761-8B8B-6B7A1DBB0DC6}" destId="{4A1B8CD5-D2DD-487B-9989-A1AF0475CD49}" srcOrd="5" destOrd="0" presId="urn:microsoft.com/office/officeart/2005/8/layout/StepDownProcess"/>
    <dgm:cxn modelId="{926520FF-AA33-44C8-AACB-834740600507}" type="presParOf" srcId="{3CB7AF84-F778-4761-8B8B-6B7A1DBB0DC6}" destId="{CE378DC8-7DE2-4B22-BE23-358456FA4527}" srcOrd="6" destOrd="0" presId="urn:microsoft.com/office/officeart/2005/8/layout/StepDownProcess"/>
    <dgm:cxn modelId="{D3BF8FDC-4AE2-400C-B5C0-7B93964F4661}" type="presParOf" srcId="{CE378DC8-7DE2-4B22-BE23-358456FA4527}" destId="{AC963FFA-A903-4F99-8907-0D044EE9C528}" srcOrd="0" destOrd="0" presId="urn:microsoft.com/office/officeart/2005/8/layout/StepDownProcess"/>
    <dgm:cxn modelId="{EFF0FF1D-52B1-4EE3-9627-4098823636DC}" type="presParOf" srcId="{CE378DC8-7DE2-4B22-BE23-358456FA4527}" destId="{76BF2926-FFE8-4CE1-95D5-9797CA43E2BA}" srcOrd="1" destOrd="0" presId="urn:microsoft.com/office/officeart/2005/8/layout/StepDownProcess"/>
    <dgm:cxn modelId="{6C6DF169-E1A5-4619-A904-9F1E22177E98}" type="presParOf" srcId="{CE378DC8-7DE2-4B22-BE23-358456FA4527}" destId="{0D369353-24D9-40D9-B1C6-69E000352076}" srcOrd="2" destOrd="0" presId="urn:microsoft.com/office/officeart/2005/8/layout/StepDownProcess"/>
    <dgm:cxn modelId="{7466AA9E-7856-4D26-8F40-46B1B9A5ACEF}" type="presParOf" srcId="{3CB7AF84-F778-4761-8B8B-6B7A1DBB0DC6}" destId="{3F97C8A7-D52D-46A8-A568-75976C25E5C4}" srcOrd="7" destOrd="0" presId="urn:microsoft.com/office/officeart/2005/8/layout/StepDownProcess"/>
    <dgm:cxn modelId="{62FEA219-2C67-4751-9939-4EF987B1F2FF}" type="presParOf" srcId="{3CB7AF84-F778-4761-8B8B-6B7A1DBB0DC6}" destId="{DE46EF2D-1FE1-4447-AA75-F9FF77D7615B}" srcOrd="8" destOrd="0" presId="urn:microsoft.com/office/officeart/2005/8/layout/StepDownProcess"/>
    <dgm:cxn modelId="{B3CD67CE-25E2-41D0-AC27-AF59CAD00E98}" type="presParOf" srcId="{DE46EF2D-1FE1-4447-AA75-F9FF77D7615B}" destId="{46F560FD-8955-4C0B-99CC-E3756B440DA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A1F42-93B8-44B7-A312-FFFA586367D6}">
      <dsp:nvSpPr>
        <dsp:cNvPr id="0" name=""/>
        <dsp:cNvSpPr/>
      </dsp:nvSpPr>
      <dsp:spPr>
        <a:xfrm rot="5400000">
          <a:off x="1756990" y="1351567"/>
          <a:ext cx="1195344" cy="1360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23B414-DE0F-41AE-BFB5-B88DFAB5FA07}">
      <dsp:nvSpPr>
        <dsp:cNvPr id="0" name=""/>
        <dsp:cNvSpPr/>
      </dsp:nvSpPr>
      <dsp:spPr>
        <a:xfrm>
          <a:off x="1440296" y="26503"/>
          <a:ext cx="2012256" cy="140851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Compilation</a:t>
          </a:r>
          <a:endParaRPr lang="en-GB" sz="2600" kern="1200" dirty="0"/>
        </a:p>
      </dsp:txBody>
      <dsp:txXfrm>
        <a:off x="1509066" y="95273"/>
        <a:ext cx="1874716" cy="1270974"/>
      </dsp:txXfrm>
    </dsp:sp>
    <dsp:sp modelId="{B0B07C84-237F-41ED-9854-27CA39075153}">
      <dsp:nvSpPr>
        <dsp:cNvPr id="0" name=""/>
        <dsp:cNvSpPr/>
      </dsp:nvSpPr>
      <dsp:spPr>
        <a:xfrm>
          <a:off x="3452553" y="160837"/>
          <a:ext cx="1463523" cy="113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7FA4A-D317-449C-8D6B-FE5535A34CA3}">
      <dsp:nvSpPr>
        <dsp:cNvPr id="0" name=""/>
        <dsp:cNvSpPr/>
      </dsp:nvSpPr>
      <dsp:spPr>
        <a:xfrm rot="5400000">
          <a:off x="3425365" y="2933793"/>
          <a:ext cx="1195344" cy="13608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934643"/>
            <a:satOff val="-40956"/>
            <a:lumOff val="878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26C259-3BAC-47B4-82F9-C466B56F0587}">
      <dsp:nvSpPr>
        <dsp:cNvPr id="0" name=""/>
        <dsp:cNvSpPr/>
      </dsp:nvSpPr>
      <dsp:spPr>
        <a:xfrm>
          <a:off x="3108671" y="1608730"/>
          <a:ext cx="2012256" cy="140851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Metadata analysis</a:t>
          </a:r>
          <a:endParaRPr lang="en-GB" sz="2600" kern="1200" dirty="0"/>
        </a:p>
      </dsp:txBody>
      <dsp:txXfrm>
        <a:off x="3177441" y="1677500"/>
        <a:ext cx="1874716" cy="1270974"/>
      </dsp:txXfrm>
    </dsp:sp>
    <dsp:sp modelId="{60F288E8-F6E2-4B97-B79E-16F76F3F2554}">
      <dsp:nvSpPr>
        <dsp:cNvPr id="0" name=""/>
        <dsp:cNvSpPr/>
      </dsp:nvSpPr>
      <dsp:spPr>
        <a:xfrm>
          <a:off x="5120928" y="1743064"/>
          <a:ext cx="1463523" cy="113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E1B53-36EA-4A1A-8F88-5CB599F9ADF9}">
      <dsp:nvSpPr>
        <dsp:cNvPr id="0" name=""/>
        <dsp:cNvSpPr/>
      </dsp:nvSpPr>
      <dsp:spPr>
        <a:xfrm>
          <a:off x="4777046" y="3190956"/>
          <a:ext cx="2012256" cy="140851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IL injection</a:t>
          </a:r>
          <a:endParaRPr lang="en-GB" sz="2600" kern="1200" dirty="0"/>
        </a:p>
      </dsp:txBody>
      <dsp:txXfrm>
        <a:off x="4845816" y="3259726"/>
        <a:ext cx="1874716" cy="1270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3001F-C249-4FD3-BF5C-CF134CB6E87B}">
      <dsp:nvSpPr>
        <dsp:cNvPr id="0" name=""/>
        <dsp:cNvSpPr/>
      </dsp:nvSpPr>
      <dsp:spPr>
        <a:xfrm rot="5400000">
          <a:off x="1737434" y="811024"/>
          <a:ext cx="705822" cy="803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0439055-99F6-4B5C-B2F5-FC72CBB937D2}">
      <dsp:nvSpPr>
        <dsp:cNvPr id="0" name=""/>
        <dsp:cNvSpPr/>
      </dsp:nvSpPr>
      <dsp:spPr>
        <a:xfrm>
          <a:off x="1550433" y="28606"/>
          <a:ext cx="1188189" cy="8316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ILDasm</a:t>
          </a:r>
          <a:endParaRPr lang="en-GB" sz="1800" kern="1200" dirty="0"/>
        </a:p>
      </dsp:txBody>
      <dsp:txXfrm>
        <a:off x="1591040" y="69213"/>
        <a:ext cx="1106975" cy="750480"/>
      </dsp:txXfrm>
    </dsp:sp>
    <dsp:sp modelId="{20BA5317-7891-43C5-AFC1-33C44657C682}">
      <dsp:nvSpPr>
        <dsp:cNvPr id="0" name=""/>
        <dsp:cNvSpPr/>
      </dsp:nvSpPr>
      <dsp:spPr>
        <a:xfrm>
          <a:off x="2738623" y="107927"/>
          <a:ext cx="864176" cy="67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986B2-E105-463C-B231-358C07682EF3}">
      <dsp:nvSpPr>
        <dsp:cNvPr id="0" name=""/>
        <dsp:cNvSpPr/>
      </dsp:nvSpPr>
      <dsp:spPr>
        <a:xfrm rot="5400000">
          <a:off x="2722569" y="1745291"/>
          <a:ext cx="705822" cy="803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311548"/>
            <a:satOff val="-13652"/>
            <a:lumOff val="292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3AF801-7808-455C-B58C-D5BE82426B23}">
      <dsp:nvSpPr>
        <dsp:cNvPr id="0" name=""/>
        <dsp:cNvSpPr/>
      </dsp:nvSpPr>
      <dsp:spPr>
        <a:xfrm>
          <a:off x="2535569" y="962873"/>
          <a:ext cx="1188189" cy="8316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ILParser</a:t>
          </a:r>
          <a:endParaRPr lang="en-GB" sz="1800" kern="1200" dirty="0"/>
        </a:p>
      </dsp:txBody>
      <dsp:txXfrm>
        <a:off x="2576176" y="1003480"/>
        <a:ext cx="1106975" cy="750480"/>
      </dsp:txXfrm>
    </dsp:sp>
    <dsp:sp modelId="{C2086325-CD55-4F78-AC85-46D3CB5F8723}">
      <dsp:nvSpPr>
        <dsp:cNvPr id="0" name=""/>
        <dsp:cNvSpPr/>
      </dsp:nvSpPr>
      <dsp:spPr>
        <a:xfrm>
          <a:off x="3723759" y="1042194"/>
          <a:ext cx="864176" cy="67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3807-E7E4-4B10-B146-CCA693FB9A58}">
      <dsp:nvSpPr>
        <dsp:cNvPr id="0" name=""/>
        <dsp:cNvSpPr/>
      </dsp:nvSpPr>
      <dsp:spPr>
        <a:xfrm rot="5400000">
          <a:off x="3707705" y="2679558"/>
          <a:ext cx="705822" cy="803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6623095"/>
            <a:satOff val="-27304"/>
            <a:lumOff val="5858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135B87-ADB8-47B0-880C-BF2E7CDF0B0D}">
      <dsp:nvSpPr>
        <dsp:cNvPr id="0" name=""/>
        <dsp:cNvSpPr/>
      </dsp:nvSpPr>
      <dsp:spPr>
        <a:xfrm>
          <a:off x="3520705" y="1897140"/>
          <a:ext cx="1188189" cy="8316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Metadata analysis</a:t>
          </a:r>
          <a:endParaRPr lang="en-GB" sz="1800" kern="1200" dirty="0"/>
        </a:p>
      </dsp:txBody>
      <dsp:txXfrm>
        <a:off x="3561312" y="1937747"/>
        <a:ext cx="1106975" cy="750480"/>
      </dsp:txXfrm>
    </dsp:sp>
    <dsp:sp modelId="{B3A3AD3C-46FE-45E9-9B15-21616BCFCEAE}">
      <dsp:nvSpPr>
        <dsp:cNvPr id="0" name=""/>
        <dsp:cNvSpPr/>
      </dsp:nvSpPr>
      <dsp:spPr>
        <a:xfrm>
          <a:off x="4708894" y="1976461"/>
          <a:ext cx="864176" cy="67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63FFA-A903-4F99-8907-0D044EE9C528}">
      <dsp:nvSpPr>
        <dsp:cNvPr id="0" name=""/>
        <dsp:cNvSpPr/>
      </dsp:nvSpPr>
      <dsp:spPr>
        <a:xfrm rot="5400000">
          <a:off x="4692840" y="3613825"/>
          <a:ext cx="705822" cy="803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934643"/>
            <a:satOff val="-40956"/>
            <a:lumOff val="878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BF2926-FFE8-4CE1-95D5-9797CA43E2BA}">
      <dsp:nvSpPr>
        <dsp:cNvPr id="0" name=""/>
        <dsp:cNvSpPr/>
      </dsp:nvSpPr>
      <dsp:spPr>
        <a:xfrm>
          <a:off x="4505840" y="2831407"/>
          <a:ext cx="1188189" cy="8316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IL injection</a:t>
          </a:r>
          <a:endParaRPr lang="en-GB" sz="1800" kern="1200" dirty="0"/>
        </a:p>
      </dsp:txBody>
      <dsp:txXfrm>
        <a:off x="4546447" y="2872014"/>
        <a:ext cx="1106975" cy="750480"/>
      </dsp:txXfrm>
    </dsp:sp>
    <dsp:sp modelId="{0D369353-24D9-40D9-B1C6-69E000352076}">
      <dsp:nvSpPr>
        <dsp:cNvPr id="0" name=""/>
        <dsp:cNvSpPr/>
      </dsp:nvSpPr>
      <dsp:spPr>
        <a:xfrm>
          <a:off x="5694030" y="2910728"/>
          <a:ext cx="864176" cy="67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560FD-8955-4C0B-99CC-E3756B440DA6}">
      <dsp:nvSpPr>
        <dsp:cNvPr id="0" name=""/>
        <dsp:cNvSpPr/>
      </dsp:nvSpPr>
      <dsp:spPr>
        <a:xfrm>
          <a:off x="5490976" y="3765674"/>
          <a:ext cx="1188189" cy="8316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ILAsm</a:t>
          </a:r>
          <a:endParaRPr lang="en-GB" sz="1800" kern="1200" dirty="0"/>
        </a:p>
      </dsp:txBody>
      <dsp:txXfrm>
        <a:off x="5531583" y="3806281"/>
        <a:ext cx="1106975" cy="75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177B-8518-4EAF-9FC3-35FB807EBEBB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2927-C9E3-49E2-A27E-CA56710DC4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78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Insert </a:t>
            </a:r>
            <a:r>
              <a:rPr lang="pl-PL" dirty="0" err="1" smtClean="0"/>
              <a:t>busted</a:t>
            </a:r>
            <a:r>
              <a:rPr lang="pl-PL" dirty="0" smtClean="0"/>
              <a:t> </a:t>
            </a:r>
            <a:r>
              <a:rPr lang="pl-PL" dirty="0" err="1" smtClean="0"/>
              <a:t>stamp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Insert </a:t>
            </a:r>
            <a:r>
              <a:rPr lang="pl-PL" dirty="0" err="1" smtClean="0"/>
              <a:t>busted</a:t>
            </a:r>
            <a:r>
              <a:rPr lang="pl-PL" dirty="0" smtClean="0"/>
              <a:t> </a:t>
            </a:r>
            <a:r>
              <a:rPr lang="pl-PL" dirty="0" err="1" smtClean="0"/>
              <a:t>stamp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Insert </a:t>
            </a:r>
            <a:r>
              <a:rPr lang="pl-PL" dirty="0" err="1" smtClean="0"/>
              <a:t>busted</a:t>
            </a:r>
            <a:r>
              <a:rPr lang="pl-PL" dirty="0" smtClean="0"/>
              <a:t> </a:t>
            </a:r>
            <a:r>
              <a:rPr lang="pl-PL" dirty="0" err="1" smtClean="0"/>
              <a:t>stamp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Insert </a:t>
            </a:r>
            <a:r>
              <a:rPr lang="pl-PL" dirty="0" err="1" smtClean="0"/>
              <a:t>busted</a:t>
            </a:r>
            <a:r>
              <a:rPr lang="pl-PL" dirty="0" smtClean="0"/>
              <a:t> </a:t>
            </a:r>
            <a:r>
              <a:rPr lang="pl-PL" dirty="0" err="1" smtClean="0"/>
              <a:t>stamp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Insert </a:t>
            </a:r>
            <a:r>
              <a:rPr lang="pl-PL" dirty="0" err="1" smtClean="0"/>
              <a:t>busted</a:t>
            </a:r>
            <a:r>
              <a:rPr lang="pl-PL" dirty="0" smtClean="0"/>
              <a:t> </a:t>
            </a:r>
            <a:r>
              <a:rPr lang="pl-PL" dirty="0" err="1" smtClean="0"/>
              <a:t>stamp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Insert </a:t>
            </a:r>
            <a:r>
              <a:rPr lang="pl-PL" dirty="0" err="1" smtClean="0"/>
              <a:t>busted</a:t>
            </a:r>
            <a:r>
              <a:rPr lang="pl-PL" dirty="0" smtClean="0"/>
              <a:t> </a:t>
            </a:r>
            <a:r>
              <a:rPr lang="pl-PL" dirty="0" err="1" smtClean="0"/>
              <a:t>stamp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17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Prostokąt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B4DEB30-A6B2-4229-B838-601C4EFD945C}" type="datetimeFigureOut">
              <a:rPr lang="pl-PL" smtClean="0"/>
              <a:t>2012-11-12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-project.com/Cecil" TargetMode="External"/><Relationship Id="rId2" Type="http://schemas.openxmlformats.org/officeDocument/2006/relationships/hyperlink" Target="http://wiki.sharpdevelop.net/ILSpy.ash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harpcrafters.com/" TargetMode="External"/><Relationship Id="rId4" Type="http://schemas.openxmlformats.org/officeDocument/2006/relationships/hyperlink" Target="https://github.com/philiplaureano/LinF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Code Weaving in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Alternative methods of code generation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Code Weaving – tracing sample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107504" y="2852936"/>
            <a:ext cx="3960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/>
              </a:rPr>
              <a:t>TargetClass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TargetMethod()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GB" dirty="0">
                <a:solidFill>
                  <a:srgbClr val="008000"/>
                </a:solidFill>
                <a:latin typeface="Consolas"/>
              </a:rPr>
              <a:t>// method 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code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2852936"/>
            <a:ext cx="424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/>
              </a:rPr>
              <a:t>TargetClass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TargetMethod()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en-GB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/>
              </a:rPr>
              <a:t>TargetMethod</a:t>
            </a:r>
            <a:r>
              <a:rPr lang="en-GB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);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GB" dirty="0">
                <a:solidFill>
                  <a:srgbClr val="008000"/>
                </a:solidFill>
                <a:latin typeface="Consolas"/>
              </a:rPr>
              <a:t>// method 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code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11960" y="3334055"/>
            <a:ext cx="360040" cy="7920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Code weaving – old school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41769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85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Code weaving – old school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l-PL" dirty="0" smtClean="0"/>
              <a:t>Why was it abandoned?</a:t>
            </a:r>
          </a:p>
          <a:p>
            <a:r>
              <a:rPr lang="pl-PL" dirty="0" smtClean="0"/>
              <a:t>Memory hog</a:t>
            </a:r>
          </a:p>
          <a:p>
            <a:r>
              <a:rPr lang="pl-PL" dirty="0" smtClean="0"/>
              <a:t>Performance killer</a:t>
            </a:r>
          </a:p>
        </p:txBody>
      </p:sp>
    </p:spTree>
    <p:extLst>
      <p:ext uri="{BB962C8B-B14F-4D97-AF65-F5344CB8AC3E}">
        <p14:creationId xmlns:p14="http://schemas.microsoft.com/office/powerpoint/2010/main" val="109134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Code weaving – new school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l-PL" dirty="0" smtClean="0"/>
              <a:t>Replace ILDasm and ILAsm with:</a:t>
            </a:r>
          </a:p>
          <a:p>
            <a:r>
              <a:rPr lang="pl-PL" dirty="0" smtClean="0"/>
              <a:t>Mono.Cecil</a:t>
            </a:r>
          </a:p>
          <a:p>
            <a:pPr lvl="1"/>
            <a:r>
              <a:rPr lang="pl-PL" dirty="0" smtClean="0"/>
              <a:t>PostSharp</a:t>
            </a:r>
          </a:p>
          <a:p>
            <a:pPr lvl="1"/>
            <a:r>
              <a:rPr lang="pl-PL" dirty="0" smtClean="0"/>
              <a:t>LinFu</a:t>
            </a:r>
          </a:p>
          <a:p>
            <a:r>
              <a:rPr lang="pl-PL" dirty="0" smtClean="0"/>
              <a:t>Microsoft.Cci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8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Code weaving – new school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3275856" y="3297758"/>
            <a:ext cx="22918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DEMO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52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Code weaving – new school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l-PL" dirty="0" smtClean="0"/>
              <a:t>What’s missing?</a:t>
            </a:r>
          </a:p>
          <a:p>
            <a:r>
              <a:rPr lang="pl-PL" dirty="0" smtClean="0"/>
              <a:t>Debugging support</a:t>
            </a:r>
          </a:p>
          <a:p>
            <a:pPr lvl="1"/>
            <a:r>
              <a:rPr lang="pl-PL" dirty="0" smtClean="0"/>
              <a:t>Mono.Cecil.Pdb – PDB manipulation</a:t>
            </a:r>
          </a:p>
          <a:p>
            <a:r>
              <a:rPr lang="pl-PL" dirty="0" smtClean="0"/>
              <a:t>Filtering</a:t>
            </a:r>
          </a:p>
          <a:p>
            <a:r>
              <a:rPr lang="pl-PL" dirty="0" smtClean="0"/>
              <a:t>Packaging into reusable components (aka aspects)</a:t>
            </a:r>
          </a:p>
        </p:txBody>
      </p:sp>
    </p:spTree>
    <p:extLst>
      <p:ext uri="{BB962C8B-B14F-4D97-AF65-F5344CB8AC3E}">
        <p14:creationId xmlns:p14="http://schemas.microsoft.com/office/powerpoint/2010/main" val="16626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l-PL" dirty="0" smtClean="0"/>
              <a:t>Aspect Oriented Programming</a:t>
            </a:r>
          </a:p>
          <a:p>
            <a:r>
              <a:rPr lang="pl-PL" dirty="0" smtClean="0"/>
              <a:t>Increases modularity</a:t>
            </a:r>
          </a:p>
          <a:p>
            <a:r>
              <a:rPr lang="pl-PL" dirty="0"/>
              <a:t>Delivers where decomposition </a:t>
            </a:r>
            <a:r>
              <a:rPr lang="pl-PL" dirty="0" smtClean="0"/>
              <a:t>fails</a:t>
            </a:r>
          </a:p>
          <a:p>
            <a:r>
              <a:rPr lang="pl-PL" dirty="0" smtClean="0"/>
              <a:t>Separates concerns</a:t>
            </a:r>
          </a:p>
          <a:p>
            <a:pPr lvl="1"/>
            <a:r>
              <a:rPr lang="pl-PL" dirty="0" smtClean="0"/>
              <a:t>Core (business logic)</a:t>
            </a:r>
          </a:p>
          <a:p>
            <a:pPr lvl="1"/>
            <a:r>
              <a:rPr lang="pl-PL" dirty="0" smtClean="0"/>
              <a:t>Cross-cutting (aspects)</a:t>
            </a:r>
          </a:p>
          <a:p>
            <a:r>
              <a:rPr lang="pl-PL" dirty="0" smtClean="0"/>
              <a:t>Improves maintainability/extensibility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AOP – doing it wrong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107504" y="2852936"/>
            <a:ext cx="3960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/>
              </a:rPr>
              <a:t>TargetClass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TargetMethod()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GB" dirty="0">
                <a:solidFill>
                  <a:srgbClr val="008000"/>
                </a:solidFill>
                <a:latin typeface="Consolas"/>
              </a:rPr>
              <a:t>// method 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code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2852936"/>
            <a:ext cx="424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/>
              </a:rPr>
              <a:t>TargetClass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TargetMethod()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srgbClr val="FF0000"/>
                </a:solidFill>
                <a:latin typeface="Consolas"/>
              </a:rPr>
              <a:t>Console.WriteLine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(</a:t>
            </a:r>
            <a:endParaRPr lang="pl-PL" dirty="0" smtClean="0">
              <a:solidFill>
                <a:srgbClr val="FF0000"/>
              </a:solidFill>
              <a:latin typeface="Consolas"/>
            </a:endParaRPr>
          </a:p>
          <a:p>
            <a:r>
              <a:rPr lang="pl-PL" dirty="0">
                <a:solidFill>
                  <a:srgbClr val="FF0000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FF0000"/>
                </a:solidFill>
                <a:latin typeface="Consolas"/>
              </a:rPr>
              <a:t>               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"</a:t>
            </a:r>
            <a:r>
              <a:rPr lang="en-GB" dirty="0" err="1">
                <a:solidFill>
                  <a:srgbClr val="FF0000"/>
                </a:solidFill>
                <a:latin typeface="Consolas"/>
              </a:rPr>
              <a:t>TargetMethod</a:t>
            </a:r>
            <a:r>
              <a:rPr lang="en-GB" dirty="0" smtClean="0">
                <a:solidFill>
                  <a:srgbClr val="FF0000"/>
                </a:solidFill>
                <a:latin typeface="Consolas"/>
              </a:rPr>
              <a:t>");</a:t>
            </a:r>
            <a:endParaRPr lang="pl-PL" dirty="0" smtClean="0">
              <a:solidFill>
                <a:srgbClr val="FF0000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GB" dirty="0">
                <a:solidFill>
                  <a:srgbClr val="008000"/>
                </a:solidFill>
                <a:latin typeface="Consolas"/>
              </a:rPr>
              <a:t>// method 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code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11960" y="3334055"/>
            <a:ext cx="360040" cy="7920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4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517538" y="4797152"/>
            <a:ext cx="0" cy="576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38770" y="3068960"/>
            <a:ext cx="1412217" cy="86771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AOP – doing it wrong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566662" y="2060848"/>
            <a:ext cx="3888432" cy="27363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Core components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887352" y="2240868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Aspects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545430" y="5373216"/>
            <a:ext cx="1944216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Application assembly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4975396" y="2240868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Aspects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2887352" y="2757567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Aspects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4975396" y="2757567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Aspects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2887352" y="3699454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Aspects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4975396" y="3699454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Aspects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2887352" y="4216153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Aspects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4975396" y="4216153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Aspects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7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AOP – typical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Logging/Tracing/Debugging</a:t>
            </a:r>
          </a:p>
          <a:p>
            <a:r>
              <a:rPr lang="pl-PL" dirty="0" smtClean="0"/>
              <a:t>Caching</a:t>
            </a:r>
          </a:p>
          <a:p>
            <a:r>
              <a:rPr lang="pl-PL" dirty="0"/>
              <a:t>Exception handling</a:t>
            </a:r>
          </a:p>
          <a:p>
            <a:r>
              <a:rPr lang="pl-PL" dirty="0" smtClean="0"/>
              <a:t>Authorization</a:t>
            </a:r>
          </a:p>
          <a:p>
            <a:r>
              <a:rPr lang="pl-PL" dirty="0" smtClean="0"/>
              <a:t>Transaction handling</a:t>
            </a:r>
          </a:p>
          <a:p>
            <a:r>
              <a:rPr lang="pl-PL" dirty="0" smtClean="0"/>
              <a:t>Thread synchronization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</a:t>
            </a:r>
            <a:r>
              <a:rPr lang="pl-PL" dirty="0" err="1" smtClean="0"/>
              <a:t>assume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know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C#/.NET</a:t>
            </a:r>
          </a:p>
          <a:p>
            <a:r>
              <a:rPr lang="pl-PL" dirty="0" err="1" smtClean="0"/>
              <a:t>Reflection</a:t>
            </a:r>
            <a:endParaRPr lang="pl-PL" dirty="0" smtClean="0"/>
          </a:p>
          <a:p>
            <a:r>
              <a:rPr lang="pl-PL" dirty="0" smtClean="0"/>
              <a:t>(MS)IL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5103087" y="3068960"/>
            <a:ext cx="1305117" cy="86771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517538" y="4797152"/>
            <a:ext cx="0" cy="576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2519772" y="3068960"/>
            <a:ext cx="1412217" cy="86771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AOP – how does it work?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547664" y="2060848"/>
            <a:ext cx="1944216" cy="1008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Core components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5436096" y="2060848"/>
            <a:ext cx="1944216" cy="10081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Aspects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545430" y="5373216"/>
            <a:ext cx="1944216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Application assembly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3689446" y="3789040"/>
            <a:ext cx="1656184" cy="10081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Join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3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AOP – typical join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Method/constructor enter</a:t>
            </a:r>
          </a:p>
          <a:p>
            <a:r>
              <a:rPr lang="pl-PL" dirty="0" smtClean="0"/>
              <a:t>Method/constructor exit</a:t>
            </a:r>
          </a:p>
          <a:p>
            <a:r>
              <a:rPr lang="pl-PL" dirty="0"/>
              <a:t>Exception </a:t>
            </a:r>
            <a:r>
              <a:rPr lang="pl-PL" dirty="0" smtClean="0"/>
              <a:t>thrown</a:t>
            </a:r>
          </a:p>
          <a:p>
            <a:r>
              <a:rPr lang="pl-PL" dirty="0" smtClean="0"/>
              <a:t>Field/Property get/set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8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AOP – how does it work in .NET?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ContextBoundObject</a:t>
            </a:r>
          </a:p>
          <a:p>
            <a:r>
              <a:rPr lang="pl-PL" dirty="0" smtClean="0"/>
              <a:t>ICorDebug</a:t>
            </a:r>
          </a:p>
          <a:p>
            <a:r>
              <a:rPr lang="pl-PL" dirty="0" smtClean="0"/>
              <a:t>ICorProfiler</a:t>
            </a:r>
          </a:p>
          <a:p>
            <a:r>
              <a:rPr lang="pl-PL" dirty="0" smtClean="0"/>
              <a:t>Reflection.Emit</a:t>
            </a:r>
          </a:p>
          <a:p>
            <a:r>
              <a:rPr lang="pl-PL" dirty="0" smtClean="0"/>
              <a:t>Roslyn</a:t>
            </a:r>
          </a:p>
          <a:p>
            <a:r>
              <a:rPr lang="pl-PL" dirty="0" smtClean="0"/>
              <a:t>Compile time code weaving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58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Letting others do the heavy lifting – PostSharp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5856" y="3297758"/>
            <a:ext cx="22918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DEMO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5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PostSharp – what else can we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l-PL" dirty="0" smtClean="0"/>
              <a:t>Available out of the box:</a:t>
            </a:r>
          </a:p>
          <a:p>
            <a:r>
              <a:rPr lang="pl-PL" dirty="0" smtClean="0"/>
              <a:t>Aspect multicasting</a:t>
            </a:r>
          </a:p>
          <a:p>
            <a:r>
              <a:rPr lang="pl-PL" dirty="0" smtClean="0"/>
              <a:t>External components interception</a:t>
            </a:r>
          </a:p>
          <a:p>
            <a:r>
              <a:rPr lang="pl-PL" dirty="0" smtClean="0"/>
              <a:t>Compile time initialization</a:t>
            </a:r>
          </a:p>
          <a:p>
            <a:r>
              <a:rPr lang="pl-PL" dirty="0" smtClean="0"/>
              <a:t>NotifyPropertyChanged</a:t>
            </a:r>
          </a:p>
        </p:txBody>
      </p:sp>
    </p:spTree>
    <p:extLst>
      <p:ext uri="{BB962C8B-B14F-4D97-AF65-F5344CB8AC3E}">
        <p14:creationId xmlns:p14="http://schemas.microsoft.com/office/powerpoint/2010/main" val="21083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PostSharp SDK – the ultimate code weaving 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Consumed via plugins</a:t>
            </a:r>
          </a:p>
          <a:p>
            <a:r>
              <a:rPr lang="pl-PL" dirty="0" smtClean="0"/>
              <a:t>Allows way more than simple aspects</a:t>
            </a:r>
          </a:p>
          <a:p>
            <a:pPr lvl="1"/>
            <a:r>
              <a:rPr lang="pl-PL" dirty="0"/>
              <a:t>Type/Member manipulation</a:t>
            </a:r>
          </a:p>
          <a:p>
            <a:pPr lvl="1"/>
            <a:r>
              <a:rPr lang="pl-PL" dirty="0"/>
              <a:t>MSIL manipulation</a:t>
            </a:r>
          </a:p>
          <a:p>
            <a:pPr lvl="1"/>
            <a:r>
              <a:rPr lang="pl-PL" dirty="0"/>
              <a:t>PostSharp metadata </a:t>
            </a:r>
            <a:r>
              <a:rPr lang="pl-PL" dirty="0" smtClean="0"/>
              <a:t>manipulation</a:t>
            </a:r>
          </a:p>
          <a:p>
            <a:r>
              <a:rPr lang="pl-PL" dirty="0" smtClean="0"/>
              <a:t>No documentation</a:t>
            </a:r>
          </a:p>
          <a:p>
            <a:r>
              <a:rPr lang="pl-PL" dirty="0" smtClean="0"/>
              <a:t>No support</a:t>
            </a:r>
          </a:p>
        </p:txBody>
      </p:sp>
    </p:spTree>
    <p:extLst>
      <p:ext uri="{BB962C8B-B14F-4D97-AF65-F5344CB8AC3E}">
        <p14:creationId xmlns:p14="http://schemas.microsoft.com/office/powerpoint/2010/main" val="7652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PostSharp SDK – sample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2852936"/>
            <a:ext cx="3960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/>
              </a:rPr>
              <a:t>Target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Method(int p1)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p1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*p1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;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4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PostSharp SDK – sample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44" y="1484784"/>
            <a:ext cx="820891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 smtClean="0">
                <a:solidFill>
                  <a:srgbClr val="2B91AF"/>
                </a:solidFill>
                <a:latin typeface="Consolas"/>
              </a:rPr>
              <a:t>Target</a:t>
            </a:r>
            <a:endParaRPr lang="en-GB" sz="1500" dirty="0">
              <a:solidFill>
                <a:prstClr val="black"/>
              </a:solidFill>
              <a:latin typeface="Consolas"/>
            </a:endParaRP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Method(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p1)</a:t>
            </a: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);            </a:t>
            </a:r>
            <a:endParaRPr lang="en-GB" sz="1500" dirty="0">
              <a:solidFill>
                <a:prstClr val="black"/>
              </a:solidFill>
              <a:latin typeface="Consolas"/>
            </a:endParaRP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plugins = </a:t>
            </a:r>
            <a:r>
              <a:rPr lang="en-GB" sz="1500" dirty="0" err="1" smtClean="0">
                <a:solidFill>
                  <a:srgbClr val="2B91AF"/>
                </a:solidFill>
                <a:latin typeface="Consolas"/>
              </a:rPr>
              <a:t>PluginFactory</a:t>
            </a:r>
            <a:r>
              <a:rPr lang="en-GB" sz="1500" dirty="0" err="1" smtClean="0">
                <a:solidFill>
                  <a:prstClr val="black"/>
                </a:solidFill>
                <a:latin typeface="Consolas"/>
              </a:rPr>
              <a:t>.GetPlugins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500" dirty="0" err="1" smtClean="0">
                <a:solidFill>
                  <a:srgbClr val="2B91AF"/>
                </a:solidFill>
                <a:latin typeface="Consolas"/>
              </a:rPr>
              <a:t>TargetPluginBase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5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500" dirty="0" err="1" smtClean="0">
                <a:solidFill>
                  <a:prstClr val="black"/>
                </a:solidFill>
                <a:latin typeface="Consolas"/>
              </a:rPr>
              <a:t>plugins.Any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(plugin 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GB" sz="1500" dirty="0" err="1">
                <a:solidFill>
                  <a:prstClr val="black"/>
                </a:solidFill>
                <a:latin typeface="Consolas"/>
              </a:rPr>
              <a:t>plugin.BeforeMethod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(p1,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result)))</a:t>
            </a: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endParaRPr lang="en-GB" sz="1500" dirty="0">
              <a:solidFill>
                <a:prstClr val="black"/>
              </a:solidFill>
              <a:latin typeface="Consolas"/>
            </a:endParaRP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    result = 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p1</a:t>
            </a:r>
            <a:r>
              <a:rPr lang="pl-PL" sz="1500" dirty="0" smtClean="0">
                <a:solidFill>
                  <a:prstClr val="black"/>
                </a:solidFill>
                <a:latin typeface="Consolas"/>
              </a:rPr>
              <a:t>*p1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GB" sz="1500" dirty="0">
              <a:solidFill>
                <a:prstClr val="black"/>
              </a:solidFill>
              <a:latin typeface="Consolas"/>
            </a:endParaRP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plugin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plugins)</a:t>
            </a: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500" dirty="0" err="1">
                <a:solidFill>
                  <a:prstClr val="black"/>
                </a:solidFill>
                <a:latin typeface="Consolas"/>
              </a:rPr>
              <a:t>plugin.AfterMethod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(p1,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result);</a:t>
            </a:r>
          </a:p>
          <a:p>
            <a:endParaRPr lang="en-GB" sz="1500" dirty="0">
              <a:solidFill>
                <a:prstClr val="black"/>
              </a:solidFill>
              <a:latin typeface="Consolas"/>
            </a:endParaRP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pl-PL" sz="1500" dirty="0" smtClean="0">
              <a:solidFill>
                <a:prstClr val="black"/>
              </a:solidFill>
              <a:latin typeface="Consolas"/>
            </a:endParaRPr>
          </a:p>
          <a:p>
            <a:endParaRPr lang="pl-PL" sz="1500" dirty="0">
              <a:solidFill>
                <a:prstClr val="black"/>
              </a:solidFill>
              <a:latin typeface="Consolas"/>
            </a:endParaRP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 err="1" smtClean="0">
                <a:solidFill>
                  <a:srgbClr val="2B91AF"/>
                </a:solidFill>
                <a:latin typeface="Consolas"/>
              </a:rPr>
              <a:t>TargetPluginBase</a:t>
            </a:r>
            <a:endParaRPr lang="en-GB" sz="1500" dirty="0">
              <a:solidFill>
                <a:prstClr val="black"/>
              </a:solidFill>
              <a:latin typeface="Consolas"/>
            </a:endParaRP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sz="15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prstClr val="black"/>
                </a:solidFill>
                <a:latin typeface="Consolas"/>
              </a:rPr>
              <a:t>BeforeMethod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p1,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result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pl-PL" sz="1500" dirty="0" smtClean="0">
                <a:solidFill>
                  <a:prstClr val="black"/>
                </a:solidFill>
                <a:latin typeface="Consolas"/>
              </a:rPr>
              <a:t> {return </a:t>
            </a:r>
            <a:r>
              <a:rPr lang="pl-PL" sz="15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pl-PL" sz="1500" dirty="0" smtClean="0">
                <a:solidFill>
                  <a:prstClr val="black"/>
                </a:solidFill>
                <a:latin typeface="Consolas"/>
              </a:rPr>
              <a:t>;}</a:t>
            </a:r>
            <a:endParaRPr lang="en-GB" sz="1500" dirty="0">
              <a:solidFill>
                <a:prstClr val="black"/>
              </a:solidFill>
              <a:latin typeface="Consolas"/>
            </a:endParaRPr>
          </a:p>
          <a:p>
            <a:r>
              <a:rPr lang="en-GB" sz="15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sz="15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prstClr val="black"/>
                </a:solidFill>
                <a:latin typeface="Consolas"/>
              </a:rPr>
              <a:t>AfterMethod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p1,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/>
              </a:rPr>
              <a:t> result</a:t>
            </a:r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pl-PL" sz="1500" dirty="0" smtClean="0">
                <a:solidFill>
                  <a:prstClr val="black"/>
                </a:solidFill>
                <a:latin typeface="Consolas"/>
              </a:rPr>
              <a:t> {}</a:t>
            </a:r>
            <a:endParaRPr lang="en-GB" sz="1500" dirty="0">
              <a:solidFill>
                <a:prstClr val="black"/>
              </a:solidFill>
              <a:latin typeface="Consolas"/>
            </a:endParaRPr>
          </a:p>
          <a:p>
            <a:r>
              <a:rPr lang="en-GB" sz="15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sz="15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695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PostSharp SDK - sample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3275856" y="3297758"/>
            <a:ext cx="22918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DEMO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21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ILSpy - </a:t>
            </a:r>
            <a:r>
              <a:rPr lang="pl-PL" dirty="0" smtClean="0">
                <a:hlinkClick r:id="rId2"/>
              </a:rPr>
              <a:t>http://wiki.sharpdevelop.net/ILSpy.ashx</a:t>
            </a:r>
            <a:endParaRPr lang="pl-PL" dirty="0" smtClean="0"/>
          </a:p>
          <a:p>
            <a:r>
              <a:rPr lang="pl-PL" dirty="0" smtClean="0"/>
              <a:t>Mono.Cecil - </a:t>
            </a:r>
            <a:r>
              <a:rPr lang="pl-PL" dirty="0" smtClean="0">
                <a:hlinkClick r:id="rId3"/>
              </a:rPr>
              <a:t>http://www.mono-project.com/Cecil</a:t>
            </a:r>
            <a:endParaRPr lang="pl-PL" dirty="0" smtClean="0"/>
          </a:p>
          <a:p>
            <a:r>
              <a:rPr lang="pl-PL" dirty="0" smtClean="0"/>
              <a:t>LinFu - </a:t>
            </a:r>
            <a:r>
              <a:rPr lang="pl-PL" dirty="0" smtClean="0">
                <a:hlinkClick r:id="rId4"/>
              </a:rPr>
              <a:t>https://github.com/philiplaureano/LinFu</a:t>
            </a:r>
            <a:endParaRPr lang="pl-PL" dirty="0" smtClean="0"/>
          </a:p>
          <a:p>
            <a:r>
              <a:rPr lang="pl-PL" dirty="0" smtClean="0"/>
              <a:t>PostSharp - </a:t>
            </a:r>
            <a:r>
              <a:rPr lang="pl-PL" dirty="0" smtClean="0">
                <a:hlinkClick r:id="rId5"/>
              </a:rPr>
              <a:t>http://www.sharpcrafters.com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6035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generate?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We’re</a:t>
            </a:r>
            <a:r>
              <a:rPr lang="pl-PL" dirty="0" smtClean="0"/>
              <a:t> </a:t>
            </a:r>
            <a:r>
              <a:rPr lang="pl-PL" dirty="0" err="1" smtClean="0"/>
              <a:t>lazy</a:t>
            </a:r>
            <a:endParaRPr lang="pl-PL" dirty="0" smtClean="0"/>
          </a:p>
          <a:p>
            <a:r>
              <a:rPr lang="pl-PL" dirty="0" smtClean="0"/>
              <a:t>Automation is king</a:t>
            </a:r>
          </a:p>
          <a:p>
            <a:r>
              <a:rPr lang="pl-PL" dirty="0" smtClean="0"/>
              <a:t>To provide killer APIs and libraries</a:t>
            </a:r>
          </a:p>
          <a:p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</a:t>
            </a:r>
            <a:r>
              <a:rPr lang="pl-PL" dirty="0" err="1" smtClean="0"/>
              <a:t>killer</a:t>
            </a:r>
            <a:r>
              <a:rPr lang="pl-PL" dirty="0" smtClean="0"/>
              <a:t> </a:t>
            </a:r>
            <a:r>
              <a:rPr lang="pl-PL" dirty="0" err="1" smtClean="0"/>
              <a:t>speed</a:t>
            </a:r>
            <a:endParaRPr lang="pl-PL" dirty="0" smtClean="0"/>
          </a:p>
          <a:p>
            <a:r>
              <a:rPr lang="pl-PL" dirty="0" err="1" smtClean="0"/>
              <a:t>Coding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so 1980s’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Questions?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01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Rules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pPr marL="633222" indent="-514350">
              <a:buFont typeface="+mj-lt"/>
              <a:buAutoNum type="arabicPeriod"/>
            </a:pPr>
            <a:r>
              <a:rPr lang="pl-PL" dirty="0" smtClean="0"/>
              <a:t>Generated boilerplate is still boilerplate</a:t>
            </a:r>
          </a:p>
          <a:p>
            <a:pPr marL="633222" indent="-514350">
              <a:buFont typeface="+mj-lt"/>
              <a:buAutoNum type="arabicPeriod"/>
            </a:pPr>
            <a:endParaRPr lang="pl-PL" dirty="0" smtClean="0"/>
          </a:p>
          <a:p>
            <a:pPr marL="633222" indent="-514350">
              <a:buFont typeface="+mj-lt"/>
              <a:buAutoNum type="arabicPeriod"/>
            </a:pP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no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endParaRPr lang="pl-PL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generation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.NET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Classic</a:t>
            </a:r>
          </a:p>
          <a:p>
            <a:pPr lvl="1"/>
            <a:r>
              <a:rPr lang="pl-PL" dirty="0" smtClean="0"/>
              <a:t>CodeDOM</a:t>
            </a:r>
          </a:p>
          <a:p>
            <a:pPr lvl="1"/>
            <a:r>
              <a:rPr lang="pl-PL" dirty="0" smtClean="0"/>
              <a:t>T4</a:t>
            </a:r>
          </a:p>
          <a:p>
            <a:r>
              <a:rPr lang="pl-PL" dirty="0" smtClean="0"/>
              <a:t>Dynamic</a:t>
            </a:r>
          </a:p>
          <a:p>
            <a:pPr lvl="1"/>
            <a:r>
              <a:rPr lang="pl-PL" dirty="0" smtClean="0"/>
              <a:t>Reflection.Emit</a:t>
            </a:r>
          </a:p>
          <a:p>
            <a:pPr lvl="1"/>
            <a:r>
              <a:rPr lang="pl-PL" dirty="0" smtClean="0"/>
              <a:t>Roslyn</a:t>
            </a:r>
          </a:p>
          <a:p>
            <a:r>
              <a:rPr lang="pl-PL" dirty="0" smtClean="0"/>
              <a:t>A little bit of both</a:t>
            </a:r>
          </a:p>
          <a:p>
            <a:pPr lvl="1"/>
            <a:r>
              <a:rPr lang="pl-PL" dirty="0" smtClean="0"/>
              <a:t>Code </a:t>
            </a:r>
            <a:r>
              <a:rPr lang="pl-PL" dirty="0"/>
              <a:t>weaving</a:t>
            </a:r>
          </a:p>
          <a:p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not classic?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Pros</a:t>
            </a:r>
          </a:p>
          <a:p>
            <a:pPr lvl="1"/>
            <a:r>
              <a:rPr lang="pl-PL" dirty="0" smtClean="0"/>
              <a:t>Real code </a:t>
            </a:r>
            <a:r>
              <a:rPr lang="pl-PL" dirty="0"/>
              <a:t>(</a:t>
            </a:r>
            <a:r>
              <a:rPr lang="pl-PL" dirty="0" smtClean="0"/>
              <a:t>debugging)</a:t>
            </a:r>
          </a:p>
          <a:p>
            <a:pPr lvl="1"/>
            <a:r>
              <a:rPr lang="pl-PL" dirty="0" smtClean="0"/>
              <a:t>Run time performance</a:t>
            </a:r>
          </a:p>
          <a:p>
            <a:r>
              <a:rPr lang="pl-PL" dirty="0" smtClean="0"/>
              <a:t>Cons</a:t>
            </a:r>
          </a:p>
          <a:p>
            <a:pPr lvl="1"/>
            <a:r>
              <a:rPr lang="pl-PL" dirty="0" smtClean="0"/>
              <a:t>Real code (maintainability)</a:t>
            </a:r>
          </a:p>
          <a:p>
            <a:pPr lvl="1"/>
            <a:r>
              <a:rPr lang="pl-PL" dirty="0"/>
              <a:t>Compile time performance</a:t>
            </a:r>
            <a:endParaRPr lang="pl-PL" dirty="0" smtClean="0"/>
          </a:p>
          <a:p>
            <a:pPr lvl="1"/>
            <a:r>
              <a:rPr lang="pl-PL" dirty="0" smtClean="0"/>
              <a:t>Can’t modify existing elements</a:t>
            </a:r>
          </a:p>
          <a:p>
            <a:pPr lvl="1"/>
            <a:r>
              <a:rPr lang="pl-PL" dirty="0" smtClean="0"/>
              <a:t>Troubleshooting</a:t>
            </a:r>
          </a:p>
          <a:p>
            <a:pPr lvl="1"/>
            <a:r>
              <a:rPr lang="pl-PL" dirty="0" smtClean="0"/>
              <a:t>No metadata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not dynamic?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Pros</a:t>
            </a:r>
          </a:p>
          <a:p>
            <a:pPr lvl="1"/>
            <a:r>
              <a:rPr lang="pl-PL" dirty="0" smtClean="0"/>
              <a:t>No real code </a:t>
            </a:r>
            <a:r>
              <a:rPr lang="pl-PL" dirty="0"/>
              <a:t>(</a:t>
            </a:r>
            <a:r>
              <a:rPr lang="pl-PL" dirty="0" smtClean="0"/>
              <a:t>maintainability)</a:t>
            </a:r>
          </a:p>
          <a:p>
            <a:pPr lvl="1"/>
            <a:r>
              <a:rPr lang="pl-PL" dirty="0" smtClean="0"/>
              <a:t>Compile time performance</a:t>
            </a:r>
          </a:p>
          <a:p>
            <a:pPr lvl="1"/>
            <a:r>
              <a:rPr lang="pl-PL" dirty="0" smtClean="0"/>
              <a:t>Metadata</a:t>
            </a:r>
          </a:p>
          <a:p>
            <a:r>
              <a:rPr lang="pl-PL" dirty="0" smtClean="0"/>
              <a:t>Cons</a:t>
            </a:r>
          </a:p>
          <a:p>
            <a:pPr lvl="1"/>
            <a:r>
              <a:rPr lang="pl-PL" dirty="0" smtClean="0"/>
              <a:t>No real code (debugging)</a:t>
            </a:r>
          </a:p>
          <a:p>
            <a:pPr lvl="1"/>
            <a:r>
              <a:rPr lang="pl-PL" dirty="0" smtClean="0"/>
              <a:t>Run time performance</a:t>
            </a:r>
          </a:p>
          <a:p>
            <a:pPr lvl="1"/>
            <a:r>
              <a:rPr lang="pl-PL" dirty="0" smtClean="0"/>
              <a:t>Can’t modify existing elements</a:t>
            </a:r>
          </a:p>
          <a:p>
            <a:pPr lvl="1"/>
            <a:r>
              <a:rPr lang="pl-PL" dirty="0" smtClean="0"/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614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is Code Weaving different?</a:t>
            </a:r>
            <a:endParaRPr lang="pl-P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900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5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is Code Weaving different?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Pros</a:t>
            </a:r>
          </a:p>
          <a:p>
            <a:pPr lvl="1"/>
            <a:r>
              <a:rPr lang="pl-PL" dirty="0" smtClean="0"/>
              <a:t>No real code (maintainability)</a:t>
            </a:r>
          </a:p>
          <a:p>
            <a:pPr lvl="1"/>
            <a:r>
              <a:rPr lang="pl-PL" dirty="0" smtClean="0"/>
              <a:t>Run time performance</a:t>
            </a:r>
          </a:p>
          <a:p>
            <a:pPr lvl="1"/>
            <a:r>
              <a:rPr lang="pl-PL" dirty="0" smtClean="0"/>
              <a:t>Troubleshooting</a:t>
            </a:r>
          </a:p>
          <a:p>
            <a:pPr lvl="1"/>
            <a:r>
              <a:rPr lang="pl-PL" dirty="0" smtClean="0"/>
              <a:t>Metadata</a:t>
            </a:r>
          </a:p>
          <a:p>
            <a:pPr lvl="1"/>
            <a:r>
              <a:rPr lang="pl-PL" dirty="0" smtClean="0"/>
              <a:t>Can modify existing elements</a:t>
            </a:r>
          </a:p>
          <a:p>
            <a:r>
              <a:rPr lang="pl-PL" dirty="0" smtClean="0"/>
              <a:t>Cons</a:t>
            </a:r>
          </a:p>
          <a:p>
            <a:pPr lvl="1"/>
            <a:r>
              <a:rPr lang="pl-PL" dirty="0" smtClean="0"/>
              <a:t>No real code (debugging)</a:t>
            </a:r>
          </a:p>
          <a:p>
            <a:pPr lvl="1"/>
            <a:r>
              <a:rPr lang="pl-PL" dirty="0" smtClean="0"/>
              <a:t>Compile 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347155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ł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3762</TotalTime>
  <Words>678</Words>
  <Application>Microsoft Office PowerPoint</Application>
  <PresentationFormat>On-screen Show (4:3)</PresentationFormat>
  <Paragraphs>231</Paragraphs>
  <Slides>30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Moduł</vt:lpstr>
      <vt:lpstr>Code Weaving in .NET</vt:lpstr>
      <vt:lpstr>I assume you know</vt:lpstr>
      <vt:lpstr>Why generate?</vt:lpstr>
      <vt:lpstr>Rules</vt:lpstr>
      <vt:lpstr>Code generation in .NET</vt:lpstr>
      <vt:lpstr>Why not classic?</vt:lpstr>
      <vt:lpstr>Why not dynamic?</vt:lpstr>
      <vt:lpstr>How is Code Weaving different?</vt:lpstr>
      <vt:lpstr>How is Code Weaving different?</vt:lpstr>
      <vt:lpstr>Code Weaving – tracing sample</vt:lpstr>
      <vt:lpstr>Code weaving – old school</vt:lpstr>
      <vt:lpstr>Code weaving – old school</vt:lpstr>
      <vt:lpstr>Code weaving – new school</vt:lpstr>
      <vt:lpstr>Code weaving – new school</vt:lpstr>
      <vt:lpstr>Code weaving – new school</vt:lpstr>
      <vt:lpstr>AOP</vt:lpstr>
      <vt:lpstr>AOP – doing it wrong</vt:lpstr>
      <vt:lpstr>AOP – doing it wrong</vt:lpstr>
      <vt:lpstr>AOP – typical aspects</vt:lpstr>
      <vt:lpstr>AOP – how does it work?</vt:lpstr>
      <vt:lpstr>AOP – typical join points</vt:lpstr>
      <vt:lpstr>AOP – how does it work in .NET?</vt:lpstr>
      <vt:lpstr>Letting others do the heavy lifting – PostSharp</vt:lpstr>
      <vt:lpstr>PostSharp – what else can we do?</vt:lpstr>
      <vt:lpstr>PostSharp SDK – the ultimate code weaving machine</vt:lpstr>
      <vt:lpstr>PostSharp SDK – sample</vt:lpstr>
      <vt:lpstr>PostSharp SDK – sample</vt:lpstr>
      <vt:lpstr>PostSharp SDK - sample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minimal</dc:creator>
  <cp:lastModifiedBy>Remigiusz Cieslak</cp:lastModifiedBy>
  <cp:revision>139</cp:revision>
  <dcterms:created xsi:type="dcterms:W3CDTF">2012-07-17T18:21:57Z</dcterms:created>
  <dcterms:modified xsi:type="dcterms:W3CDTF">2012-11-12T11:57:12Z</dcterms:modified>
</cp:coreProperties>
</file>