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74" r:id="rId10"/>
    <p:sldId id="291" r:id="rId11"/>
    <p:sldId id="264" r:id="rId12"/>
    <p:sldId id="265" r:id="rId13"/>
    <p:sldId id="266" r:id="rId14"/>
    <p:sldId id="293" r:id="rId15"/>
    <p:sldId id="292" r:id="rId16"/>
    <p:sldId id="267" r:id="rId17"/>
    <p:sldId id="275" r:id="rId18"/>
    <p:sldId id="276" r:id="rId19"/>
    <p:sldId id="277" r:id="rId20"/>
    <p:sldId id="278" r:id="rId21"/>
    <p:sldId id="268" r:id="rId22"/>
    <p:sldId id="269" r:id="rId23"/>
    <p:sldId id="270" r:id="rId24"/>
    <p:sldId id="284" r:id="rId25"/>
    <p:sldId id="271" r:id="rId26"/>
    <p:sldId id="298" r:id="rId27"/>
    <p:sldId id="297" r:id="rId28"/>
    <p:sldId id="272" r:id="rId29"/>
    <p:sldId id="273" r:id="rId30"/>
    <p:sldId id="279" r:id="rId31"/>
    <p:sldId id="280" r:id="rId32"/>
    <p:sldId id="281" r:id="rId33"/>
    <p:sldId id="283" r:id="rId34"/>
    <p:sldId id="285" r:id="rId35"/>
    <p:sldId id="302" r:id="rId36"/>
    <p:sldId id="304" r:id="rId37"/>
    <p:sldId id="303" r:id="rId38"/>
    <p:sldId id="287" r:id="rId39"/>
    <p:sldId id="299" r:id="rId40"/>
    <p:sldId id="296" r:id="rId41"/>
    <p:sldId id="290" r:id="rId42"/>
    <p:sldId id="289" r:id="rId4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cieslak\Documents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cieslak\Documents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cieslak\Documents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Simple</c:v>
          </c:tx>
          <c:spPr>
            <a:ln w="25400"/>
          </c:spPr>
          <c:marker>
            <c:symbol val="none"/>
          </c:marker>
          <c:cat>
            <c:numRef>
              <c:f>Sheet1!$B$7:$E$7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Sheet1!$B$8:$E$8</c:f>
              <c:numCache>
                <c:formatCode>General</c:formatCode>
                <c:ptCount val="4"/>
                <c:pt idx="0">
                  <c:v>1E-3</c:v>
                </c:pt>
                <c:pt idx="1">
                  <c:v>8.0000000000000002E-3</c:v>
                </c:pt>
                <c:pt idx="2">
                  <c:v>6.2E-2</c:v>
                </c:pt>
                <c:pt idx="3">
                  <c:v>0.61799999999999999</c:v>
                </c:pt>
              </c:numCache>
            </c:numRef>
          </c:val>
          <c:smooth val="0"/>
        </c:ser>
        <c:ser>
          <c:idx val="1"/>
          <c:order val="1"/>
          <c:tx>
            <c:v>Reflection</c:v>
          </c:tx>
          <c:spPr>
            <a:ln w="25400"/>
          </c:spPr>
          <c:marker>
            <c:symbol val="none"/>
          </c:marker>
          <c:cat>
            <c:numRef>
              <c:f>Sheet1!$B$7:$E$7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Sheet1!$B$9:$E$9</c:f>
              <c:numCache>
                <c:formatCode>General</c:formatCode>
                <c:ptCount val="4"/>
                <c:pt idx="0">
                  <c:v>5.0000000000000001E-3</c:v>
                </c:pt>
                <c:pt idx="1">
                  <c:v>4.3999999999999997E-2</c:v>
                </c:pt>
                <c:pt idx="2">
                  <c:v>0.441</c:v>
                </c:pt>
                <c:pt idx="3">
                  <c:v>4.3949999999999996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475264"/>
        <c:axId val="102477184"/>
      </c:lineChart>
      <c:catAx>
        <c:axId val="102475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Objects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02477184"/>
        <c:crosses val="autoZero"/>
        <c:auto val="1"/>
        <c:lblAlgn val="ctr"/>
        <c:lblOffset val="100"/>
        <c:noMultiLvlLbl val="0"/>
      </c:catAx>
      <c:valAx>
        <c:axId val="1024771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 [s]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2475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Simple</c:v>
          </c:tx>
          <c:spPr>
            <a:ln w="25400"/>
          </c:spPr>
          <c:marker>
            <c:symbol val="none"/>
          </c:marker>
          <c:cat>
            <c:numRef>
              <c:f>Sheet1!$B$7:$E$7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Sheet1!$B$8:$E$8</c:f>
              <c:numCache>
                <c:formatCode>General</c:formatCode>
                <c:ptCount val="4"/>
                <c:pt idx="0">
                  <c:v>1E-3</c:v>
                </c:pt>
                <c:pt idx="1">
                  <c:v>8.0000000000000002E-3</c:v>
                </c:pt>
                <c:pt idx="2">
                  <c:v>6.2E-2</c:v>
                </c:pt>
                <c:pt idx="3">
                  <c:v>0.61799999999999999</c:v>
                </c:pt>
              </c:numCache>
            </c:numRef>
          </c:val>
          <c:smooth val="0"/>
        </c:ser>
        <c:ser>
          <c:idx val="1"/>
          <c:order val="1"/>
          <c:tx>
            <c:v>Reflection</c:v>
          </c:tx>
          <c:spPr>
            <a:ln w="25400"/>
          </c:spPr>
          <c:marker>
            <c:symbol val="none"/>
          </c:marker>
          <c:cat>
            <c:numRef>
              <c:f>Sheet1!$B$7:$E$7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Sheet1!$B$9:$E$9</c:f>
              <c:numCache>
                <c:formatCode>General</c:formatCode>
                <c:ptCount val="4"/>
                <c:pt idx="0">
                  <c:v>5.0000000000000001E-3</c:v>
                </c:pt>
                <c:pt idx="1">
                  <c:v>4.3999999999999997E-2</c:v>
                </c:pt>
                <c:pt idx="2">
                  <c:v>0.441</c:v>
                </c:pt>
                <c:pt idx="3">
                  <c:v>4.3949999999999996</c:v>
                </c:pt>
              </c:numCache>
            </c:numRef>
          </c:val>
          <c:smooth val="0"/>
        </c:ser>
        <c:ser>
          <c:idx val="2"/>
          <c:order val="2"/>
          <c:tx>
            <c:v>LCG</c:v>
          </c:tx>
          <c:spPr>
            <a:ln w="25400"/>
          </c:spPr>
          <c:marker>
            <c:symbol val="none"/>
          </c:marker>
          <c:cat>
            <c:numRef>
              <c:f>Sheet1!$B$7:$E$7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Sheet1!$B$10:$E$10</c:f>
              <c:numCache>
                <c:formatCode>General</c:formatCode>
                <c:ptCount val="4"/>
                <c:pt idx="0">
                  <c:v>2E-3</c:v>
                </c:pt>
                <c:pt idx="1">
                  <c:v>8.0000000000000002E-3</c:v>
                </c:pt>
                <c:pt idx="2">
                  <c:v>7.3999999999999996E-2</c:v>
                </c:pt>
                <c:pt idx="3">
                  <c:v>0.72799999999999998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99520"/>
        <c:axId val="104301696"/>
      </c:lineChart>
      <c:catAx>
        <c:axId val="104299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Objects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04301696"/>
        <c:crosses val="autoZero"/>
        <c:auto val="1"/>
        <c:lblAlgn val="ctr"/>
        <c:lblOffset val="100"/>
        <c:noMultiLvlLbl val="0"/>
      </c:catAx>
      <c:valAx>
        <c:axId val="10430169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 [s]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4299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Simple</c:v>
          </c:tx>
          <c:spPr>
            <a:ln w="25400"/>
          </c:spPr>
          <c:marker>
            <c:symbol val="none"/>
          </c:marker>
          <c:cat>
            <c:numRef>
              <c:f>Sheet1!$B$7:$E$7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Sheet1!$B$8:$E$8</c:f>
              <c:numCache>
                <c:formatCode>General</c:formatCode>
                <c:ptCount val="4"/>
                <c:pt idx="0">
                  <c:v>1E-3</c:v>
                </c:pt>
                <c:pt idx="1">
                  <c:v>8.0000000000000002E-3</c:v>
                </c:pt>
                <c:pt idx="2">
                  <c:v>6.2E-2</c:v>
                </c:pt>
                <c:pt idx="3">
                  <c:v>0.61799999999999999</c:v>
                </c:pt>
              </c:numCache>
            </c:numRef>
          </c:val>
          <c:smooth val="0"/>
        </c:ser>
        <c:ser>
          <c:idx val="1"/>
          <c:order val="1"/>
          <c:tx>
            <c:v>Reflection</c:v>
          </c:tx>
          <c:spPr>
            <a:ln w="25400"/>
          </c:spPr>
          <c:marker>
            <c:symbol val="none"/>
          </c:marker>
          <c:cat>
            <c:numRef>
              <c:f>Sheet1!$B$7:$E$7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Sheet1!$B$9:$E$9</c:f>
              <c:numCache>
                <c:formatCode>General</c:formatCode>
                <c:ptCount val="4"/>
                <c:pt idx="0">
                  <c:v>5.0000000000000001E-3</c:v>
                </c:pt>
                <c:pt idx="1">
                  <c:v>4.3999999999999997E-2</c:v>
                </c:pt>
                <c:pt idx="2">
                  <c:v>0.441</c:v>
                </c:pt>
                <c:pt idx="3">
                  <c:v>4.3949999999999996</c:v>
                </c:pt>
              </c:numCache>
            </c:numRef>
          </c:val>
          <c:smooth val="0"/>
        </c:ser>
        <c:ser>
          <c:idx val="2"/>
          <c:order val="2"/>
          <c:tx>
            <c:v>LCG</c:v>
          </c:tx>
          <c:spPr>
            <a:ln w="25400"/>
          </c:spPr>
          <c:marker>
            <c:symbol val="none"/>
          </c:marker>
          <c:cat>
            <c:numRef>
              <c:f>Sheet1!$B$7:$E$7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Sheet1!$B$10:$E$10</c:f>
              <c:numCache>
                <c:formatCode>General</c:formatCode>
                <c:ptCount val="4"/>
                <c:pt idx="0">
                  <c:v>2E-3</c:v>
                </c:pt>
                <c:pt idx="1">
                  <c:v>8.0000000000000002E-3</c:v>
                </c:pt>
                <c:pt idx="2">
                  <c:v>7.3999999999999996E-2</c:v>
                </c:pt>
                <c:pt idx="3">
                  <c:v>0.72799999999999998</c:v>
                </c:pt>
              </c:numCache>
            </c:numRef>
          </c:val>
          <c:smooth val="0"/>
        </c:ser>
        <c:ser>
          <c:idx val="3"/>
          <c:order val="3"/>
          <c:tx>
            <c:v>ET</c:v>
          </c:tx>
          <c:spPr>
            <a:ln w="25400"/>
          </c:spPr>
          <c:marker>
            <c:symbol val="none"/>
          </c:marker>
          <c:cat>
            <c:numRef>
              <c:f>Sheet1!$B$7:$E$7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Sheet1!$B$11:$E$11</c:f>
              <c:numCache>
                <c:formatCode>General</c:formatCode>
                <c:ptCount val="4"/>
                <c:pt idx="0">
                  <c:v>1E-3</c:v>
                </c:pt>
                <c:pt idx="1">
                  <c:v>8.0000000000000002E-3</c:v>
                </c:pt>
                <c:pt idx="2">
                  <c:v>7.2999999999999995E-2</c:v>
                </c:pt>
                <c:pt idx="3">
                  <c:v>0.72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12224"/>
        <c:axId val="104614144"/>
      </c:lineChart>
      <c:catAx>
        <c:axId val="104612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Objects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04614144"/>
        <c:crosses val="autoZero"/>
        <c:auto val="1"/>
        <c:lblAlgn val="ctr"/>
        <c:lblOffset val="100"/>
        <c:noMultiLvlLbl val="0"/>
      </c:catAx>
      <c:valAx>
        <c:axId val="1046141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 [s]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4612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1E5CC0-C4C4-4ED5-95ED-565DA4F47DE9}" type="doc">
      <dgm:prSet loTypeId="urn:microsoft.com/office/officeart/2005/8/layout/hierarchy2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90468798-C5D6-46A7-A4C7-DE6F7A1E442C}">
      <dgm:prSet phldrT="[Text]"/>
      <dgm:spPr/>
      <dgm:t>
        <a:bodyPr/>
        <a:lstStyle/>
        <a:p>
          <a:r>
            <a:rPr lang="pl-PL" dirty="0" smtClean="0"/>
            <a:t>Assembly</a:t>
          </a:r>
          <a:endParaRPr lang="en-GB" dirty="0"/>
        </a:p>
      </dgm:t>
    </dgm:pt>
    <dgm:pt modelId="{372A62D9-4BA4-4F7D-9D1B-E9E8ECCEC604}" type="parTrans" cxnId="{EB93E83E-080D-4B17-B8E3-17AF67712721}">
      <dgm:prSet/>
      <dgm:spPr/>
      <dgm:t>
        <a:bodyPr/>
        <a:lstStyle/>
        <a:p>
          <a:endParaRPr lang="en-GB"/>
        </a:p>
      </dgm:t>
    </dgm:pt>
    <dgm:pt modelId="{ACEB0360-8255-4E08-9019-DD957F91F9C6}" type="sibTrans" cxnId="{EB93E83E-080D-4B17-B8E3-17AF67712721}">
      <dgm:prSet/>
      <dgm:spPr/>
      <dgm:t>
        <a:bodyPr/>
        <a:lstStyle/>
        <a:p>
          <a:endParaRPr lang="en-GB"/>
        </a:p>
      </dgm:t>
    </dgm:pt>
    <dgm:pt modelId="{09B19255-0A8C-42E5-AA50-9EB3C5EDB5BD}">
      <dgm:prSet phldrT="[Text]"/>
      <dgm:spPr/>
      <dgm:t>
        <a:bodyPr/>
        <a:lstStyle/>
        <a:p>
          <a:r>
            <a:rPr lang="pl-PL" dirty="0" smtClean="0"/>
            <a:t>Module</a:t>
          </a:r>
          <a:endParaRPr lang="en-GB" dirty="0"/>
        </a:p>
      </dgm:t>
    </dgm:pt>
    <dgm:pt modelId="{3C0CD29C-1C36-4AC5-9FD8-6ACAF48F4932}" type="parTrans" cxnId="{B559A271-9330-49FF-BB49-56D1A2BC0EE3}">
      <dgm:prSet/>
      <dgm:spPr/>
      <dgm:t>
        <a:bodyPr/>
        <a:lstStyle/>
        <a:p>
          <a:endParaRPr lang="en-GB"/>
        </a:p>
      </dgm:t>
    </dgm:pt>
    <dgm:pt modelId="{2A544866-E60A-4577-AD46-3690FD85D64C}" type="sibTrans" cxnId="{B559A271-9330-49FF-BB49-56D1A2BC0EE3}">
      <dgm:prSet/>
      <dgm:spPr/>
      <dgm:t>
        <a:bodyPr/>
        <a:lstStyle/>
        <a:p>
          <a:endParaRPr lang="en-GB"/>
        </a:p>
      </dgm:t>
    </dgm:pt>
    <dgm:pt modelId="{581ABB84-6735-4647-9D0A-5675860FA9BA}">
      <dgm:prSet phldrT="[Text]"/>
      <dgm:spPr/>
      <dgm:t>
        <a:bodyPr/>
        <a:lstStyle/>
        <a:p>
          <a:r>
            <a:rPr lang="pl-PL" dirty="0" smtClean="0"/>
            <a:t>Enum</a:t>
          </a:r>
          <a:endParaRPr lang="en-GB" dirty="0"/>
        </a:p>
      </dgm:t>
    </dgm:pt>
    <dgm:pt modelId="{1612676A-8F69-498A-9990-FE58428FDB89}" type="parTrans" cxnId="{90292006-A7B1-4550-A9DC-D92B854A184D}">
      <dgm:prSet/>
      <dgm:spPr/>
      <dgm:t>
        <a:bodyPr/>
        <a:lstStyle/>
        <a:p>
          <a:endParaRPr lang="en-GB"/>
        </a:p>
      </dgm:t>
    </dgm:pt>
    <dgm:pt modelId="{AC557B02-EFC5-4AB5-8AB9-A645B4584992}" type="sibTrans" cxnId="{90292006-A7B1-4550-A9DC-D92B854A184D}">
      <dgm:prSet/>
      <dgm:spPr/>
      <dgm:t>
        <a:bodyPr/>
        <a:lstStyle/>
        <a:p>
          <a:endParaRPr lang="en-GB"/>
        </a:p>
      </dgm:t>
    </dgm:pt>
    <dgm:pt modelId="{5EADD5E0-56E4-4932-A6AF-D939400DE487}">
      <dgm:prSet phldrT="[Text]"/>
      <dgm:spPr/>
      <dgm:t>
        <a:bodyPr/>
        <a:lstStyle/>
        <a:p>
          <a:r>
            <a:rPr lang="pl-PL" dirty="0" smtClean="0"/>
            <a:t>Type</a:t>
          </a:r>
          <a:endParaRPr lang="en-GB" dirty="0"/>
        </a:p>
      </dgm:t>
    </dgm:pt>
    <dgm:pt modelId="{C85E2A29-A59E-40E9-A6DF-CAF6BBACBC83}" type="parTrans" cxnId="{8E776CF3-4047-4497-BB77-71D119D566E9}">
      <dgm:prSet/>
      <dgm:spPr/>
      <dgm:t>
        <a:bodyPr/>
        <a:lstStyle/>
        <a:p>
          <a:endParaRPr lang="en-GB"/>
        </a:p>
      </dgm:t>
    </dgm:pt>
    <dgm:pt modelId="{55ACFF33-AD58-4D61-9191-F8F4A24C8F7E}" type="sibTrans" cxnId="{8E776CF3-4047-4497-BB77-71D119D566E9}">
      <dgm:prSet/>
      <dgm:spPr/>
      <dgm:t>
        <a:bodyPr/>
        <a:lstStyle/>
        <a:p>
          <a:endParaRPr lang="en-GB"/>
        </a:p>
      </dgm:t>
    </dgm:pt>
    <dgm:pt modelId="{844E6380-F192-4E2C-9AE8-2EC3A75322FA}">
      <dgm:prSet phldrT="[Text]"/>
      <dgm:spPr/>
      <dgm:t>
        <a:bodyPr/>
        <a:lstStyle/>
        <a:p>
          <a:r>
            <a:rPr lang="pl-PL" dirty="0" smtClean="0"/>
            <a:t>Delegate</a:t>
          </a:r>
          <a:endParaRPr lang="en-GB" dirty="0"/>
        </a:p>
      </dgm:t>
    </dgm:pt>
    <dgm:pt modelId="{EA6FE381-8F13-4D9B-8731-00C4ED983360}" type="parTrans" cxnId="{97B140E1-479A-40C8-81F6-98B234EA9F25}">
      <dgm:prSet/>
      <dgm:spPr/>
      <dgm:t>
        <a:bodyPr/>
        <a:lstStyle/>
        <a:p>
          <a:endParaRPr lang="en-GB"/>
        </a:p>
      </dgm:t>
    </dgm:pt>
    <dgm:pt modelId="{2F5EADC2-9AFB-497B-AEA5-627D95DA6E85}" type="sibTrans" cxnId="{97B140E1-479A-40C8-81F6-98B234EA9F25}">
      <dgm:prSet/>
      <dgm:spPr/>
      <dgm:t>
        <a:bodyPr/>
        <a:lstStyle/>
        <a:p>
          <a:endParaRPr lang="en-GB"/>
        </a:p>
      </dgm:t>
    </dgm:pt>
    <dgm:pt modelId="{E7763CF7-B597-4271-BEB3-D8BC1D222953}">
      <dgm:prSet phldrT="[Text]"/>
      <dgm:spPr/>
      <dgm:t>
        <a:bodyPr/>
        <a:lstStyle/>
        <a:p>
          <a:r>
            <a:rPr lang="pl-PL" dirty="0" smtClean="0"/>
            <a:t>Event</a:t>
          </a:r>
          <a:endParaRPr lang="en-GB" dirty="0"/>
        </a:p>
      </dgm:t>
    </dgm:pt>
    <dgm:pt modelId="{C47FF1A8-BE57-4C85-BE44-E2458AB9E27C}" type="parTrans" cxnId="{FBA88697-299B-465E-AEA4-F8E1BC00766D}">
      <dgm:prSet/>
      <dgm:spPr/>
      <dgm:t>
        <a:bodyPr/>
        <a:lstStyle/>
        <a:p>
          <a:endParaRPr lang="en-GB"/>
        </a:p>
      </dgm:t>
    </dgm:pt>
    <dgm:pt modelId="{D0D7DE80-8E67-4BD0-8976-86134D5F7A99}" type="sibTrans" cxnId="{FBA88697-299B-465E-AEA4-F8E1BC00766D}">
      <dgm:prSet/>
      <dgm:spPr/>
      <dgm:t>
        <a:bodyPr/>
        <a:lstStyle/>
        <a:p>
          <a:endParaRPr lang="en-GB"/>
        </a:p>
      </dgm:t>
    </dgm:pt>
    <dgm:pt modelId="{97CD52C4-4CE0-4BDC-9EDE-27E810B0EBC3}">
      <dgm:prSet phldrT="[Text]"/>
      <dgm:spPr/>
      <dgm:t>
        <a:bodyPr/>
        <a:lstStyle/>
        <a:p>
          <a:r>
            <a:rPr lang="pl-PL" dirty="0" smtClean="0"/>
            <a:t>Method</a:t>
          </a:r>
          <a:endParaRPr lang="en-GB" dirty="0"/>
        </a:p>
      </dgm:t>
    </dgm:pt>
    <dgm:pt modelId="{1B818F5D-8811-4275-B503-AF968E253E06}" type="parTrans" cxnId="{AFCC8D7F-C89B-4264-A14C-4B70718354B0}">
      <dgm:prSet/>
      <dgm:spPr/>
      <dgm:t>
        <a:bodyPr/>
        <a:lstStyle/>
        <a:p>
          <a:endParaRPr lang="en-GB"/>
        </a:p>
      </dgm:t>
    </dgm:pt>
    <dgm:pt modelId="{3821EF05-90FE-493A-8A5A-DCD56134857B}" type="sibTrans" cxnId="{AFCC8D7F-C89B-4264-A14C-4B70718354B0}">
      <dgm:prSet/>
      <dgm:spPr/>
      <dgm:t>
        <a:bodyPr/>
        <a:lstStyle/>
        <a:p>
          <a:endParaRPr lang="en-GB"/>
        </a:p>
      </dgm:t>
    </dgm:pt>
    <dgm:pt modelId="{89748BA3-2F3D-44B8-BCAE-A72575BC4943}">
      <dgm:prSet phldrT="[Text]"/>
      <dgm:spPr/>
      <dgm:t>
        <a:bodyPr/>
        <a:lstStyle/>
        <a:p>
          <a:r>
            <a:rPr lang="pl-PL" dirty="0" smtClean="0"/>
            <a:t>Constructor</a:t>
          </a:r>
          <a:endParaRPr lang="en-GB" dirty="0"/>
        </a:p>
      </dgm:t>
    </dgm:pt>
    <dgm:pt modelId="{094B3850-5B38-4C53-8F2E-972174A9FE4A}" type="parTrans" cxnId="{0EBE8E22-0906-48E7-8CE7-8DC8BED899B7}">
      <dgm:prSet/>
      <dgm:spPr/>
      <dgm:t>
        <a:bodyPr/>
        <a:lstStyle/>
        <a:p>
          <a:endParaRPr lang="en-GB"/>
        </a:p>
      </dgm:t>
    </dgm:pt>
    <dgm:pt modelId="{F86727B2-0D58-47DE-B719-A250544AD4CA}" type="sibTrans" cxnId="{0EBE8E22-0906-48E7-8CE7-8DC8BED899B7}">
      <dgm:prSet/>
      <dgm:spPr/>
      <dgm:t>
        <a:bodyPr/>
        <a:lstStyle/>
        <a:p>
          <a:endParaRPr lang="en-GB"/>
        </a:p>
      </dgm:t>
    </dgm:pt>
    <dgm:pt modelId="{C77E01C4-6E94-4CDD-B6D0-994D081A26D2}">
      <dgm:prSet phldrT="[Text]"/>
      <dgm:spPr/>
      <dgm:t>
        <a:bodyPr/>
        <a:lstStyle/>
        <a:p>
          <a:r>
            <a:rPr lang="pl-PL" dirty="0" smtClean="0"/>
            <a:t>Property</a:t>
          </a:r>
          <a:endParaRPr lang="en-GB" dirty="0"/>
        </a:p>
      </dgm:t>
    </dgm:pt>
    <dgm:pt modelId="{72C678E5-5225-4A9B-BA0A-EE41D187D687}" type="parTrans" cxnId="{B2ECA144-6C3D-44AA-B274-B41936247E6E}">
      <dgm:prSet/>
      <dgm:spPr/>
      <dgm:t>
        <a:bodyPr/>
        <a:lstStyle/>
        <a:p>
          <a:endParaRPr lang="en-GB"/>
        </a:p>
      </dgm:t>
    </dgm:pt>
    <dgm:pt modelId="{2C675C7E-FE77-4DDA-9EBD-29EBD10F298D}" type="sibTrans" cxnId="{B2ECA144-6C3D-44AA-B274-B41936247E6E}">
      <dgm:prSet/>
      <dgm:spPr/>
      <dgm:t>
        <a:bodyPr/>
        <a:lstStyle/>
        <a:p>
          <a:endParaRPr lang="en-GB"/>
        </a:p>
      </dgm:t>
    </dgm:pt>
    <dgm:pt modelId="{D1F1F400-0221-49E3-9C46-09E96BA65507}">
      <dgm:prSet phldrT="[Text]"/>
      <dgm:spPr/>
      <dgm:t>
        <a:bodyPr/>
        <a:lstStyle/>
        <a:p>
          <a:r>
            <a:rPr lang="pl-PL" dirty="0" smtClean="0"/>
            <a:t>Field</a:t>
          </a:r>
          <a:endParaRPr lang="en-GB" dirty="0"/>
        </a:p>
      </dgm:t>
    </dgm:pt>
    <dgm:pt modelId="{F1767110-B3FA-46C6-89F0-46385FAF5C87}" type="parTrans" cxnId="{87C6BC1A-1791-448D-ACE2-9C536C6BE16E}">
      <dgm:prSet/>
      <dgm:spPr/>
      <dgm:t>
        <a:bodyPr/>
        <a:lstStyle/>
        <a:p>
          <a:endParaRPr lang="en-GB"/>
        </a:p>
      </dgm:t>
    </dgm:pt>
    <dgm:pt modelId="{90B25B6A-B6E7-46FC-9A6E-CEFEDB9ADEC3}" type="sibTrans" cxnId="{87C6BC1A-1791-448D-ACE2-9C536C6BE16E}">
      <dgm:prSet/>
      <dgm:spPr/>
      <dgm:t>
        <a:bodyPr/>
        <a:lstStyle/>
        <a:p>
          <a:endParaRPr lang="en-GB"/>
        </a:p>
      </dgm:t>
    </dgm:pt>
    <dgm:pt modelId="{C105B3E7-DC1A-4B00-A402-AE606976F72F}">
      <dgm:prSet phldrT="[Text]"/>
      <dgm:spPr/>
      <dgm:t>
        <a:bodyPr/>
        <a:lstStyle/>
        <a:p>
          <a:r>
            <a:rPr lang="pl-PL" dirty="0" smtClean="0"/>
            <a:t>Parameter</a:t>
          </a:r>
          <a:endParaRPr lang="en-GB" dirty="0"/>
        </a:p>
      </dgm:t>
    </dgm:pt>
    <dgm:pt modelId="{BD7F5B7B-2507-47B9-9D9B-6A552158506B}" type="parTrans" cxnId="{B4313D98-263E-4CB2-8FB3-D3111586114C}">
      <dgm:prSet/>
      <dgm:spPr/>
      <dgm:t>
        <a:bodyPr/>
        <a:lstStyle/>
        <a:p>
          <a:endParaRPr lang="en-GB"/>
        </a:p>
      </dgm:t>
    </dgm:pt>
    <dgm:pt modelId="{689B66D8-D19E-44A4-B1F9-9EB13093BFB5}" type="sibTrans" cxnId="{B4313D98-263E-4CB2-8FB3-D3111586114C}">
      <dgm:prSet/>
      <dgm:spPr/>
      <dgm:t>
        <a:bodyPr/>
        <a:lstStyle/>
        <a:p>
          <a:endParaRPr lang="en-GB"/>
        </a:p>
      </dgm:t>
    </dgm:pt>
    <dgm:pt modelId="{55AB4BD4-CD16-4758-A195-B2E7DA72FED2}">
      <dgm:prSet phldrT="[Text]"/>
      <dgm:spPr/>
      <dgm:t>
        <a:bodyPr/>
        <a:lstStyle/>
        <a:p>
          <a:r>
            <a:rPr lang="pl-PL" dirty="0" smtClean="0"/>
            <a:t>OPCode</a:t>
          </a:r>
          <a:endParaRPr lang="en-GB" dirty="0"/>
        </a:p>
      </dgm:t>
    </dgm:pt>
    <dgm:pt modelId="{9205D413-FF15-4218-9164-F895C2431642}" type="parTrans" cxnId="{776CE8E7-82E6-4B16-97DB-A036193F2F49}">
      <dgm:prSet/>
      <dgm:spPr/>
      <dgm:t>
        <a:bodyPr/>
        <a:lstStyle/>
        <a:p>
          <a:endParaRPr lang="en-GB"/>
        </a:p>
      </dgm:t>
    </dgm:pt>
    <dgm:pt modelId="{920B73AD-197A-43BB-AF6C-C1FD9F36F25F}" type="sibTrans" cxnId="{776CE8E7-82E6-4B16-97DB-A036193F2F49}">
      <dgm:prSet/>
      <dgm:spPr/>
      <dgm:t>
        <a:bodyPr/>
        <a:lstStyle/>
        <a:p>
          <a:endParaRPr lang="en-GB"/>
        </a:p>
      </dgm:t>
    </dgm:pt>
    <dgm:pt modelId="{315E38B2-A0B4-4E6D-8BAF-855625CB0556}">
      <dgm:prSet phldrT="[Text]"/>
      <dgm:spPr/>
      <dgm:t>
        <a:bodyPr/>
        <a:lstStyle/>
        <a:p>
          <a:r>
            <a:rPr lang="pl-PL" dirty="0" smtClean="0"/>
            <a:t>Local</a:t>
          </a:r>
          <a:endParaRPr lang="en-GB" dirty="0"/>
        </a:p>
      </dgm:t>
    </dgm:pt>
    <dgm:pt modelId="{5C5A3EE1-64C3-44A9-96DF-58A6C4AD1BF7}" type="parTrans" cxnId="{43616C8C-EE4C-4833-9584-64D579832ACB}">
      <dgm:prSet/>
      <dgm:spPr/>
      <dgm:t>
        <a:bodyPr/>
        <a:lstStyle/>
        <a:p>
          <a:endParaRPr lang="en-GB"/>
        </a:p>
      </dgm:t>
    </dgm:pt>
    <dgm:pt modelId="{DC812F2E-8B29-45B4-A052-9744322F0AF3}" type="sibTrans" cxnId="{43616C8C-EE4C-4833-9584-64D579832ACB}">
      <dgm:prSet/>
      <dgm:spPr/>
      <dgm:t>
        <a:bodyPr/>
        <a:lstStyle/>
        <a:p>
          <a:endParaRPr lang="en-GB"/>
        </a:p>
      </dgm:t>
    </dgm:pt>
    <dgm:pt modelId="{93B37477-8929-452C-ABC3-E369395EA082}">
      <dgm:prSet phldrT="[Text]"/>
      <dgm:spPr/>
      <dgm:t>
        <a:bodyPr/>
        <a:lstStyle/>
        <a:p>
          <a:r>
            <a:rPr lang="pl-PL" dirty="0" smtClean="0"/>
            <a:t>OPCode</a:t>
          </a:r>
          <a:endParaRPr lang="en-GB" dirty="0"/>
        </a:p>
      </dgm:t>
    </dgm:pt>
    <dgm:pt modelId="{A30E6C7B-E2F9-4A65-BEF8-874E9D8BB6C6}" type="parTrans" cxnId="{2E49121D-AD94-4E35-A751-5214862E2021}">
      <dgm:prSet/>
      <dgm:spPr/>
      <dgm:t>
        <a:bodyPr/>
        <a:lstStyle/>
        <a:p>
          <a:endParaRPr lang="en-GB"/>
        </a:p>
      </dgm:t>
    </dgm:pt>
    <dgm:pt modelId="{B043BAEA-78F9-4107-A6EF-FD4D97A7B247}" type="sibTrans" cxnId="{2E49121D-AD94-4E35-A751-5214862E2021}">
      <dgm:prSet/>
      <dgm:spPr/>
      <dgm:t>
        <a:bodyPr/>
        <a:lstStyle/>
        <a:p>
          <a:endParaRPr lang="en-GB"/>
        </a:p>
      </dgm:t>
    </dgm:pt>
    <dgm:pt modelId="{38AADF65-A477-4CB3-B4D2-4271051D2760}">
      <dgm:prSet phldrT="[Text]"/>
      <dgm:spPr/>
      <dgm:t>
        <a:bodyPr/>
        <a:lstStyle/>
        <a:p>
          <a:r>
            <a:rPr lang="pl-PL" dirty="0" smtClean="0"/>
            <a:t>Local</a:t>
          </a:r>
          <a:endParaRPr lang="en-GB" dirty="0"/>
        </a:p>
      </dgm:t>
    </dgm:pt>
    <dgm:pt modelId="{D78027AD-DD5A-4FDB-B2AE-3108A907A2B5}" type="parTrans" cxnId="{5C0CCC4E-7A86-4AF5-A324-635787A2012A}">
      <dgm:prSet/>
      <dgm:spPr/>
      <dgm:t>
        <a:bodyPr/>
        <a:lstStyle/>
        <a:p>
          <a:endParaRPr lang="en-GB"/>
        </a:p>
      </dgm:t>
    </dgm:pt>
    <dgm:pt modelId="{17D6A473-D229-4ED2-8F9D-04ABD6202D47}" type="sibTrans" cxnId="{5C0CCC4E-7A86-4AF5-A324-635787A2012A}">
      <dgm:prSet/>
      <dgm:spPr/>
      <dgm:t>
        <a:bodyPr/>
        <a:lstStyle/>
        <a:p>
          <a:endParaRPr lang="en-GB"/>
        </a:p>
      </dgm:t>
    </dgm:pt>
    <dgm:pt modelId="{1D162C3B-49D3-4A26-943D-7B354357A869}">
      <dgm:prSet phldrT="[Text]"/>
      <dgm:spPr/>
      <dgm:t>
        <a:bodyPr/>
        <a:lstStyle/>
        <a:p>
          <a:r>
            <a:rPr lang="pl-PL" dirty="0" smtClean="0"/>
            <a:t>Parameter</a:t>
          </a:r>
          <a:endParaRPr lang="en-GB" dirty="0"/>
        </a:p>
      </dgm:t>
    </dgm:pt>
    <dgm:pt modelId="{28EB7ECD-ECAF-42F5-A8BE-C510408606C7}" type="parTrans" cxnId="{D472D11D-A202-41FD-9571-43BECD9AC382}">
      <dgm:prSet/>
      <dgm:spPr/>
      <dgm:t>
        <a:bodyPr/>
        <a:lstStyle/>
        <a:p>
          <a:endParaRPr lang="en-GB"/>
        </a:p>
      </dgm:t>
    </dgm:pt>
    <dgm:pt modelId="{9E16CDFB-BF98-49C8-A0CC-623E93AE4D6F}" type="sibTrans" cxnId="{D472D11D-A202-41FD-9571-43BECD9AC382}">
      <dgm:prSet/>
      <dgm:spPr/>
      <dgm:t>
        <a:bodyPr/>
        <a:lstStyle/>
        <a:p>
          <a:endParaRPr lang="en-GB"/>
        </a:p>
      </dgm:t>
    </dgm:pt>
    <dgm:pt modelId="{00E3FD11-CA3F-4854-ABD9-4AE1022D9EB9}">
      <dgm:prSet phldrT="[Text]"/>
      <dgm:spPr/>
      <dgm:t>
        <a:bodyPr/>
        <a:lstStyle/>
        <a:p>
          <a:r>
            <a:rPr lang="pl-PL" dirty="0" smtClean="0"/>
            <a:t>Local</a:t>
          </a:r>
          <a:endParaRPr lang="en-GB" dirty="0"/>
        </a:p>
      </dgm:t>
    </dgm:pt>
    <dgm:pt modelId="{24E645A4-ED23-4C17-ABD0-923EA4974B0D}" type="parTrans" cxnId="{92AEFE65-68A4-4DF9-83B6-9AEF35E1F6EC}">
      <dgm:prSet/>
      <dgm:spPr/>
      <dgm:t>
        <a:bodyPr/>
        <a:lstStyle/>
        <a:p>
          <a:endParaRPr lang="en-GB"/>
        </a:p>
      </dgm:t>
    </dgm:pt>
    <dgm:pt modelId="{B9FFBE65-B4A6-47FE-801F-F016D20E5CFC}" type="sibTrans" cxnId="{92AEFE65-68A4-4DF9-83B6-9AEF35E1F6EC}">
      <dgm:prSet/>
      <dgm:spPr/>
      <dgm:t>
        <a:bodyPr/>
        <a:lstStyle/>
        <a:p>
          <a:endParaRPr lang="en-GB"/>
        </a:p>
      </dgm:t>
    </dgm:pt>
    <dgm:pt modelId="{8DB7E58F-B9F2-4DB1-A9A9-F24AD91A8C43}">
      <dgm:prSet phldrT="[Text]"/>
      <dgm:spPr/>
      <dgm:t>
        <a:bodyPr/>
        <a:lstStyle/>
        <a:p>
          <a:r>
            <a:rPr lang="pl-PL" dirty="0" smtClean="0"/>
            <a:t>OPCode</a:t>
          </a:r>
          <a:endParaRPr lang="en-GB" dirty="0"/>
        </a:p>
      </dgm:t>
    </dgm:pt>
    <dgm:pt modelId="{3317A194-82BD-4004-B031-755408F280D2}" type="sibTrans" cxnId="{57960A90-8170-4D25-BBF4-78ED103C2E59}">
      <dgm:prSet/>
      <dgm:spPr/>
      <dgm:t>
        <a:bodyPr/>
        <a:lstStyle/>
        <a:p>
          <a:endParaRPr lang="en-GB"/>
        </a:p>
      </dgm:t>
    </dgm:pt>
    <dgm:pt modelId="{5C393284-2163-4847-9F81-1942BD07CF01}" type="parTrans" cxnId="{57960A90-8170-4D25-BBF4-78ED103C2E59}">
      <dgm:prSet/>
      <dgm:spPr/>
      <dgm:t>
        <a:bodyPr/>
        <a:lstStyle/>
        <a:p>
          <a:endParaRPr lang="en-GB"/>
        </a:p>
      </dgm:t>
    </dgm:pt>
    <dgm:pt modelId="{D120AE79-F39A-46F5-B663-157895DC27C3}" type="pres">
      <dgm:prSet presAssocID="{A11E5CC0-C4C4-4ED5-95ED-565DA4F47DE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69F32A9-18EE-454D-BC48-AE069704E840}" type="pres">
      <dgm:prSet presAssocID="{90468798-C5D6-46A7-A4C7-DE6F7A1E442C}" presName="root1" presStyleCnt="0"/>
      <dgm:spPr/>
    </dgm:pt>
    <dgm:pt modelId="{F26154D5-C300-4C71-95D2-656DDC87CDDE}" type="pres">
      <dgm:prSet presAssocID="{90468798-C5D6-46A7-A4C7-DE6F7A1E442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FA88961-87C6-42AF-9CAE-8D3403A48D2A}" type="pres">
      <dgm:prSet presAssocID="{90468798-C5D6-46A7-A4C7-DE6F7A1E442C}" presName="level2hierChild" presStyleCnt="0"/>
      <dgm:spPr/>
    </dgm:pt>
    <dgm:pt modelId="{B03CC247-B8EF-4F86-BFB3-A2BD684631F7}" type="pres">
      <dgm:prSet presAssocID="{3C0CD29C-1C36-4AC5-9FD8-6ACAF48F4932}" presName="conn2-1" presStyleLbl="parChTrans1D2" presStyleIdx="0" presStyleCnt="1"/>
      <dgm:spPr/>
      <dgm:t>
        <a:bodyPr/>
        <a:lstStyle/>
        <a:p>
          <a:endParaRPr lang="en-GB"/>
        </a:p>
      </dgm:t>
    </dgm:pt>
    <dgm:pt modelId="{3521DA68-951B-4A98-BAA0-5F320C7F712B}" type="pres">
      <dgm:prSet presAssocID="{3C0CD29C-1C36-4AC5-9FD8-6ACAF48F4932}" presName="connTx" presStyleLbl="parChTrans1D2" presStyleIdx="0" presStyleCnt="1"/>
      <dgm:spPr/>
      <dgm:t>
        <a:bodyPr/>
        <a:lstStyle/>
        <a:p>
          <a:endParaRPr lang="en-GB"/>
        </a:p>
      </dgm:t>
    </dgm:pt>
    <dgm:pt modelId="{5788E070-FE90-4AA2-B844-50284C1DC2E1}" type="pres">
      <dgm:prSet presAssocID="{09B19255-0A8C-42E5-AA50-9EB3C5EDB5BD}" presName="root2" presStyleCnt="0"/>
      <dgm:spPr/>
    </dgm:pt>
    <dgm:pt modelId="{8E354846-4E15-4DB6-8304-CB7E56AAA7A6}" type="pres">
      <dgm:prSet presAssocID="{09B19255-0A8C-42E5-AA50-9EB3C5EDB5BD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3DA2F25-1926-40C0-8CED-8ED6F86DCA15}" type="pres">
      <dgm:prSet presAssocID="{09B19255-0A8C-42E5-AA50-9EB3C5EDB5BD}" presName="level3hierChild" presStyleCnt="0"/>
      <dgm:spPr/>
    </dgm:pt>
    <dgm:pt modelId="{C223C0EA-5E46-4ABC-93B6-E4DDE9F17CCB}" type="pres">
      <dgm:prSet presAssocID="{1612676A-8F69-498A-9990-FE58428FDB89}" presName="conn2-1" presStyleLbl="parChTrans1D3" presStyleIdx="0" presStyleCnt="3"/>
      <dgm:spPr/>
      <dgm:t>
        <a:bodyPr/>
        <a:lstStyle/>
        <a:p>
          <a:endParaRPr lang="en-GB"/>
        </a:p>
      </dgm:t>
    </dgm:pt>
    <dgm:pt modelId="{4A94967D-0B0C-492F-AAB8-A1C9F78AF790}" type="pres">
      <dgm:prSet presAssocID="{1612676A-8F69-498A-9990-FE58428FDB89}" presName="connTx" presStyleLbl="parChTrans1D3" presStyleIdx="0" presStyleCnt="3"/>
      <dgm:spPr/>
      <dgm:t>
        <a:bodyPr/>
        <a:lstStyle/>
        <a:p>
          <a:endParaRPr lang="en-GB"/>
        </a:p>
      </dgm:t>
    </dgm:pt>
    <dgm:pt modelId="{C19DFEBB-C7ED-4311-9D32-63A4A3658FE2}" type="pres">
      <dgm:prSet presAssocID="{581ABB84-6735-4647-9D0A-5675860FA9BA}" presName="root2" presStyleCnt="0"/>
      <dgm:spPr/>
    </dgm:pt>
    <dgm:pt modelId="{8B744E33-1C95-40FC-8D88-AC70B049EACB}" type="pres">
      <dgm:prSet presAssocID="{581ABB84-6735-4647-9D0A-5675860FA9BA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4F6B6F0-7F97-46E7-B202-0D7D302A5F37}" type="pres">
      <dgm:prSet presAssocID="{581ABB84-6735-4647-9D0A-5675860FA9BA}" presName="level3hierChild" presStyleCnt="0"/>
      <dgm:spPr/>
    </dgm:pt>
    <dgm:pt modelId="{2EFDF759-FEEB-49A2-9454-009BDF62C047}" type="pres">
      <dgm:prSet presAssocID="{C85E2A29-A59E-40E9-A6DF-CAF6BBACBC83}" presName="conn2-1" presStyleLbl="parChTrans1D3" presStyleIdx="1" presStyleCnt="3"/>
      <dgm:spPr/>
      <dgm:t>
        <a:bodyPr/>
        <a:lstStyle/>
        <a:p>
          <a:endParaRPr lang="en-GB"/>
        </a:p>
      </dgm:t>
    </dgm:pt>
    <dgm:pt modelId="{642EAF1D-3AB0-4ED7-A11F-23ED84458524}" type="pres">
      <dgm:prSet presAssocID="{C85E2A29-A59E-40E9-A6DF-CAF6BBACBC83}" presName="connTx" presStyleLbl="parChTrans1D3" presStyleIdx="1" presStyleCnt="3"/>
      <dgm:spPr/>
      <dgm:t>
        <a:bodyPr/>
        <a:lstStyle/>
        <a:p>
          <a:endParaRPr lang="en-GB"/>
        </a:p>
      </dgm:t>
    </dgm:pt>
    <dgm:pt modelId="{ECE01BBA-716C-48B1-9D85-91E3B543F930}" type="pres">
      <dgm:prSet presAssocID="{5EADD5E0-56E4-4932-A6AF-D939400DE487}" presName="root2" presStyleCnt="0"/>
      <dgm:spPr/>
    </dgm:pt>
    <dgm:pt modelId="{D2383A67-46DA-4DC8-BC75-6361EB01D06B}" type="pres">
      <dgm:prSet presAssocID="{5EADD5E0-56E4-4932-A6AF-D939400DE48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A58638C-992E-489E-B58F-3D0F2F3340DB}" type="pres">
      <dgm:prSet presAssocID="{5EADD5E0-56E4-4932-A6AF-D939400DE487}" presName="level3hierChild" presStyleCnt="0"/>
      <dgm:spPr/>
    </dgm:pt>
    <dgm:pt modelId="{0E782E25-3201-4EF8-AE62-4742F1E8D67A}" type="pres">
      <dgm:prSet presAssocID="{C47FF1A8-BE57-4C85-BE44-E2458AB9E27C}" presName="conn2-1" presStyleLbl="parChTrans1D4" presStyleIdx="0" presStyleCnt="13"/>
      <dgm:spPr/>
      <dgm:t>
        <a:bodyPr/>
        <a:lstStyle/>
        <a:p>
          <a:endParaRPr lang="en-GB"/>
        </a:p>
      </dgm:t>
    </dgm:pt>
    <dgm:pt modelId="{8BA62BBE-CB6A-4C1A-B074-1E62730ED115}" type="pres">
      <dgm:prSet presAssocID="{C47FF1A8-BE57-4C85-BE44-E2458AB9E27C}" presName="connTx" presStyleLbl="parChTrans1D4" presStyleIdx="0" presStyleCnt="13"/>
      <dgm:spPr/>
      <dgm:t>
        <a:bodyPr/>
        <a:lstStyle/>
        <a:p>
          <a:endParaRPr lang="en-GB"/>
        </a:p>
      </dgm:t>
    </dgm:pt>
    <dgm:pt modelId="{C076E986-417C-44C5-AA5D-D52071352DFC}" type="pres">
      <dgm:prSet presAssocID="{E7763CF7-B597-4271-BEB3-D8BC1D222953}" presName="root2" presStyleCnt="0"/>
      <dgm:spPr/>
    </dgm:pt>
    <dgm:pt modelId="{3A2C27AC-066C-4F92-A760-8149C5ED8276}" type="pres">
      <dgm:prSet presAssocID="{E7763CF7-B597-4271-BEB3-D8BC1D222953}" presName="LevelTwoTextNode" presStyleLbl="node4" presStyleIdx="0" presStyleCnt="13" custLinFactY="100000" custLinFactNeighborY="12774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2AF5733-4491-44A0-B156-D6752C0A5149}" type="pres">
      <dgm:prSet presAssocID="{E7763CF7-B597-4271-BEB3-D8BC1D222953}" presName="level3hierChild" presStyleCnt="0"/>
      <dgm:spPr/>
    </dgm:pt>
    <dgm:pt modelId="{60C5DF58-5D88-4BCE-9D98-7AF7285CECE3}" type="pres">
      <dgm:prSet presAssocID="{094B3850-5B38-4C53-8F2E-972174A9FE4A}" presName="conn2-1" presStyleLbl="parChTrans1D4" presStyleIdx="1" presStyleCnt="13"/>
      <dgm:spPr/>
      <dgm:t>
        <a:bodyPr/>
        <a:lstStyle/>
        <a:p>
          <a:endParaRPr lang="en-GB"/>
        </a:p>
      </dgm:t>
    </dgm:pt>
    <dgm:pt modelId="{9F126F6F-CD05-4DED-9853-EFA55DAE145C}" type="pres">
      <dgm:prSet presAssocID="{094B3850-5B38-4C53-8F2E-972174A9FE4A}" presName="connTx" presStyleLbl="parChTrans1D4" presStyleIdx="1" presStyleCnt="13"/>
      <dgm:spPr/>
      <dgm:t>
        <a:bodyPr/>
        <a:lstStyle/>
        <a:p>
          <a:endParaRPr lang="en-GB"/>
        </a:p>
      </dgm:t>
    </dgm:pt>
    <dgm:pt modelId="{843E325C-9580-41C8-A031-9851068C62AF}" type="pres">
      <dgm:prSet presAssocID="{89748BA3-2F3D-44B8-BCAE-A72575BC4943}" presName="root2" presStyleCnt="0"/>
      <dgm:spPr/>
    </dgm:pt>
    <dgm:pt modelId="{DEEBFAEB-99B6-44DF-85CE-6FF2989CB75D}" type="pres">
      <dgm:prSet presAssocID="{89748BA3-2F3D-44B8-BCAE-A72575BC4943}" presName="LevelTwoTextNode" presStyleLbl="node4" presStyleIdx="1" presStyleCnt="13" custLinFactY="100000" custLinFactNeighborX="105" custLinFactNeighborY="12979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E578594-8D11-483E-8E31-541BA019BD34}" type="pres">
      <dgm:prSet presAssocID="{89748BA3-2F3D-44B8-BCAE-A72575BC4943}" presName="level3hierChild" presStyleCnt="0"/>
      <dgm:spPr/>
    </dgm:pt>
    <dgm:pt modelId="{D1DD74CC-7EF9-4F5B-B430-EC6955CB5857}" type="pres">
      <dgm:prSet presAssocID="{28EB7ECD-ECAF-42F5-A8BE-C510408606C7}" presName="conn2-1" presStyleLbl="parChTrans1D4" presStyleIdx="2" presStyleCnt="13"/>
      <dgm:spPr/>
      <dgm:t>
        <a:bodyPr/>
        <a:lstStyle/>
        <a:p>
          <a:endParaRPr lang="en-GB"/>
        </a:p>
      </dgm:t>
    </dgm:pt>
    <dgm:pt modelId="{200C32F7-AD55-4CDA-B2E5-8A90144055F0}" type="pres">
      <dgm:prSet presAssocID="{28EB7ECD-ECAF-42F5-A8BE-C510408606C7}" presName="connTx" presStyleLbl="parChTrans1D4" presStyleIdx="2" presStyleCnt="13"/>
      <dgm:spPr/>
      <dgm:t>
        <a:bodyPr/>
        <a:lstStyle/>
        <a:p>
          <a:endParaRPr lang="en-GB"/>
        </a:p>
      </dgm:t>
    </dgm:pt>
    <dgm:pt modelId="{CDA669DB-218F-4353-A818-A00891FE009F}" type="pres">
      <dgm:prSet presAssocID="{1D162C3B-49D3-4A26-943D-7B354357A869}" presName="root2" presStyleCnt="0"/>
      <dgm:spPr/>
    </dgm:pt>
    <dgm:pt modelId="{628E8893-4DAA-470B-ACFD-1A6E38D81BCA}" type="pres">
      <dgm:prSet presAssocID="{1D162C3B-49D3-4A26-943D-7B354357A869}" presName="LevelTwoTextNode" presStyleLbl="node4" presStyleIdx="2" presStyleCnt="13" custLinFactY="144435" custLinFactNeighborX="262" custLinFactNeighborY="2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55D581A-6C88-46A9-9714-416B2DA4D524}" type="pres">
      <dgm:prSet presAssocID="{1D162C3B-49D3-4A26-943D-7B354357A869}" presName="level3hierChild" presStyleCnt="0"/>
      <dgm:spPr/>
    </dgm:pt>
    <dgm:pt modelId="{1708A3D0-A9DD-4667-AF39-E79E54E860FB}" type="pres">
      <dgm:prSet presAssocID="{5C393284-2163-4847-9F81-1942BD07CF01}" presName="conn2-1" presStyleLbl="parChTrans1D4" presStyleIdx="3" presStyleCnt="13"/>
      <dgm:spPr/>
      <dgm:t>
        <a:bodyPr/>
        <a:lstStyle/>
        <a:p>
          <a:endParaRPr lang="en-GB"/>
        </a:p>
      </dgm:t>
    </dgm:pt>
    <dgm:pt modelId="{45F96FAE-9FA1-4107-AE07-278A4E30ED96}" type="pres">
      <dgm:prSet presAssocID="{5C393284-2163-4847-9F81-1942BD07CF01}" presName="connTx" presStyleLbl="parChTrans1D4" presStyleIdx="3" presStyleCnt="13"/>
      <dgm:spPr/>
      <dgm:t>
        <a:bodyPr/>
        <a:lstStyle/>
        <a:p>
          <a:endParaRPr lang="en-GB"/>
        </a:p>
      </dgm:t>
    </dgm:pt>
    <dgm:pt modelId="{C8751D71-C582-4E9D-8452-AE7A00E488D4}" type="pres">
      <dgm:prSet presAssocID="{8DB7E58F-B9F2-4DB1-A9A9-F24AD91A8C43}" presName="root2" presStyleCnt="0"/>
      <dgm:spPr/>
    </dgm:pt>
    <dgm:pt modelId="{8217FFBB-3167-418A-ACCC-502C75D49635}" type="pres">
      <dgm:prSet presAssocID="{8DB7E58F-B9F2-4DB1-A9A9-F24AD91A8C43}" presName="LevelTwoTextNode" presStyleLbl="node4" presStyleIdx="3" presStyleCnt="13" custLinFactY="149194" custLinFactNeighborX="262" custLinFactNeighborY="2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41758FE-D424-470D-8D92-394A4A73A6F4}" type="pres">
      <dgm:prSet presAssocID="{8DB7E58F-B9F2-4DB1-A9A9-F24AD91A8C43}" presName="level3hierChild" presStyleCnt="0"/>
      <dgm:spPr/>
    </dgm:pt>
    <dgm:pt modelId="{E99BA576-9B71-43C5-9036-DB654B43E9DC}" type="pres">
      <dgm:prSet presAssocID="{24E645A4-ED23-4C17-ABD0-923EA4974B0D}" presName="conn2-1" presStyleLbl="parChTrans1D4" presStyleIdx="4" presStyleCnt="13"/>
      <dgm:spPr/>
      <dgm:t>
        <a:bodyPr/>
        <a:lstStyle/>
        <a:p>
          <a:endParaRPr lang="en-GB"/>
        </a:p>
      </dgm:t>
    </dgm:pt>
    <dgm:pt modelId="{BDCD2804-3929-4C07-909E-032FEDD73BD5}" type="pres">
      <dgm:prSet presAssocID="{24E645A4-ED23-4C17-ABD0-923EA4974B0D}" presName="connTx" presStyleLbl="parChTrans1D4" presStyleIdx="4" presStyleCnt="13"/>
      <dgm:spPr/>
      <dgm:t>
        <a:bodyPr/>
        <a:lstStyle/>
        <a:p>
          <a:endParaRPr lang="en-GB"/>
        </a:p>
      </dgm:t>
    </dgm:pt>
    <dgm:pt modelId="{624F6813-BAC3-421D-9813-0BBB1D9ADA82}" type="pres">
      <dgm:prSet presAssocID="{00E3FD11-CA3F-4854-ABD9-4AE1022D9EB9}" presName="root2" presStyleCnt="0"/>
      <dgm:spPr/>
    </dgm:pt>
    <dgm:pt modelId="{25DEEB6D-18CF-4C2D-8720-9D3161F38E60}" type="pres">
      <dgm:prSet presAssocID="{00E3FD11-CA3F-4854-ABD9-4AE1022D9EB9}" presName="LevelTwoTextNode" presStyleLbl="node4" presStyleIdx="4" presStyleCnt="13" custLinFactY="146376" custLinFactNeighborX="262" custLinFactNeighborY="2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7A98FB3-946F-4FD1-B93A-3C42C8690609}" type="pres">
      <dgm:prSet presAssocID="{00E3FD11-CA3F-4854-ABD9-4AE1022D9EB9}" presName="level3hierChild" presStyleCnt="0"/>
      <dgm:spPr/>
    </dgm:pt>
    <dgm:pt modelId="{96CAEA9E-E966-490C-9C8B-311344AED059}" type="pres">
      <dgm:prSet presAssocID="{1B818F5D-8811-4275-B503-AF968E253E06}" presName="conn2-1" presStyleLbl="parChTrans1D4" presStyleIdx="5" presStyleCnt="13"/>
      <dgm:spPr/>
      <dgm:t>
        <a:bodyPr/>
        <a:lstStyle/>
        <a:p>
          <a:endParaRPr lang="en-GB"/>
        </a:p>
      </dgm:t>
    </dgm:pt>
    <dgm:pt modelId="{E1703EA4-A964-43D0-91EB-10F159D897E7}" type="pres">
      <dgm:prSet presAssocID="{1B818F5D-8811-4275-B503-AF968E253E06}" presName="connTx" presStyleLbl="parChTrans1D4" presStyleIdx="5" presStyleCnt="13"/>
      <dgm:spPr/>
      <dgm:t>
        <a:bodyPr/>
        <a:lstStyle/>
        <a:p>
          <a:endParaRPr lang="en-GB"/>
        </a:p>
      </dgm:t>
    </dgm:pt>
    <dgm:pt modelId="{A9D50842-32DE-4F3F-928E-AB144777616C}" type="pres">
      <dgm:prSet presAssocID="{97CD52C4-4CE0-4BDC-9EDE-27E810B0EBC3}" presName="root2" presStyleCnt="0"/>
      <dgm:spPr/>
    </dgm:pt>
    <dgm:pt modelId="{CDF0A3D3-F352-405B-8128-2E7A2D1E61A9}" type="pres">
      <dgm:prSet presAssocID="{97CD52C4-4CE0-4BDC-9EDE-27E810B0EBC3}" presName="LevelTwoTextNode" presStyleLbl="node4" presStyleIdx="5" presStyleCnt="1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33EDB29-203C-424D-84A4-6B4A79D6F0F3}" type="pres">
      <dgm:prSet presAssocID="{97CD52C4-4CE0-4BDC-9EDE-27E810B0EBC3}" presName="level3hierChild" presStyleCnt="0"/>
      <dgm:spPr/>
    </dgm:pt>
    <dgm:pt modelId="{B3302EE5-F9CF-4ECA-91F4-1EE00FA0C089}" type="pres">
      <dgm:prSet presAssocID="{BD7F5B7B-2507-47B9-9D9B-6A552158506B}" presName="conn2-1" presStyleLbl="parChTrans1D4" presStyleIdx="6" presStyleCnt="13"/>
      <dgm:spPr/>
      <dgm:t>
        <a:bodyPr/>
        <a:lstStyle/>
        <a:p>
          <a:endParaRPr lang="en-GB"/>
        </a:p>
      </dgm:t>
    </dgm:pt>
    <dgm:pt modelId="{628D7C24-AA90-411B-87FA-31892BB8390C}" type="pres">
      <dgm:prSet presAssocID="{BD7F5B7B-2507-47B9-9D9B-6A552158506B}" presName="connTx" presStyleLbl="parChTrans1D4" presStyleIdx="6" presStyleCnt="13"/>
      <dgm:spPr/>
      <dgm:t>
        <a:bodyPr/>
        <a:lstStyle/>
        <a:p>
          <a:endParaRPr lang="en-GB"/>
        </a:p>
      </dgm:t>
    </dgm:pt>
    <dgm:pt modelId="{AB98A117-15DB-4220-AE05-286D83CE4302}" type="pres">
      <dgm:prSet presAssocID="{C105B3E7-DC1A-4B00-A402-AE606976F72F}" presName="root2" presStyleCnt="0"/>
      <dgm:spPr/>
    </dgm:pt>
    <dgm:pt modelId="{2873E854-5BD9-4BF7-9528-90A2A6DB787C}" type="pres">
      <dgm:prSet presAssocID="{C105B3E7-DC1A-4B00-A402-AE606976F72F}" presName="LevelTwoTextNode" presStyleLbl="node4" presStyleIdx="6" presStyleCnt="13" custLinFactNeighborY="-56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DBE2C40-7DBB-4581-A6B4-EC2A2B677D0B}" type="pres">
      <dgm:prSet presAssocID="{C105B3E7-DC1A-4B00-A402-AE606976F72F}" presName="level3hierChild" presStyleCnt="0"/>
      <dgm:spPr/>
    </dgm:pt>
    <dgm:pt modelId="{3CB69013-7BF6-464A-9506-D440C8EBA798}" type="pres">
      <dgm:prSet presAssocID="{9205D413-FF15-4218-9164-F895C2431642}" presName="conn2-1" presStyleLbl="parChTrans1D4" presStyleIdx="7" presStyleCnt="13"/>
      <dgm:spPr/>
      <dgm:t>
        <a:bodyPr/>
        <a:lstStyle/>
        <a:p>
          <a:endParaRPr lang="en-GB"/>
        </a:p>
      </dgm:t>
    </dgm:pt>
    <dgm:pt modelId="{2A730135-A5A4-4322-A668-5202C45FC1FF}" type="pres">
      <dgm:prSet presAssocID="{9205D413-FF15-4218-9164-F895C2431642}" presName="connTx" presStyleLbl="parChTrans1D4" presStyleIdx="7" presStyleCnt="13"/>
      <dgm:spPr/>
      <dgm:t>
        <a:bodyPr/>
        <a:lstStyle/>
        <a:p>
          <a:endParaRPr lang="en-GB"/>
        </a:p>
      </dgm:t>
    </dgm:pt>
    <dgm:pt modelId="{EA46F695-B7BD-4768-BCC9-4BD1B4F534FE}" type="pres">
      <dgm:prSet presAssocID="{55AB4BD4-CD16-4758-A195-B2E7DA72FED2}" presName="root2" presStyleCnt="0"/>
      <dgm:spPr/>
    </dgm:pt>
    <dgm:pt modelId="{5EC89F12-AF2F-433F-AC9E-7B4E6EDD61A1}" type="pres">
      <dgm:prSet presAssocID="{55AB4BD4-CD16-4758-A195-B2E7DA72FED2}" presName="LevelTwoTextNode" presStyleLbl="node4" presStyleIdx="7" presStyleCnt="1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8D24A87-D926-4DED-9083-988DC78100E5}" type="pres">
      <dgm:prSet presAssocID="{55AB4BD4-CD16-4758-A195-B2E7DA72FED2}" presName="level3hierChild" presStyleCnt="0"/>
      <dgm:spPr/>
    </dgm:pt>
    <dgm:pt modelId="{994413DF-5E96-43AB-8019-E6B0AE14414E}" type="pres">
      <dgm:prSet presAssocID="{5C5A3EE1-64C3-44A9-96DF-58A6C4AD1BF7}" presName="conn2-1" presStyleLbl="parChTrans1D4" presStyleIdx="8" presStyleCnt="13"/>
      <dgm:spPr/>
      <dgm:t>
        <a:bodyPr/>
        <a:lstStyle/>
        <a:p>
          <a:endParaRPr lang="en-GB"/>
        </a:p>
      </dgm:t>
    </dgm:pt>
    <dgm:pt modelId="{15DED082-E27E-44A5-A234-A9504302D41D}" type="pres">
      <dgm:prSet presAssocID="{5C5A3EE1-64C3-44A9-96DF-58A6C4AD1BF7}" presName="connTx" presStyleLbl="parChTrans1D4" presStyleIdx="8" presStyleCnt="13"/>
      <dgm:spPr/>
      <dgm:t>
        <a:bodyPr/>
        <a:lstStyle/>
        <a:p>
          <a:endParaRPr lang="en-GB"/>
        </a:p>
      </dgm:t>
    </dgm:pt>
    <dgm:pt modelId="{179128E6-88C0-499A-9A9D-99F0A47EB19C}" type="pres">
      <dgm:prSet presAssocID="{315E38B2-A0B4-4E6D-8BAF-855625CB0556}" presName="root2" presStyleCnt="0"/>
      <dgm:spPr/>
    </dgm:pt>
    <dgm:pt modelId="{0D737D23-212F-4BE5-A3E2-0376A2EB98F3}" type="pres">
      <dgm:prSet presAssocID="{315E38B2-A0B4-4E6D-8BAF-855625CB0556}" presName="LevelTwoTextNode" presStyleLbl="node4" presStyleIdx="8" presStyleCnt="13" custLinFactNeighborY="137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2C72EF3-0596-4090-9171-30E1E26A873A}" type="pres">
      <dgm:prSet presAssocID="{315E38B2-A0B4-4E6D-8BAF-855625CB0556}" presName="level3hierChild" presStyleCnt="0"/>
      <dgm:spPr/>
    </dgm:pt>
    <dgm:pt modelId="{87F6F10C-EDA1-41FA-BA28-B7E0A0BC8FF3}" type="pres">
      <dgm:prSet presAssocID="{72C678E5-5225-4A9B-BA0A-EE41D187D687}" presName="conn2-1" presStyleLbl="parChTrans1D4" presStyleIdx="9" presStyleCnt="13"/>
      <dgm:spPr/>
      <dgm:t>
        <a:bodyPr/>
        <a:lstStyle/>
        <a:p>
          <a:endParaRPr lang="en-GB"/>
        </a:p>
      </dgm:t>
    </dgm:pt>
    <dgm:pt modelId="{4E30BF9D-3434-4F93-8313-D00D40BBA30E}" type="pres">
      <dgm:prSet presAssocID="{72C678E5-5225-4A9B-BA0A-EE41D187D687}" presName="connTx" presStyleLbl="parChTrans1D4" presStyleIdx="9" presStyleCnt="13"/>
      <dgm:spPr/>
      <dgm:t>
        <a:bodyPr/>
        <a:lstStyle/>
        <a:p>
          <a:endParaRPr lang="en-GB"/>
        </a:p>
      </dgm:t>
    </dgm:pt>
    <dgm:pt modelId="{D4A7AE74-95A6-46B4-A2A9-D875927B455D}" type="pres">
      <dgm:prSet presAssocID="{C77E01C4-6E94-4CDD-B6D0-994D081A26D2}" presName="root2" presStyleCnt="0"/>
      <dgm:spPr/>
    </dgm:pt>
    <dgm:pt modelId="{73A7FED4-BA66-4C3F-BA55-DB2B8F3E234C}" type="pres">
      <dgm:prSet presAssocID="{C77E01C4-6E94-4CDD-B6D0-994D081A26D2}" presName="LevelTwoTextNode" presStyleLbl="node4" presStyleIdx="9" presStyleCnt="13" custLinFactY="-71349" custLinFactNeighborY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FB01742-6CE3-4CB9-A016-D3842ABDBF6D}" type="pres">
      <dgm:prSet presAssocID="{C77E01C4-6E94-4CDD-B6D0-994D081A26D2}" presName="level3hierChild" presStyleCnt="0"/>
      <dgm:spPr/>
    </dgm:pt>
    <dgm:pt modelId="{7D43B7A5-77A1-4D20-A5D1-9E4BEA2FE8F1}" type="pres">
      <dgm:prSet presAssocID="{A30E6C7B-E2F9-4A65-BEF8-874E9D8BB6C6}" presName="conn2-1" presStyleLbl="parChTrans1D4" presStyleIdx="10" presStyleCnt="13"/>
      <dgm:spPr/>
      <dgm:t>
        <a:bodyPr/>
        <a:lstStyle/>
        <a:p>
          <a:endParaRPr lang="en-GB"/>
        </a:p>
      </dgm:t>
    </dgm:pt>
    <dgm:pt modelId="{BDD2C53D-9D3B-432C-893A-FF769D87F7BE}" type="pres">
      <dgm:prSet presAssocID="{A30E6C7B-E2F9-4A65-BEF8-874E9D8BB6C6}" presName="connTx" presStyleLbl="parChTrans1D4" presStyleIdx="10" presStyleCnt="13"/>
      <dgm:spPr/>
      <dgm:t>
        <a:bodyPr/>
        <a:lstStyle/>
        <a:p>
          <a:endParaRPr lang="en-GB"/>
        </a:p>
      </dgm:t>
    </dgm:pt>
    <dgm:pt modelId="{2576AF08-98AC-4739-AB36-3671F9D5C852}" type="pres">
      <dgm:prSet presAssocID="{93B37477-8929-452C-ABC3-E369395EA082}" presName="root2" presStyleCnt="0"/>
      <dgm:spPr/>
    </dgm:pt>
    <dgm:pt modelId="{F1D03869-2C3A-4F64-9F11-BB93B6034D29}" type="pres">
      <dgm:prSet presAssocID="{93B37477-8929-452C-ABC3-E369395EA082}" presName="LevelTwoTextNode" presStyleLbl="node4" presStyleIdx="10" presStyleCnt="13" custLinFactY="-100000" custLinFactNeighborX="262" custLinFactNeighborY="-12580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F0398E6-5630-44E3-BBDF-C61600CEF712}" type="pres">
      <dgm:prSet presAssocID="{93B37477-8929-452C-ABC3-E369395EA082}" presName="level3hierChild" presStyleCnt="0"/>
      <dgm:spPr/>
    </dgm:pt>
    <dgm:pt modelId="{156C6268-92E5-4017-A65B-1E2CD9261E05}" type="pres">
      <dgm:prSet presAssocID="{D78027AD-DD5A-4FDB-B2AE-3108A907A2B5}" presName="conn2-1" presStyleLbl="parChTrans1D4" presStyleIdx="11" presStyleCnt="13"/>
      <dgm:spPr/>
      <dgm:t>
        <a:bodyPr/>
        <a:lstStyle/>
        <a:p>
          <a:endParaRPr lang="en-GB"/>
        </a:p>
      </dgm:t>
    </dgm:pt>
    <dgm:pt modelId="{042AF9EA-A7E2-4036-B829-8E7E16CE6FDB}" type="pres">
      <dgm:prSet presAssocID="{D78027AD-DD5A-4FDB-B2AE-3108A907A2B5}" presName="connTx" presStyleLbl="parChTrans1D4" presStyleIdx="11" presStyleCnt="13"/>
      <dgm:spPr/>
      <dgm:t>
        <a:bodyPr/>
        <a:lstStyle/>
        <a:p>
          <a:endParaRPr lang="en-GB"/>
        </a:p>
      </dgm:t>
    </dgm:pt>
    <dgm:pt modelId="{9CE091B1-FF61-4340-A3D9-64E1B419E280}" type="pres">
      <dgm:prSet presAssocID="{38AADF65-A477-4CB3-B4D2-4271051D2760}" presName="root2" presStyleCnt="0"/>
      <dgm:spPr/>
    </dgm:pt>
    <dgm:pt modelId="{54D911EA-2B7D-4895-A60B-590D7E94DECD}" type="pres">
      <dgm:prSet presAssocID="{38AADF65-A477-4CB3-B4D2-4271051D2760}" presName="LevelTwoTextNode" presStyleLbl="node4" presStyleIdx="11" presStyleCnt="13" custLinFactY="-100000" custLinFactNeighborX="262" custLinFactNeighborY="-12862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C6C9D4E-90CE-4B2C-B7A4-6CF5D6333136}" type="pres">
      <dgm:prSet presAssocID="{38AADF65-A477-4CB3-B4D2-4271051D2760}" presName="level3hierChild" presStyleCnt="0"/>
      <dgm:spPr/>
    </dgm:pt>
    <dgm:pt modelId="{1A0DEDFC-A206-4940-B16F-D193678BE0F7}" type="pres">
      <dgm:prSet presAssocID="{F1767110-B3FA-46C6-89F0-46385FAF5C87}" presName="conn2-1" presStyleLbl="parChTrans1D4" presStyleIdx="12" presStyleCnt="13"/>
      <dgm:spPr/>
      <dgm:t>
        <a:bodyPr/>
        <a:lstStyle/>
        <a:p>
          <a:endParaRPr lang="en-GB"/>
        </a:p>
      </dgm:t>
    </dgm:pt>
    <dgm:pt modelId="{BB966BA0-C8CA-4BFE-A593-797D6B000ED1}" type="pres">
      <dgm:prSet presAssocID="{F1767110-B3FA-46C6-89F0-46385FAF5C87}" presName="connTx" presStyleLbl="parChTrans1D4" presStyleIdx="12" presStyleCnt="13"/>
      <dgm:spPr/>
      <dgm:t>
        <a:bodyPr/>
        <a:lstStyle/>
        <a:p>
          <a:endParaRPr lang="en-GB"/>
        </a:p>
      </dgm:t>
    </dgm:pt>
    <dgm:pt modelId="{7C3D38C6-90AB-48EC-9731-80E300E27CBB}" type="pres">
      <dgm:prSet presAssocID="{D1F1F400-0221-49E3-9C46-09E96BA65507}" presName="root2" presStyleCnt="0"/>
      <dgm:spPr/>
    </dgm:pt>
    <dgm:pt modelId="{AB1E632A-20BC-45A8-AC8A-DB9050554F96}" type="pres">
      <dgm:prSet presAssocID="{D1F1F400-0221-49E3-9C46-09E96BA65507}" presName="LevelTwoTextNode" presStyleLbl="node4" presStyleIdx="12" presStyleCnt="13" custLinFactY="-70045" custLinFactNeighborY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343C5DB-4BDD-49FB-85D6-F9BA4BF228F6}" type="pres">
      <dgm:prSet presAssocID="{D1F1F400-0221-49E3-9C46-09E96BA65507}" presName="level3hierChild" presStyleCnt="0"/>
      <dgm:spPr/>
    </dgm:pt>
    <dgm:pt modelId="{68E81BA9-2620-4A2B-939C-4BA2590F949D}" type="pres">
      <dgm:prSet presAssocID="{EA6FE381-8F13-4D9B-8731-00C4ED983360}" presName="conn2-1" presStyleLbl="parChTrans1D3" presStyleIdx="2" presStyleCnt="3"/>
      <dgm:spPr/>
      <dgm:t>
        <a:bodyPr/>
        <a:lstStyle/>
        <a:p>
          <a:endParaRPr lang="en-GB"/>
        </a:p>
      </dgm:t>
    </dgm:pt>
    <dgm:pt modelId="{B64E3EBE-E5C1-4FFC-8325-46B3DBBCEEFA}" type="pres">
      <dgm:prSet presAssocID="{EA6FE381-8F13-4D9B-8731-00C4ED983360}" presName="connTx" presStyleLbl="parChTrans1D3" presStyleIdx="2" presStyleCnt="3"/>
      <dgm:spPr/>
      <dgm:t>
        <a:bodyPr/>
        <a:lstStyle/>
        <a:p>
          <a:endParaRPr lang="en-GB"/>
        </a:p>
      </dgm:t>
    </dgm:pt>
    <dgm:pt modelId="{DE12720D-E8FA-4B63-9318-A557DB5A1711}" type="pres">
      <dgm:prSet presAssocID="{844E6380-F192-4E2C-9AE8-2EC3A75322FA}" presName="root2" presStyleCnt="0"/>
      <dgm:spPr/>
    </dgm:pt>
    <dgm:pt modelId="{748C8262-F1AD-47FB-82E9-943978CEEE00}" type="pres">
      <dgm:prSet presAssocID="{844E6380-F192-4E2C-9AE8-2EC3A75322FA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C743CF3-6BEC-45C5-89A9-86BF14A3387D}" type="pres">
      <dgm:prSet presAssocID="{844E6380-F192-4E2C-9AE8-2EC3A75322FA}" presName="level3hierChild" presStyleCnt="0"/>
      <dgm:spPr/>
    </dgm:pt>
  </dgm:ptLst>
  <dgm:cxnLst>
    <dgm:cxn modelId="{5FF24E2B-CEB6-4DB7-A215-FF0C455644DE}" type="presOf" srcId="{1D162C3B-49D3-4A26-943D-7B354357A869}" destId="{628E8893-4DAA-470B-ACFD-1A6E38D81BCA}" srcOrd="0" destOrd="0" presId="urn:microsoft.com/office/officeart/2005/8/layout/hierarchy2"/>
    <dgm:cxn modelId="{772ED300-3361-4EFB-83D9-B3CB4E40A83E}" type="presOf" srcId="{D78027AD-DD5A-4FDB-B2AE-3108A907A2B5}" destId="{156C6268-92E5-4017-A65B-1E2CD9261E05}" srcOrd="0" destOrd="0" presId="urn:microsoft.com/office/officeart/2005/8/layout/hierarchy2"/>
    <dgm:cxn modelId="{92AEFE65-68A4-4DF9-83B6-9AEF35E1F6EC}" srcId="{89748BA3-2F3D-44B8-BCAE-A72575BC4943}" destId="{00E3FD11-CA3F-4854-ABD9-4AE1022D9EB9}" srcOrd="2" destOrd="0" parTransId="{24E645A4-ED23-4C17-ABD0-923EA4974B0D}" sibTransId="{B9FFBE65-B4A6-47FE-801F-F016D20E5CFC}"/>
    <dgm:cxn modelId="{5120E734-8DAA-4012-B91D-36F86C8E5DF2}" type="presOf" srcId="{55AB4BD4-CD16-4758-A195-B2E7DA72FED2}" destId="{5EC89F12-AF2F-433F-AC9E-7B4E6EDD61A1}" srcOrd="0" destOrd="0" presId="urn:microsoft.com/office/officeart/2005/8/layout/hierarchy2"/>
    <dgm:cxn modelId="{61A18E08-1BD1-4272-BAC7-5AD8FE17B90C}" type="presOf" srcId="{90468798-C5D6-46A7-A4C7-DE6F7A1E442C}" destId="{F26154D5-C300-4C71-95D2-656DDC87CDDE}" srcOrd="0" destOrd="0" presId="urn:microsoft.com/office/officeart/2005/8/layout/hierarchy2"/>
    <dgm:cxn modelId="{E6EA8C83-5F0A-4078-9056-C2287D67912C}" type="presOf" srcId="{93B37477-8929-452C-ABC3-E369395EA082}" destId="{F1D03869-2C3A-4F64-9F11-BB93B6034D29}" srcOrd="0" destOrd="0" presId="urn:microsoft.com/office/officeart/2005/8/layout/hierarchy2"/>
    <dgm:cxn modelId="{D472D11D-A202-41FD-9571-43BECD9AC382}" srcId="{89748BA3-2F3D-44B8-BCAE-A72575BC4943}" destId="{1D162C3B-49D3-4A26-943D-7B354357A869}" srcOrd="0" destOrd="0" parTransId="{28EB7ECD-ECAF-42F5-A8BE-C510408606C7}" sibTransId="{9E16CDFB-BF98-49C8-A0CC-623E93AE4D6F}"/>
    <dgm:cxn modelId="{952DAC2D-A027-429F-8D0C-C6DC45E99CED}" type="presOf" srcId="{EA6FE381-8F13-4D9B-8731-00C4ED983360}" destId="{B64E3EBE-E5C1-4FFC-8325-46B3DBBCEEFA}" srcOrd="1" destOrd="0" presId="urn:microsoft.com/office/officeart/2005/8/layout/hierarchy2"/>
    <dgm:cxn modelId="{1077D18F-DAFB-4821-8D91-72CA7621E5AA}" type="presOf" srcId="{C47FF1A8-BE57-4C85-BE44-E2458AB9E27C}" destId="{8BA62BBE-CB6A-4C1A-B074-1E62730ED115}" srcOrd="1" destOrd="0" presId="urn:microsoft.com/office/officeart/2005/8/layout/hierarchy2"/>
    <dgm:cxn modelId="{0EBE8E22-0906-48E7-8CE7-8DC8BED899B7}" srcId="{5EADD5E0-56E4-4932-A6AF-D939400DE487}" destId="{89748BA3-2F3D-44B8-BCAE-A72575BC4943}" srcOrd="1" destOrd="0" parTransId="{094B3850-5B38-4C53-8F2E-972174A9FE4A}" sibTransId="{F86727B2-0D58-47DE-B719-A250544AD4CA}"/>
    <dgm:cxn modelId="{BC630D18-1A12-4417-B82B-0B0FBCE99A5F}" type="presOf" srcId="{24E645A4-ED23-4C17-ABD0-923EA4974B0D}" destId="{BDCD2804-3929-4C07-909E-032FEDD73BD5}" srcOrd="1" destOrd="0" presId="urn:microsoft.com/office/officeart/2005/8/layout/hierarchy2"/>
    <dgm:cxn modelId="{71FACE86-8A30-41EA-B317-4A8FB7A5C582}" type="presOf" srcId="{C85E2A29-A59E-40E9-A6DF-CAF6BBACBC83}" destId="{642EAF1D-3AB0-4ED7-A11F-23ED84458524}" srcOrd="1" destOrd="0" presId="urn:microsoft.com/office/officeart/2005/8/layout/hierarchy2"/>
    <dgm:cxn modelId="{5C0CCC4E-7A86-4AF5-A324-635787A2012A}" srcId="{C77E01C4-6E94-4CDD-B6D0-994D081A26D2}" destId="{38AADF65-A477-4CB3-B4D2-4271051D2760}" srcOrd="1" destOrd="0" parTransId="{D78027AD-DD5A-4FDB-B2AE-3108A907A2B5}" sibTransId="{17D6A473-D229-4ED2-8F9D-04ABD6202D47}"/>
    <dgm:cxn modelId="{FBA88697-299B-465E-AEA4-F8E1BC00766D}" srcId="{5EADD5E0-56E4-4932-A6AF-D939400DE487}" destId="{E7763CF7-B597-4271-BEB3-D8BC1D222953}" srcOrd="0" destOrd="0" parTransId="{C47FF1A8-BE57-4C85-BE44-E2458AB9E27C}" sibTransId="{D0D7DE80-8E67-4BD0-8976-86134D5F7A99}"/>
    <dgm:cxn modelId="{38B85735-EE59-4625-9BD5-37A027568949}" type="presOf" srcId="{3C0CD29C-1C36-4AC5-9FD8-6ACAF48F4932}" destId="{3521DA68-951B-4A98-BAA0-5F320C7F712B}" srcOrd="1" destOrd="0" presId="urn:microsoft.com/office/officeart/2005/8/layout/hierarchy2"/>
    <dgm:cxn modelId="{4C9C95A7-CE8A-4707-8F15-E1D6CB993A11}" type="presOf" srcId="{09B19255-0A8C-42E5-AA50-9EB3C5EDB5BD}" destId="{8E354846-4E15-4DB6-8304-CB7E56AAA7A6}" srcOrd="0" destOrd="0" presId="urn:microsoft.com/office/officeart/2005/8/layout/hierarchy2"/>
    <dgm:cxn modelId="{12E5EA86-43BF-4D2F-9966-1A1B47450F0A}" type="presOf" srcId="{315E38B2-A0B4-4E6D-8BAF-855625CB0556}" destId="{0D737D23-212F-4BE5-A3E2-0376A2EB98F3}" srcOrd="0" destOrd="0" presId="urn:microsoft.com/office/officeart/2005/8/layout/hierarchy2"/>
    <dgm:cxn modelId="{24BD6BE0-91B0-42EF-B40E-9D38C029B9FA}" type="presOf" srcId="{5C5A3EE1-64C3-44A9-96DF-58A6C4AD1BF7}" destId="{994413DF-5E96-43AB-8019-E6B0AE14414E}" srcOrd="0" destOrd="0" presId="urn:microsoft.com/office/officeart/2005/8/layout/hierarchy2"/>
    <dgm:cxn modelId="{2E49121D-AD94-4E35-A751-5214862E2021}" srcId="{C77E01C4-6E94-4CDD-B6D0-994D081A26D2}" destId="{93B37477-8929-452C-ABC3-E369395EA082}" srcOrd="0" destOrd="0" parTransId="{A30E6C7B-E2F9-4A65-BEF8-874E9D8BB6C6}" sibTransId="{B043BAEA-78F9-4107-A6EF-FD4D97A7B247}"/>
    <dgm:cxn modelId="{EB93E83E-080D-4B17-B8E3-17AF67712721}" srcId="{A11E5CC0-C4C4-4ED5-95ED-565DA4F47DE9}" destId="{90468798-C5D6-46A7-A4C7-DE6F7A1E442C}" srcOrd="0" destOrd="0" parTransId="{372A62D9-4BA4-4F7D-9D1B-E9E8ECCEC604}" sibTransId="{ACEB0360-8255-4E08-9019-DD957F91F9C6}"/>
    <dgm:cxn modelId="{36101777-9134-4F8A-AF1F-AD5D9C667CA4}" type="presOf" srcId="{72C678E5-5225-4A9B-BA0A-EE41D187D687}" destId="{87F6F10C-EDA1-41FA-BA28-B7E0A0BC8FF3}" srcOrd="0" destOrd="0" presId="urn:microsoft.com/office/officeart/2005/8/layout/hierarchy2"/>
    <dgm:cxn modelId="{32D03357-D86D-4F6D-B765-0AD0D5E174A9}" type="presOf" srcId="{C105B3E7-DC1A-4B00-A402-AE606976F72F}" destId="{2873E854-5BD9-4BF7-9528-90A2A6DB787C}" srcOrd="0" destOrd="0" presId="urn:microsoft.com/office/officeart/2005/8/layout/hierarchy2"/>
    <dgm:cxn modelId="{FB9B44EC-BD1C-4226-B3F2-108E6967158F}" type="presOf" srcId="{28EB7ECD-ECAF-42F5-A8BE-C510408606C7}" destId="{D1DD74CC-7EF9-4F5B-B430-EC6955CB5857}" srcOrd="0" destOrd="0" presId="urn:microsoft.com/office/officeart/2005/8/layout/hierarchy2"/>
    <dgm:cxn modelId="{AFCC8D7F-C89B-4264-A14C-4B70718354B0}" srcId="{5EADD5E0-56E4-4932-A6AF-D939400DE487}" destId="{97CD52C4-4CE0-4BDC-9EDE-27E810B0EBC3}" srcOrd="2" destOrd="0" parTransId="{1B818F5D-8811-4275-B503-AF968E253E06}" sibTransId="{3821EF05-90FE-493A-8A5A-DCD56134857B}"/>
    <dgm:cxn modelId="{1A5ADB70-FF2F-4C50-8E3D-E4B6E8E73292}" type="presOf" srcId="{A30E6C7B-E2F9-4A65-BEF8-874E9D8BB6C6}" destId="{7D43B7A5-77A1-4D20-A5D1-9E4BEA2FE8F1}" srcOrd="0" destOrd="0" presId="urn:microsoft.com/office/officeart/2005/8/layout/hierarchy2"/>
    <dgm:cxn modelId="{E38CB469-16E7-4727-91D1-5A6492488613}" type="presOf" srcId="{EA6FE381-8F13-4D9B-8731-00C4ED983360}" destId="{68E81BA9-2620-4A2B-939C-4BA2590F949D}" srcOrd="0" destOrd="0" presId="urn:microsoft.com/office/officeart/2005/8/layout/hierarchy2"/>
    <dgm:cxn modelId="{72C63000-0618-40F1-BF99-DE20509D9D37}" type="presOf" srcId="{1612676A-8F69-498A-9990-FE58428FDB89}" destId="{C223C0EA-5E46-4ABC-93B6-E4DDE9F17CCB}" srcOrd="0" destOrd="0" presId="urn:microsoft.com/office/officeart/2005/8/layout/hierarchy2"/>
    <dgm:cxn modelId="{6BD7793A-C3FC-4499-AEFC-69549EA1DD3A}" type="presOf" srcId="{5EADD5E0-56E4-4932-A6AF-D939400DE487}" destId="{D2383A67-46DA-4DC8-BC75-6361EB01D06B}" srcOrd="0" destOrd="0" presId="urn:microsoft.com/office/officeart/2005/8/layout/hierarchy2"/>
    <dgm:cxn modelId="{87C6BC1A-1791-448D-ACE2-9C536C6BE16E}" srcId="{5EADD5E0-56E4-4932-A6AF-D939400DE487}" destId="{D1F1F400-0221-49E3-9C46-09E96BA65507}" srcOrd="4" destOrd="0" parTransId="{F1767110-B3FA-46C6-89F0-46385FAF5C87}" sibTransId="{90B25B6A-B6E7-46FC-9A6E-CEFEDB9ADEC3}"/>
    <dgm:cxn modelId="{B4313D98-263E-4CB2-8FB3-D3111586114C}" srcId="{97CD52C4-4CE0-4BDC-9EDE-27E810B0EBC3}" destId="{C105B3E7-DC1A-4B00-A402-AE606976F72F}" srcOrd="0" destOrd="0" parTransId="{BD7F5B7B-2507-47B9-9D9B-6A552158506B}" sibTransId="{689B66D8-D19E-44A4-B1F9-9EB13093BFB5}"/>
    <dgm:cxn modelId="{79CB0F6C-E4F1-418A-AE6E-3B9340A1E253}" type="presOf" srcId="{C85E2A29-A59E-40E9-A6DF-CAF6BBACBC83}" destId="{2EFDF759-FEEB-49A2-9454-009BDF62C047}" srcOrd="0" destOrd="0" presId="urn:microsoft.com/office/officeart/2005/8/layout/hierarchy2"/>
    <dgm:cxn modelId="{12508638-1D81-47C2-A0BC-14FDEEF1A985}" type="presOf" srcId="{89748BA3-2F3D-44B8-BCAE-A72575BC4943}" destId="{DEEBFAEB-99B6-44DF-85CE-6FF2989CB75D}" srcOrd="0" destOrd="0" presId="urn:microsoft.com/office/officeart/2005/8/layout/hierarchy2"/>
    <dgm:cxn modelId="{CE954995-6ADF-4362-BD58-C746A233D895}" type="presOf" srcId="{094B3850-5B38-4C53-8F2E-972174A9FE4A}" destId="{60C5DF58-5D88-4BCE-9D98-7AF7285CECE3}" srcOrd="0" destOrd="0" presId="urn:microsoft.com/office/officeart/2005/8/layout/hierarchy2"/>
    <dgm:cxn modelId="{E50D6A5E-9078-4505-9663-AAFC96E131BD}" type="presOf" srcId="{00E3FD11-CA3F-4854-ABD9-4AE1022D9EB9}" destId="{25DEEB6D-18CF-4C2D-8720-9D3161F38E60}" srcOrd="0" destOrd="0" presId="urn:microsoft.com/office/officeart/2005/8/layout/hierarchy2"/>
    <dgm:cxn modelId="{43616C8C-EE4C-4833-9584-64D579832ACB}" srcId="{97CD52C4-4CE0-4BDC-9EDE-27E810B0EBC3}" destId="{315E38B2-A0B4-4E6D-8BAF-855625CB0556}" srcOrd="2" destOrd="0" parTransId="{5C5A3EE1-64C3-44A9-96DF-58A6C4AD1BF7}" sibTransId="{DC812F2E-8B29-45B4-A052-9744322F0AF3}"/>
    <dgm:cxn modelId="{D5901ADD-C9B0-44A5-9856-A2134845DA1F}" type="presOf" srcId="{1B818F5D-8811-4275-B503-AF968E253E06}" destId="{E1703EA4-A964-43D0-91EB-10F159D897E7}" srcOrd="1" destOrd="0" presId="urn:microsoft.com/office/officeart/2005/8/layout/hierarchy2"/>
    <dgm:cxn modelId="{D8063EFB-0BD8-4711-A1F6-0DC3B0A416F6}" type="presOf" srcId="{97CD52C4-4CE0-4BDC-9EDE-27E810B0EBC3}" destId="{CDF0A3D3-F352-405B-8128-2E7A2D1E61A9}" srcOrd="0" destOrd="0" presId="urn:microsoft.com/office/officeart/2005/8/layout/hierarchy2"/>
    <dgm:cxn modelId="{693F3CDE-CCEF-4955-BA06-F4D4364E3AD6}" type="presOf" srcId="{1612676A-8F69-498A-9990-FE58428FDB89}" destId="{4A94967D-0B0C-492F-AAB8-A1C9F78AF790}" srcOrd="1" destOrd="0" presId="urn:microsoft.com/office/officeart/2005/8/layout/hierarchy2"/>
    <dgm:cxn modelId="{EBC2E567-65AC-44EF-A982-CBFEE415FA96}" type="presOf" srcId="{72C678E5-5225-4A9B-BA0A-EE41D187D687}" destId="{4E30BF9D-3434-4F93-8313-D00D40BBA30E}" srcOrd="1" destOrd="0" presId="urn:microsoft.com/office/officeart/2005/8/layout/hierarchy2"/>
    <dgm:cxn modelId="{4F2B1E1E-2E7E-4F1E-92BD-8D9E46E3217D}" type="presOf" srcId="{3C0CD29C-1C36-4AC5-9FD8-6ACAF48F4932}" destId="{B03CC247-B8EF-4F86-BFB3-A2BD684631F7}" srcOrd="0" destOrd="0" presId="urn:microsoft.com/office/officeart/2005/8/layout/hierarchy2"/>
    <dgm:cxn modelId="{D1C00635-21DD-4786-AFDB-E0777F6E9C21}" type="presOf" srcId="{F1767110-B3FA-46C6-89F0-46385FAF5C87}" destId="{1A0DEDFC-A206-4940-B16F-D193678BE0F7}" srcOrd="0" destOrd="0" presId="urn:microsoft.com/office/officeart/2005/8/layout/hierarchy2"/>
    <dgm:cxn modelId="{02781A66-8987-4EEA-885B-6CA032903972}" type="presOf" srcId="{C77E01C4-6E94-4CDD-B6D0-994D081A26D2}" destId="{73A7FED4-BA66-4C3F-BA55-DB2B8F3E234C}" srcOrd="0" destOrd="0" presId="urn:microsoft.com/office/officeart/2005/8/layout/hierarchy2"/>
    <dgm:cxn modelId="{6D661CA9-5024-406C-AF02-8C35F0E15777}" type="presOf" srcId="{581ABB84-6735-4647-9D0A-5675860FA9BA}" destId="{8B744E33-1C95-40FC-8D88-AC70B049EACB}" srcOrd="0" destOrd="0" presId="urn:microsoft.com/office/officeart/2005/8/layout/hierarchy2"/>
    <dgm:cxn modelId="{CCC3276F-BFB2-4104-BD58-1A4F98374C22}" type="presOf" srcId="{9205D413-FF15-4218-9164-F895C2431642}" destId="{2A730135-A5A4-4322-A668-5202C45FC1FF}" srcOrd="1" destOrd="0" presId="urn:microsoft.com/office/officeart/2005/8/layout/hierarchy2"/>
    <dgm:cxn modelId="{0FBCE39C-BB69-4A00-A5CD-3DBE9B28F610}" type="presOf" srcId="{D78027AD-DD5A-4FDB-B2AE-3108A907A2B5}" destId="{042AF9EA-A7E2-4036-B829-8E7E16CE6FDB}" srcOrd="1" destOrd="0" presId="urn:microsoft.com/office/officeart/2005/8/layout/hierarchy2"/>
    <dgm:cxn modelId="{80488401-70F0-4DE8-BBC9-18392D91FD04}" type="presOf" srcId="{28EB7ECD-ECAF-42F5-A8BE-C510408606C7}" destId="{200C32F7-AD55-4CDA-B2E5-8A90144055F0}" srcOrd="1" destOrd="0" presId="urn:microsoft.com/office/officeart/2005/8/layout/hierarchy2"/>
    <dgm:cxn modelId="{476A09C8-628F-4D39-892E-5931352BE9A6}" type="presOf" srcId="{BD7F5B7B-2507-47B9-9D9B-6A552158506B}" destId="{B3302EE5-F9CF-4ECA-91F4-1EE00FA0C089}" srcOrd="0" destOrd="0" presId="urn:microsoft.com/office/officeart/2005/8/layout/hierarchy2"/>
    <dgm:cxn modelId="{B559A271-9330-49FF-BB49-56D1A2BC0EE3}" srcId="{90468798-C5D6-46A7-A4C7-DE6F7A1E442C}" destId="{09B19255-0A8C-42E5-AA50-9EB3C5EDB5BD}" srcOrd="0" destOrd="0" parTransId="{3C0CD29C-1C36-4AC5-9FD8-6ACAF48F4932}" sibTransId="{2A544866-E60A-4577-AD46-3690FD85D64C}"/>
    <dgm:cxn modelId="{696D4612-732F-447A-9CE3-1C2189C7AA31}" type="presOf" srcId="{F1767110-B3FA-46C6-89F0-46385FAF5C87}" destId="{BB966BA0-C8CA-4BFE-A593-797D6B000ED1}" srcOrd="1" destOrd="0" presId="urn:microsoft.com/office/officeart/2005/8/layout/hierarchy2"/>
    <dgm:cxn modelId="{B2ECA144-6C3D-44AA-B274-B41936247E6E}" srcId="{5EADD5E0-56E4-4932-A6AF-D939400DE487}" destId="{C77E01C4-6E94-4CDD-B6D0-994D081A26D2}" srcOrd="3" destOrd="0" parTransId="{72C678E5-5225-4A9B-BA0A-EE41D187D687}" sibTransId="{2C675C7E-FE77-4DDA-9EBD-29EBD10F298D}"/>
    <dgm:cxn modelId="{F04A28C6-DFC4-4C2F-922F-FB443C30E8BF}" type="presOf" srcId="{D1F1F400-0221-49E3-9C46-09E96BA65507}" destId="{AB1E632A-20BC-45A8-AC8A-DB9050554F96}" srcOrd="0" destOrd="0" presId="urn:microsoft.com/office/officeart/2005/8/layout/hierarchy2"/>
    <dgm:cxn modelId="{4B8F4AED-48AF-4C0E-8ACF-62CC0642B6DD}" type="presOf" srcId="{1B818F5D-8811-4275-B503-AF968E253E06}" destId="{96CAEA9E-E966-490C-9C8B-311344AED059}" srcOrd="0" destOrd="0" presId="urn:microsoft.com/office/officeart/2005/8/layout/hierarchy2"/>
    <dgm:cxn modelId="{F84BEBD2-1A4B-40A3-8A86-8BBFCD95AC94}" type="presOf" srcId="{24E645A4-ED23-4C17-ABD0-923EA4974B0D}" destId="{E99BA576-9B71-43C5-9036-DB654B43E9DC}" srcOrd="0" destOrd="0" presId="urn:microsoft.com/office/officeart/2005/8/layout/hierarchy2"/>
    <dgm:cxn modelId="{C8BE0C9D-7EA5-45A7-9767-5AEC87E61E68}" type="presOf" srcId="{5C393284-2163-4847-9F81-1942BD07CF01}" destId="{1708A3D0-A9DD-4667-AF39-E79E54E860FB}" srcOrd="0" destOrd="0" presId="urn:microsoft.com/office/officeart/2005/8/layout/hierarchy2"/>
    <dgm:cxn modelId="{7E52CDBA-85AD-4063-9A38-B2CDF9771D9D}" type="presOf" srcId="{8DB7E58F-B9F2-4DB1-A9A9-F24AD91A8C43}" destId="{8217FFBB-3167-418A-ACCC-502C75D49635}" srcOrd="0" destOrd="0" presId="urn:microsoft.com/office/officeart/2005/8/layout/hierarchy2"/>
    <dgm:cxn modelId="{6578EF0E-0C2F-4FE0-B157-239C427D8129}" type="presOf" srcId="{38AADF65-A477-4CB3-B4D2-4271051D2760}" destId="{54D911EA-2B7D-4895-A60B-590D7E94DECD}" srcOrd="0" destOrd="0" presId="urn:microsoft.com/office/officeart/2005/8/layout/hierarchy2"/>
    <dgm:cxn modelId="{1751CE43-D85C-4242-A6C5-4C8B15EAC860}" type="presOf" srcId="{5C5A3EE1-64C3-44A9-96DF-58A6C4AD1BF7}" destId="{15DED082-E27E-44A5-A234-A9504302D41D}" srcOrd="1" destOrd="0" presId="urn:microsoft.com/office/officeart/2005/8/layout/hierarchy2"/>
    <dgm:cxn modelId="{8E776CF3-4047-4497-BB77-71D119D566E9}" srcId="{09B19255-0A8C-42E5-AA50-9EB3C5EDB5BD}" destId="{5EADD5E0-56E4-4932-A6AF-D939400DE487}" srcOrd="1" destOrd="0" parTransId="{C85E2A29-A59E-40E9-A6DF-CAF6BBACBC83}" sibTransId="{55ACFF33-AD58-4D61-9191-F8F4A24C8F7E}"/>
    <dgm:cxn modelId="{46A5F8A1-6AEE-4B1E-824A-16FECA949647}" type="presOf" srcId="{BD7F5B7B-2507-47B9-9D9B-6A552158506B}" destId="{628D7C24-AA90-411B-87FA-31892BB8390C}" srcOrd="1" destOrd="0" presId="urn:microsoft.com/office/officeart/2005/8/layout/hierarchy2"/>
    <dgm:cxn modelId="{D911261E-62F4-416F-906C-C890E1F7CD81}" type="presOf" srcId="{094B3850-5B38-4C53-8F2E-972174A9FE4A}" destId="{9F126F6F-CD05-4DED-9853-EFA55DAE145C}" srcOrd="1" destOrd="0" presId="urn:microsoft.com/office/officeart/2005/8/layout/hierarchy2"/>
    <dgm:cxn modelId="{97B140E1-479A-40C8-81F6-98B234EA9F25}" srcId="{09B19255-0A8C-42E5-AA50-9EB3C5EDB5BD}" destId="{844E6380-F192-4E2C-9AE8-2EC3A75322FA}" srcOrd="2" destOrd="0" parTransId="{EA6FE381-8F13-4D9B-8731-00C4ED983360}" sibTransId="{2F5EADC2-9AFB-497B-AEA5-627D95DA6E85}"/>
    <dgm:cxn modelId="{84D6C045-5B07-4E03-96CB-42D96828AC1E}" type="presOf" srcId="{A11E5CC0-C4C4-4ED5-95ED-565DA4F47DE9}" destId="{D120AE79-F39A-46F5-B663-157895DC27C3}" srcOrd="0" destOrd="0" presId="urn:microsoft.com/office/officeart/2005/8/layout/hierarchy2"/>
    <dgm:cxn modelId="{57960A90-8170-4D25-BBF4-78ED103C2E59}" srcId="{89748BA3-2F3D-44B8-BCAE-A72575BC4943}" destId="{8DB7E58F-B9F2-4DB1-A9A9-F24AD91A8C43}" srcOrd="1" destOrd="0" parTransId="{5C393284-2163-4847-9F81-1942BD07CF01}" sibTransId="{3317A194-82BD-4004-B031-755408F280D2}"/>
    <dgm:cxn modelId="{776CE8E7-82E6-4B16-97DB-A036193F2F49}" srcId="{97CD52C4-4CE0-4BDC-9EDE-27E810B0EBC3}" destId="{55AB4BD4-CD16-4758-A195-B2E7DA72FED2}" srcOrd="1" destOrd="0" parTransId="{9205D413-FF15-4218-9164-F895C2431642}" sibTransId="{920B73AD-197A-43BB-AF6C-C1FD9F36F25F}"/>
    <dgm:cxn modelId="{1B3AD5ED-FB4C-4281-AAFD-01EEC6AAF117}" type="presOf" srcId="{844E6380-F192-4E2C-9AE8-2EC3A75322FA}" destId="{748C8262-F1AD-47FB-82E9-943978CEEE00}" srcOrd="0" destOrd="0" presId="urn:microsoft.com/office/officeart/2005/8/layout/hierarchy2"/>
    <dgm:cxn modelId="{90292006-A7B1-4550-A9DC-D92B854A184D}" srcId="{09B19255-0A8C-42E5-AA50-9EB3C5EDB5BD}" destId="{581ABB84-6735-4647-9D0A-5675860FA9BA}" srcOrd="0" destOrd="0" parTransId="{1612676A-8F69-498A-9990-FE58428FDB89}" sibTransId="{AC557B02-EFC5-4AB5-8AB9-A645B4584992}"/>
    <dgm:cxn modelId="{8C7D44F7-2903-46DB-948D-C9D8BF6EC00D}" type="presOf" srcId="{9205D413-FF15-4218-9164-F895C2431642}" destId="{3CB69013-7BF6-464A-9506-D440C8EBA798}" srcOrd="0" destOrd="0" presId="urn:microsoft.com/office/officeart/2005/8/layout/hierarchy2"/>
    <dgm:cxn modelId="{E72AAC2C-0525-4003-80D2-FE76E3F6CEAA}" type="presOf" srcId="{A30E6C7B-E2F9-4A65-BEF8-874E9D8BB6C6}" destId="{BDD2C53D-9D3B-432C-893A-FF769D87F7BE}" srcOrd="1" destOrd="0" presId="urn:microsoft.com/office/officeart/2005/8/layout/hierarchy2"/>
    <dgm:cxn modelId="{08E26526-DD19-4A9E-9186-C5EE98DDD2E9}" type="presOf" srcId="{C47FF1A8-BE57-4C85-BE44-E2458AB9E27C}" destId="{0E782E25-3201-4EF8-AE62-4742F1E8D67A}" srcOrd="0" destOrd="0" presId="urn:microsoft.com/office/officeart/2005/8/layout/hierarchy2"/>
    <dgm:cxn modelId="{BC9C6D55-0D03-4814-BFEB-EA55EC143F27}" type="presOf" srcId="{5C393284-2163-4847-9F81-1942BD07CF01}" destId="{45F96FAE-9FA1-4107-AE07-278A4E30ED96}" srcOrd="1" destOrd="0" presId="urn:microsoft.com/office/officeart/2005/8/layout/hierarchy2"/>
    <dgm:cxn modelId="{9BD4B621-B916-4328-A134-ED434C13C8F6}" type="presOf" srcId="{E7763CF7-B597-4271-BEB3-D8BC1D222953}" destId="{3A2C27AC-066C-4F92-A760-8149C5ED8276}" srcOrd="0" destOrd="0" presId="urn:microsoft.com/office/officeart/2005/8/layout/hierarchy2"/>
    <dgm:cxn modelId="{F325FC0F-B7D4-47DE-8F73-EA1A86E78664}" type="presParOf" srcId="{D120AE79-F39A-46F5-B663-157895DC27C3}" destId="{A69F32A9-18EE-454D-BC48-AE069704E840}" srcOrd="0" destOrd="0" presId="urn:microsoft.com/office/officeart/2005/8/layout/hierarchy2"/>
    <dgm:cxn modelId="{969F3D86-549F-4BA7-8C3E-4B5C5BEC9538}" type="presParOf" srcId="{A69F32A9-18EE-454D-BC48-AE069704E840}" destId="{F26154D5-C300-4C71-95D2-656DDC87CDDE}" srcOrd="0" destOrd="0" presId="urn:microsoft.com/office/officeart/2005/8/layout/hierarchy2"/>
    <dgm:cxn modelId="{A92EF0E5-CFA0-4675-A5D8-9F3FDDE3981E}" type="presParOf" srcId="{A69F32A9-18EE-454D-BC48-AE069704E840}" destId="{1FA88961-87C6-42AF-9CAE-8D3403A48D2A}" srcOrd="1" destOrd="0" presId="urn:microsoft.com/office/officeart/2005/8/layout/hierarchy2"/>
    <dgm:cxn modelId="{F44E5EB9-C2BC-4300-8244-ADDC3B06BDAE}" type="presParOf" srcId="{1FA88961-87C6-42AF-9CAE-8D3403A48D2A}" destId="{B03CC247-B8EF-4F86-BFB3-A2BD684631F7}" srcOrd="0" destOrd="0" presId="urn:microsoft.com/office/officeart/2005/8/layout/hierarchy2"/>
    <dgm:cxn modelId="{EDDC702A-F262-4613-A9BC-4013BFE265DC}" type="presParOf" srcId="{B03CC247-B8EF-4F86-BFB3-A2BD684631F7}" destId="{3521DA68-951B-4A98-BAA0-5F320C7F712B}" srcOrd="0" destOrd="0" presId="urn:microsoft.com/office/officeart/2005/8/layout/hierarchy2"/>
    <dgm:cxn modelId="{ED59EF73-9EA9-48F1-85A0-66F3DB6CF2E2}" type="presParOf" srcId="{1FA88961-87C6-42AF-9CAE-8D3403A48D2A}" destId="{5788E070-FE90-4AA2-B844-50284C1DC2E1}" srcOrd="1" destOrd="0" presId="urn:microsoft.com/office/officeart/2005/8/layout/hierarchy2"/>
    <dgm:cxn modelId="{AAA10DF1-89EC-4D92-BED3-82E96E560F39}" type="presParOf" srcId="{5788E070-FE90-4AA2-B844-50284C1DC2E1}" destId="{8E354846-4E15-4DB6-8304-CB7E56AAA7A6}" srcOrd="0" destOrd="0" presId="urn:microsoft.com/office/officeart/2005/8/layout/hierarchy2"/>
    <dgm:cxn modelId="{6E44E5A7-CFFD-42F8-82F5-0132B4BF0CDC}" type="presParOf" srcId="{5788E070-FE90-4AA2-B844-50284C1DC2E1}" destId="{03DA2F25-1926-40C0-8CED-8ED6F86DCA15}" srcOrd="1" destOrd="0" presId="urn:microsoft.com/office/officeart/2005/8/layout/hierarchy2"/>
    <dgm:cxn modelId="{2A450CAC-09AD-40FB-8DFC-4F0F58D5BA9C}" type="presParOf" srcId="{03DA2F25-1926-40C0-8CED-8ED6F86DCA15}" destId="{C223C0EA-5E46-4ABC-93B6-E4DDE9F17CCB}" srcOrd="0" destOrd="0" presId="urn:microsoft.com/office/officeart/2005/8/layout/hierarchy2"/>
    <dgm:cxn modelId="{61E28F59-C3F5-4612-AEB5-3F75A076077E}" type="presParOf" srcId="{C223C0EA-5E46-4ABC-93B6-E4DDE9F17CCB}" destId="{4A94967D-0B0C-492F-AAB8-A1C9F78AF790}" srcOrd="0" destOrd="0" presId="urn:microsoft.com/office/officeart/2005/8/layout/hierarchy2"/>
    <dgm:cxn modelId="{F3EFC925-216B-44C9-A93C-0B3A44125E7B}" type="presParOf" srcId="{03DA2F25-1926-40C0-8CED-8ED6F86DCA15}" destId="{C19DFEBB-C7ED-4311-9D32-63A4A3658FE2}" srcOrd="1" destOrd="0" presId="urn:microsoft.com/office/officeart/2005/8/layout/hierarchy2"/>
    <dgm:cxn modelId="{87090F1A-269D-4036-B098-54C4C826F206}" type="presParOf" srcId="{C19DFEBB-C7ED-4311-9D32-63A4A3658FE2}" destId="{8B744E33-1C95-40FC-8D88-AC70B049EACB}" srcOrd="0" destOrd="0" presId="urn:microsoft.com/office/officeart/2005/8/layout/hierarchy2"/>
    <dgm:cxn modelId="{934D8F9E-58AB-4A6D-84BE-67C867E452AA}" type="presParOf" srcId="{C19DFEBB-C7ED-4311-9D32-63A4A3658FE2}" destId="{F4F6B6F0-7F97-46E7-B202-0D7D302A5F37}" srcOrd="1" destOrd="0" presId="urn:microsoft.com/office/officeart/2005/8/layout/hierarchy2"/>
    <dgm:cxn modelId="{14BFF4A9-FD6B-4D3D-8206-19495DC6304D}" type="presParOf" srcId="{03DA2F25-1926-40C0-8CED-8ED6F86DCA15}" destId="{2EFDF759-FEEB-49A2-9454-009BDF62C047}" srcOrd="2" destOrd="0" presId="urn:microsoft.com/office/officeart/2005/8/layout/hierarchy2"/>
    <dgm:cxn modelId="{43A28CD8-62AE-4767-8831-12EF4E31B04E}" type="presParOf" srcId="{2EFDF759-FEEB-49A2-9454-009BDF62C047}" destId="{642EAF1D-3AB0-4ED7-A11F-23ED84458524}" srcOrd="0" destOrd="0" presId="urn:microsoft.com/office/officeart/2005/8/layout/hierarchy2"/>
    <dgm:cxn modelId="{DC531D14-4F93-48F2-83B0-36F076D39CC6}" type="presParOf" srcId="{03DA2F25-1926-40C0-8CED-8ED6F86DCA15}" destId="{ECE01BBA-716C-48B1-9D85-91E3B543F930}" srcOrd="3" destOrd="0" presId="urn:microsoft.com/office/officeart/2005/8/layout/hierarchy2"/>
    <dgm:cxn modelId="{39589682-96E7-4635-B7A9-B09B458C1516}" type="presParOf" srcId="{ECE01BBA-716C-48B1-9D85-91E3B543F930}" destId="{D2383A67-46DA-4DC8-BC75-6361EB01D06B}" srcOrd="0" destOrd="0" presId="urn:microsoft.com/office/officeart/2005/8/layout/hierarchy2"/>
    <dgm:cxn modelId="{5E2ECE70-E218-48FD-B8C7-72DB9905873C}" type="presParOf" srcId="{ECE01BBA-716C-48B1-9D85-91E3B543F930}" destId="{0A58638C-992E-489E-B58F-3D0F2F3340DB}" srcOrd="1" destOrd="0" presId="urn:microsoft.com/office/officeart/2005/8/layout/hierarchy2"/>
    <dgm:cxn modelId="{82583B8D-8E7C-43EB-BC3F-9C11ED9F71D6}" type="presParOf" srcId="{0A58638C-992E-489E-B58F-3D0F2F3340DB}" destId="{0E782E25-3201-4EF8-AE62-4742F1E8D67A}" srcOrd="0" destOrd="0" presId="urn:microsoft.com/office/officeart/2005/8/layout/hierarchy2"/>
    <dgm:cxn modelId="{4FDBEA14-94AB-4905-B173-A8ACFDD03550}" type="presParOf" srcId="{0E782E25-3201-4EF8-AE62-4742F1E8D67A}" destId="{8BA62BBE-CB6A-4C1A-B074-1E62730ED115}" srcOrd="0" destOrd="0" presId="urn:microsoft.com/office/officeart/2005/8/layout/hierarchy2"/>
    <dgm:cxn modelId="{FB2CACAC-8FBC-40F4-A2D5-C65328811491}" type="presParOf" srcId="{0A58638C-992E-489E-B58F-3D0F2F3340DB}" destId="{C076E986-417C-44C5-AA5D-D52071352DFC}" srcOrd="1" destOrd="0" presId="urn:microsoft.com/office/officeart/2005/8/layout/hierarchy2"/>
    <dgm:cxn modelId="{B9E4F9F9-824D-418E-A6D6-51B48AADFE22}" type="presParOf" srcId="{C076E986-417C-44C5-AA5D-D52071352DFC}" destId="{3A2C27AC-066C-4F92-A760-8149C5ED8276}" srcOrd="0" destOrd="0" presId="urn:microsoft.com/office/officeart/2005/8/layout/hierarchy2"/>
    <dgm:cxn modelId="{D2589F4C-FB1B-4302-829F-53F0CDDD01C1}" type="presParOf" srcId="{C076E986-417C-44C5-AA5D-D52071352DFC}" destId="{C2AF5733-4491-44A0-B156-D6752C0A5149}" srcOrd="1" destOrd="0" presId="urn:microsoft.com/office/officeart/2005/8/layout/hierarchy2"/>
    <dgm:cxn modelId="{CAD6E62B-9E43-42B2-919E-1B2F73BF1B53}" type="presParOf" srcId="{0A58638C-992E-489E-B58F-3D0F2F3340DB}" destId="{60C5DF58-5D88-4BCE-9D98-7AF7285CECE3}" srcOrd="2" destOrd="0" presId="urn:microsoft.com/office/officeart/2005/8/layout/hierarchy2"/>
    <dgm:cxn modelId="{B7DB65AF-DBF9-485C-A05A-6848822A5B04}" type="presParOf" srcId="{60C5DF58-5D88-4BCE-9D98-7AF7285CECE3}" destId="{9F126F6F-CD05-4DED-9853-EFA55DAE145C}" srcOrd="0" destOrd="0" presId="urn:microsoft.com/office/officeart/2005/8/layout/hierarchy2"/>
    <dgm:cxn modelId="{6889EE97-D24C-4B28-A5CD-737074202405}" type="presParOf" srcId="{0A58638C-992E-489E-B58F-3D0F2F3340DB}" destId="{843E325C-9580-41C8-A031-9851068C62AF}" srcOrd="3" destOrd="0" presId="urn:microsoft.com/office/officeart/2005/8/layout/hierarchy2"/>
    <dgm:cxn modelId="{1D933051-B742-4110-8CB3-8A7222A7C0DC}" type="presParOf" srcId="{843E325C-9580-41C8-A031-9851068C62AF}" destId="{DEEBFAEB-99B6-44DF-85CE-6FF2989CB75D}" srcOrd="0" destOrd="0" presId="urn:microsoft.com/office/officeart/2005/8/layout/hierarchy2"/>
    <dgm:cxn modelId="{9F1F794C-79FD-401A-B590-0BA8CFDBE32D}" type="presParOf" srcId="{843E325C-9580-41C8-A031-9851068C62AF}" destId="{5E578594-8D11-483E-8E31-541BA019BD34}" srcOrd="1" destOrd="0" presId="urn:microsoft.com/office/officeart/2005/8/layout/hierarchy2"/>
    <dgm:cxn modelId="{51E74554-4367-4EB5-AECA-44B2F3DAB618}" type="presParOf" srcId="{5E578594-8D11-483E-8E31-541BA019BD34}" destId="{D1DD74CC-7EF9-4F5B-B430-EC6955CB5857}" srcOrd="0" destOrd="0" presId="urn:microsoft.com/office/officeart/2005/8/layout/hierarchy2"/>
    <dgm:cxn modelId="{5A21AF92-786D-4D3A-AEC9-100EF1786AFB}" type="presParOf" srcId="{D1DD74CC-7EF9-4F5B-B430-EC6955CB5857}" destId="{200C32F7-AD55-4CDA-B2E5-8A90144055F0}" srcOrd="0" destOrd="0" presId="urn:microsoft.com/office/officeart/2005/8/layout/hierarchy2"/>
    <dgm:cxn modelId="{5FA8E052-49CC-43DC-9BE1-A3A233BA197B}" type="presParOf" srcId="{5E578594-8D11-483E-8E31-541BA019BD34}" destId="{CDA669DB-218F-4353-A818-A00891FE009F}" srcOrd="1" destOrd="0" presId="urn:microsoft.com/office/officeart/2005/8/layout/hierarchy2"/>
    <dgm:cxn modelId="{F2BCCD80-7532-444B-95A5-E9CC573322F2}" type="presParOf" srcId="{CDA669DB-218F-4353-A818-A00891FE009F}" destId="{628E8893-4DAA-470B-ACFD-1A6E38D81BCA}" srcOrd="0" destOrd="0" presId="urn:microsoft.com/office/officeart/2005/8/layout/hierarchy2"/>
    <dgm:cxn modelId="{FA7054E5-4A68-4B1F-BBA3-E1F14831D589}" type="presParOf" srcId="{CDA669DB-218F-4353-A818-A00891FE009F}" destId="{C55D581A-6C88-46A9-9714-416B2DA4D524}" srcOrd="1" destOrd="0" presId="urn:microsoft.com/office/officeart/2005/8/layout/hierarchy2"/>
    <dgm:cxn modelId="{F64F2C7F-5DE4-4696-A567-95A7EEE0E71B}" type="presParOf" srcId="{5E578594-8D11-483E-8E31-541BA019BD34}" destId="{1708A3D0-A9DD-4667-AF39-E79E54E860FB}" srcOrd="2" destOrd="0" presId="urn:microsoft.com/office/officeart/2005/8/layout/hierarchy2"/>
    <dgm:cxn modelId="{D7195302-8F7B-417D-85A8-D44E3B60D4C7}" type="presParOf" srcId="{1708A3D0-A9DD-4667-AF39-E79E54E860FB}" destId="{45F96FAE-9FA1-4107-AE07-278A4E30ED96}" srcOrd="0" destOrd="0" presId="urn:microsoft.com/office/officeart/2005/8/layout/hierarchy2"/>
    <dgm:cxn modelId="{00863CE3-60D6-4514-A5E8-2C0BDEDAE6F2}" type="presParOf" srcId="{5E578594-8D11-483E-8E31-541BA019BD34}" destId="{C8751D71-C582-4E9D-8452-AE7A00E488D4}" srcOrd="3" destOrd="0" presId="urn:microsoft.com/office/officeart/2005/8/layout/hierarchy2"/>
    <dgm:cxn modelId="{61261EA9-B752-4729-AEF6-0445B1659A69}" type="presParOf" srcId="{C8751D71-C582-4E9D-8452-AE7A00E488D4}" destId="{8217FFBB-3167-418A-ACCC-502C75D49635}" srcOrd="0" destOrd="0" presId="urn:microsoft.com/office/officeart/2005/8/layout/hierarchy2"/>
    <dgm:cxn modelId="{D59C9D16-21C9-467D-BA70-994D917B27DA}" type="presParOf" srcId="{C8751D71-C582-4E9D-8452-AE7A00E488D4}" destId="{241758FE-D424-470D-8D92-394A4A73A6F4}" srcOrd="1" destOrd="0" presId="urn:microsoft.com/office/officeart/2005/8/layout/hierarchy2"/>
    <dgm:cxn modelId="{6E547E67-F411-417B-A797-F74343A9E931}" type="presParOf" srcId="{5E578594-8D11-483E-8E31-541BA019BD34}" destId="{E99BA576-9B71-43C5-9036-DB654B43E9DC}" srcOrd="4" destOrd="0" presId="urn:microsoft.com/office/officeart/2005/8/layout/hierarchy2"/>
    <dgm:cxn modelId="{2E552601-CC37-474D-BB59-1EC3A1BFEC4D}" type="presParOf" srcId="{E99BA576-9B71-43C5-9036-DB654B43E9DC}" destId="{BDCD2804-3929-4C07-909E-032FEDD73BD5}" srcOrd="0" destOrd="0" presId="urn:microsoft.com/office/officeart/2005/8/layout/hierarchy2"/>
    <dgm:cxn modelId="{F68199A9-7C58-4BE7-980D-03501DEA885E}" type="presParOf" srcId="{5E578594-8D11-483E-8E31-541BA019BD34}" destId="{624F6813-BAC3-421D-9813-0BBB1D9ADA82}" srcOrd="5" destOrd="0" presId="urn:microsoft.com/office/officeart/2005/8/layout/hierarchy2"/>
    <dgm:cxn modelId="{FCCA38C5-DACA-49AE-AEE8-260B63FE29B8}" type="presParOf" srcId="{624F6813-BAC3-421D-9813-0BBB1D9ADA82}" destId="{25DEEB6D-18CF-4C2D-8720-9D3161F38E60}" srcOrd="0" destOrd="0" presId="urn:microsoft.com/office/officeart/2005/8/layout/hierarchy2"/>
    <dgm:cxn modelId="{907744DF-FF01-4B5A-80BE-BF37BB132308}" type="presParOf" srcId="{624F6813-BAC3-421D-9813-0BBB1D9ADA82}" destId="{07A98FB3-946F-4FD1-B93A-3C42C8690609}" srcOrd="1" destOrd="0" presId="urn:microsoft.com/office/officeart/2005/8/layout/hierarchy2"/>
    <dgm:cxn modelId="{6970F79C-9CED-480A-9CD7-147957EF12E4}" type="presParOf" srcId="{0A58638C-992E-489E-B58F-3D0F2F3340DB}" destId="{96CAEA9E-E966-490C-9C8B-311344AED059}" srcOrd="4" destOrd="0" presId="urn:microsoft.com/office/officeart/2005/8/layout/hierarchy2"/>
    <dgm:cxn modelId="{4B8AB189-AB47-46A9-A772-A0809124EFD3}" type="presParOf" srcId="{96CAEA9E-E966-490C-9C8B-311344AED059}" destId="{E1703EA4-A964-43D0-91EB-10F159D897E7}" srcOrd="0" destOrd="0" presId="urn:microsoft.com/office/officeart/2005/8/layout/hierarchy2"/>
    <dgm:cxn modelId="{76F0E9F6-E0AF-4921-9690-EC717490444D}" type="presParOf" srcId="{0A58638C-992E-489E-B58F-3D0F2F3340DB}" destId="{A9D50842-32DE-4F3F-928E-AB144777616C}" srcOrd="5" destOrd="0" presId="urn:microsoft.com/office/officeart/2005/8/layout/hierarchy2"/>
    <dgm:cxn modelId="{4505668E-FA53-4932-A3B4-BBCF823E062E}" type="presParOf" srcId="{A9D50842-32DE-4F3F-928E-AB144777616C}" destId="{CDF0A3D3-F352-405B-8128-2E7A2D1E61A9}" srcOrd="0" destOrd="0" presId="urn:microsoft.com/office/officeart/2005/8/layout/hierarchy2"/>
    <dgm:cxn modelId="{F8422B69-2290-4FC2-A9C5-3F96A288A528}" type="presParOf" srcId="{A9D50842-32DE-4F3F-928E-AB144777616C}" destId="{133EDB29-203C-424D-84A4-6B4A79D6F0F3}" srcOrd="1" destOrd="0" presId="urn:microsoft.com/office/officeart/2005/8/layout/hierarchy2"/>
    <dgm:cxn modelId="{3294F530-91BD-4EAD-9C85-B8F50EF67989}" type="presParOf" srcId="{133EDB29-203C-424D-84A4-6B4A79D6F0F3}" destId="{B3302EE5-F9CF-4ECA-91F4-1EE00FA0C089}" srcOrd="0" destOrd="0" presId="urn:microsoft.com/office/officeart/2005/8/layout/hierarchy2"/>
    <dgm:cxn modelId="{FBFECFF4-A51B-4559-B76E-A5646C802FE4}" type="presParOf" srcId="{B3302EE5-F9CF-4ECA-91F4-1EE00FA0C089}" destId="{628D7C24-AA90-411B-87FA-31892BB8390C}" srcOrd="0" destOrd="0" presId="urn:microsoft.com/office/officeart/2005/8/layout/hierarchy2"/>
    <dgm:cxn modelId="{86214D39-3392-4F43-8487-5DF57DC1951E}" type="presParOf" srcId="{133EDB29-203C-424D-84A4-6B4A79D6F0F3}" destId="{AB98A117-15DB-4220-AE05-286D83CE4302}" srcOrd="1" destOrd="0" presId="urn:microsoft.com/office/officeart/2005/8/layout/hierarchy2"/>
    <dgm:cxn modelId="{20551F49-F67A-4FA1-865D-0556E1D5FD6F}" type="presParOf" srcId="{AB98A117-15DB-4220-AE05-286D83CE4302}" destId="{2873E854-5BD9-4BF7-9528-90A2A6DB787C}" srcOrd="0" destOrd="0" presId="urn:microsoft.com/office/officeart/2005/8/layout/hierarchy2"/>
    <dgm:cxn modelId="{A78BDD56-331C-4718-8392-F5559235D8E2}" type="presParOf" srcId="{AB98A117-15DB-4220-AE05-286D83CE4302}" destId="{1DBE2C40-7DBB-4581-A6B4-EC2A2B677D0B}" srcOrd="1" destOrd="0" presId="urn:microsoft.com/office/officeart/2005/8/layout/hierarchy2"/>
    <dgm:cxn modelId="{45479B27-B238-4272-9815-076A36CA26A0}" type="presParOf" srcId="{133EDB29-203C-424D-84A4-6B4A79D6F0F3}" destId="{3CB69013-7BF6-464A-9506-D440C8EBA798}" srcOrd="2" destOrd="0" presId="urn:microsoft.com/office/officeart/2005/8/layout/hierarchy2"/>
    <dgm:cxn modelId="{8C973BBA-0DAE-4E7F-A233-9E87BDF5A6BC}" type="presParOf" srcId="{3CB69013-7BF6-464A-9506-D440C8EBA798}" destId="{2A730135-A5A4-4322-A668-5202C45FC1FF}" srcOrd="0" destOrd="0" presId="urn:microsoft.com/office/officeart/2005/8/layout/hierarchy2"/>
    <dgm:cxn modelId="{C5287903-339A-4439-A289-E25B8F829808}" type="presParOf" srcId="{133EDB29-203C-424D-84A4-6B4A79D6F0F3}" destId="{EA46F695-B7BD-4768-BCC9-4BD1B4F534FE}" srcOrd="3" destOrd="0" presId="urn:microsoft.com/office/officeart/2005/8/layout/hierarchy2"/>
    <dgm:cxn modelId="{75123EAA-7A6C-4E29-9778-409E1A7220CA}" type="presParOf" srcId="{EA46F695-B7BD-4768-BCC9-4BD1B4F534FE}" destId="{5EC89F12-AF2F-433F-AC9E-7B4E6EDD61A1}" srcOrd="0" destOrd="0" presId="urn:microsoft.com/office/officeart/2005/8/layout/hierarchy2"/>
    <dgm:cxn modelId="{4A5B3A51-DF78-46E3-A350-11D3BDB1AA9B}" type="presParOf" srcId="{EA46F695-B7BD-4768-BCC9-4BD1B4F534FE}" destId="{08D24A87-D926-4DED-9083-988DC78100E5}" srcOrd="1" destOrd="0" presId="urn:microsoft.com/office/officeart/2005/8/layout/hierarchy2"/>
    <dgm:cxn modelId="{70660B87-CD48-414D-A805-DA6396B2098B}" type="presParOf" srcId="{133EDB29-203C-424D-84A4-6B4A79D6F0F3}" destId="{994413DF-5E96-43AB-8019-E6B0AE14414E}" srcOrd="4" destOrd="0" presId="urn:microsoft.com/office/officeart/2005/8/layout/hierarchy2"/>
    <dgm:cxn modelId="{D43EBB56-7E39-4EA3-9B74-FA9150D4112F}" type="presParOf" srcId="{994413DF-5E96-43AB-8019-E6B0AE14414E}" destId="{15DED082-E27E-44A5-A234-A9504302D41D}" srcOrd="0" destOrd="0" presId="urn:microsoft.com/office/officeart/2005/8/layout/hierarchy2"/>
    <dgm:cxn modelId="{D0D81651-75E3-4D95-9B18-8A6D1C4DB00E}" type="presParOf" srcId="{133EDB29-203C-424D-84A4-6B4A79D6F0F3}" destId="{179128E6-88C0-499A-9A9D-99F0A47EB19C}" srcOrd="5" destOrd="0" presId="urn:microsoft.com/office/officeart/2005/8/layout/hierarchy2"/>
    <dgm:cxn modelId="{180A8B38-8FEB-4F35-BEEE-E9F21A45C6BC}" type="presParOf" srcId="{179128E6-88C0-499A-9A9D-99F0A47EB19C}" destId="{0D737D23-212F-4BE5-A3E2-0376A2EB98F3}" srcOrd="0" destOrd="0" presId="urn:microsoft.com/office/officeart/2005/8/layout/hierarchy2"/>
    <dgm:cxn modelId="{5CA6B525-3674-4B20-B6E1-2D3E57C78D78}" type="presParOf" srcId="{179128E6-88C0-499A-9A9D-99F0A47EB19C}" destId="{52C72EF3-0596-4090-9171-30E1E26A873A}" srcOrd="1" destOrd="0" presId="urn:microsoft.com/office/officeart/2005/8/layout/hierarchy2"/>
    <dgm:cxn modelId="{E67DBB07-2759-4D56-88A1-7073D6B9CB37}" type="presParOf" srcId="{0A58638C-992E-489E-B58F-3D0F2F3340DB}" destId="{87F6F10C-EDA1-41FA-BA28-B7E0A0BC8FF3}" srcOrd="6" destOrd="0" presId="urn:microsoft.com/office/officeart/2005/8/layout/hierarchy2"/>
    <dgm:cxn modelId="{3984DC45-E83F-4015-BFB5-728F78DEC109}" type="presParOf" srcId="{87F6F10C-EDA1-41FA-BA28-B7E0A0BC8FF3}" destId="{4E30BF9D-3434-4F93-8313-D00D40BBA30E}" srcOrd="0" destOrd="0" presId="urn:microsoft.com/office/officeart/2005/8/layout/hierarchy2"/>
    <dgm:cxn modelId="{7925C398-42D2-44F1-ABAA-51B3171FF658}" type="presParOf" srcId="{0A58638C-992E-489E-B58F-3D0F2F3340DB}" destId="{D4A7AE74-95A6-46B4-A2A9-D875927B455D}" srcOrd="7" destOrd="0" presId="urn:microsoft.com/office/officeart/2005/8/layout/hierarchy2"/>
    <dgm:cxn modelId="{8DE51434-F35C-4409-A497-C8920F4D4ED5}" type="presParOf" srcId="{D4A7AE74-95A6-46B4-A2A9-D875927B455D}" destId="{73A7FED4-BA66-4C3F-BA55-DB2B8F3E234C}" srcOrd="0" destOrd="0" presId="urn:microsoft.com/office/officeart/2005/8/layout/hierarchy2"/>
    <dgm:cxn modelId="{B4775F9C-6983-4F94-87A7-C8FD37BF2B4F}" type="presParOf" srcId="{D4A7AE74-95A6-46B4-A2A9-D875927B455D}" destId="{1FB01742-6CE3-4CB9-A016-D3842ABDBF6D}" srcOrd="1" destOrd="0" presId="urn:microsoft.com/office/officeart/2005/8/layout/hierarchy2"/>
    <dgm:cxn modelId="{90EBB855-DABD-48E0-87D2-91A5FAF49055}" type="presParOf" srcId="{1FB01742-6CE3-4CB9-A016-D3842ABDBF6D}" destId="{7D43B7A5-77A1-4D20-A5D1-9E4BEA2FE8F1}" srcOrd="0" destOrd="0" presId="urn:microsoft.com/office/officeart/2005/8/layout/hierarchy2"/>
    <dgm:cxn modelId="{8B6DF565-0288-4D0B-8412-AE349A1529A8}" type="presParOf" srcId="{7D43B7A5-77A1-4D20-A5D1-9E4BEA2FE8F1}" destId="{BDD2C53D-9D3B-432C-893A-FF769D87F7BE}" srcOrd="0" destOrd="0" presId="urn:microsoft.com/office/officeart/2005/8/layout/hierarchy2"/>
    <dgm:cxn modelId="{F9858F23-76CC-4DB7-B421-5CAD52715674}" type="presParOf" srcId="{1FB01742-6CE3-4CB9-A016-D3842ABDBF6D}" destId="{2576AF08-98AC-4739-AB36-3671F9D5C852}" srcOrd="1" destOrd="0" presId="urn:microsoft.com/office/officeart/2005/8/layout/hierarchy2"/>
    <dgm:cxn modelId="{5CD949DC-05A8-4ACD-AD1C-64B38364874C}" type="presParOf" srcId="{2576AF08-98AC-4739-AB36-3671F9D5C852}" destId="{F1D03869-2C3A-4F64-9F11-BB93B6034D29}" srcOrd="0" destOrd="0" presId="urn:microsoft.com/office/officeart/2005/8/layout/hierarchy2"/>
    <dgm:cxn modelId="{6EE62D95-542D-4D0F-BFCA-6CBDA5B3B979}" type="presParOf" srcId="{2576AF08-98AC-4739-AB36-3671F9D5C852}" destId="{CF0398E6-5630-44E3-BBDF-C61600CEF712}" srcOrd="1" destOrd="0" presId="urn:microsoft.com/office/officeart/2005/8/layout/hierarchy2"/>
    <dgm:cxn modelId="{5FC83823-3B30-4510-911D-37B4ED6BE2B2}" type="presParOf" srcId="{1FB01742-6CE3-4CB9-A016-D3842ABDBF6D}" destId="{156C6268-92E5-4017-A65B-1E2CD9261E05}" srcOrd="2" destOrd="0" presId="urn:microsoft.com/office/officeart/2005/8/layout/hierarchy2"/>
    <dgm:cxn modelId="{A3AA36BB-DDE6-43CE-BA19-9C4A1989E39A}" type="presParOf" srcId="{156C6268-92E5-4017-A65B-1E2CD9261E05}" destId="{042AF9EA-A7E2-4036-B829-8E7E16CE6FDB}" srcOrd="0" destOrd="0" presId="urn:microsoft.com/office/officeart/2005/8/layout/hierarchy2"/>
    <dgm:cxn modelId="{E99ED1A9-EA82-4757-8AA6-16ADD919E7CC}" type="presParOf" srcId="{1FB01742-6CE3-4CB9-A016-D3842ABDBF6D}" destId="{9CE091B1-FF61-4340-A3D9-64E1B419E280}" srcOrd="3" destOrd="0" presId="urn:microsoft.com/office/officeart/2005/8/layout/hierarchy2"/>
    <dgm:cxn modelId="{46263A17-FFED-4A21-889E-55FC0FC7A719}" type="presParOf" srcId="{9CE091B1-FF61-4340-A3D9-64E1B419E280}" destId="{54D911EA-2B7D-4895-A60B-590D7E94DECD}" srcOrd="0" destOrd="0" presId="urn:microsoft.com/office/officeart/2005/8/layout/hierarchy2"/>
    <dgm:cxn modelId="{7614A1B1-32FC-4B69-BA66-51DD9B3E3E5E}" type="presParOf" srcId="{9CE091B1-FF61-4340-A3D9-64E1B419E280}" destId="{1C6C9D4E-90CE-4B2C-B7A4-6CF5D6333136}" srcOrd="1" destOrd="0" presId="urn:microsoft.com/office/officeart/2005/8/layout/hierarchy2"/>
    <dgm:cxn modelId="{82411FA6-8DB1-47B4-BC25-87CFB931374C}" type="presParOf" srcId="{0A58638C-992E-489E-B58F-3D0F2F3340DB}" destId="{1A0DEDFC-A206-4940-B16F-D193678BE0F7}" srcOrd="8" destOrd="0" presId="urn:microsoft.com/office/officeart/2005/8/layout/hierarchy2"/>
    <dgm:cxn modelId="{4C7A241C-B7A3-4028-9FCD-A06FAA64BDC6}" type="presParOf" srcId="{1A0DEDFC-A206-4940-B16F-D193678BE0F7}" destId="{BB966BA0-C8CA-4BFE-A593-797D6B000ED1}" srcOrd="0" destOrd="0" presId="urn:microsoft.com/office/officeart/2005/8/layout/hierarchy2"/>
    <dgm:cxn modelId="{BB2E93EE-BD11-42D0-B7D5-8D24BFC85652}" type="presParOf" srcId="{0A58638C-992E-489E-B58F-3D0F2F3340DB}" destId="{7C3D38C6-90AB-48EC-9731-80E300E27CBB}" srcOrd="9" destOrd="0" presId="urn:microsoft.com/office/officeart/2005/8/layout/hierarchy2"/>
    <dgm:cxn modelId="{4737FC90-197C-4DC0-9361-C9B578500642}" type="presParOf" srcId="{7C3D38C6-90AB-48EC-9731-80E300E27CBB}" destId="{AB1E632A-20BC-45A8-AC8A-DB9050554F96}" srcOrd="0" destOrd="0" presId="urn:microsoft.com/office/officeart/2005/8/layout/hierarchy2"/>
    <dgm:cxn modelId="{B7BEC520-F173-46B2-BDA5-4FC4D727BD06}" type="presParOf" srcId="{7C3D38C6-90AB-48EC-9731-80E300E27CBB}" destId="{5343C5DB-4BDD-49FB-85D6-F9BA4BF228F6}" srcOrd="1" destOrd="0" presId="urn:microsoft.com/office/officeart/2005/8/layout/hierarchy2"/>
    <dgm:cxn modelId="{E57D0776-A76C-4FE1-B2C6-57636D28DA8A}" type="presParOf" srcId="{03DA2F25-1926-40C0-8CED-8ED6F86DCA15}" destId="{68E81BA9-2620-4A2B-939C-4BA2590F949D}" srcOrd="4" destOrd="0" presId="urn:microsoft.com/office/officeart/2005/8/layout/hierarchy2"/>
    <dgm:cxn modelId="{D2D2780D-40D4-4A6D-8972-1D8B3810D739}" type="presParOf" srcId="{68E81BA9-2620-4A2B-939C-4BA2590F949D}" destId="{B64E3EBE-E5C1-4FFC-8325-46B3DBBCEEFA}" srcOrd="0" destOrd="0" presId="urn:microsoft.com/office/officeart/2005/8/layout/hierarchy2"/>
    <dgm:cxn modelId="{29802D17-FE1C-4D03-A19C-F8BA864430F6}" type="presParOf" srcId="{03DA2F25-1926-40C0-8CED-8ED6F86DCA15}" destId="{DE12720D-E8FA-4B63-9318-A557DB5A1711}" srcOrd="5" destOrd="0" presId="urn:microsoft.com/office/officeart/2005/8/layout/hierarchy2"/>
    <dgm:cxn modelId="{6A8E1A61-ECCE-43EF-A31F-10A13882996C}" type="presParOf" srcId="{DE12720D-E8FA-4B63-9318-A557DB5A1711}" destId="{748C8262-F1AD-47FB-82E9-943978CEEE00}" srcOrd="0" destOrd="0" presId="urn:microsoft.com/office/officeart/2005/8/layout/hierarchy2"/>
    <dgm:cxn modelId="{2F8369B3-74FF-40CD-89E3-8DFE0A1605AB}" type="presParOf" srcId="{DE12720D-E8FA-4B63-9318-A557DB5A1711}" destId="{5C743CF3-6BEC-45C5-89A9-86BF14A3387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1E5CC0-C4C4-4ED5-95ED-565DA4F47DE9}" type="doc">
      <dgm:prSet loTypeId="urn:microsoft.com/office/officeart/2005/8/layout/hierarchy2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90468798-C5D6-46A7-A4C7-DE6F7A1E442C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l-PL" dirty="0" smtClean="0"/>
            <a:t>Assembly</a:t>
          </a:r>
          <a:endParaRPr lang="en-GB" dirty="0"/>
        </a:p>
      </dgm:t>
    </dgm:pt>
    <dgm:pt modelId="{372A62D9-4BA4-4F7D-9D1B-E9E8ECCEC604}" type="parTrans" cxnId="{EB93E83E-080D-4B17-B8E3-17AF67712721}">
      <dgm:prSet/>
      <dgm:spPr/>
      <dgm:t>
        <a:bodyPr/>
        <a:lstStyle/>
        <a:p>
          <a:endParaRPr lang="en-GB"/>
        </a:p>
      </dgm:t>
    </dgm:pt>
    <dgm:pt modelId="{ACEB0360-8255-4E08-9019-DD957F91F9C6}" type="sibTrans" cxnId="{EB93E83E-080D-4B17-B8E3-17AF67712721}">
      <dgm:prSet/>
      <dgm:spPr/>
      <dgm:t>
        <a:bodyPr/>
        <a:lstStyle/>
        <a:p>
          <a:endParaRPr lang="en-GB"/>
        </a:p>
      </dgm:t>
    </dgm:pt>
    <dgm:pt modelId="{09B19255-0A8C-42E5-AA50-9EB3C5EDB5BD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l-PL" dirty="0" smtClean="0"/>
            <a:t>Module</a:t>
          </a:r>
          <a:endParaRPr lang="en-GB" dirty="0"/>
        </a:p>
      </dgm:t>
    </dgm:pt>
    <dgm:pt modelId="{3C0CD29C-1C36-4AC5-9FD8-6ACAF48F4932}" type="parTrans" cxnId="{B559A271-9330-49FF-BB49-56D1A2BC0EE3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en-GB"/>
        </a:p>
      </dgm:t>
    </dgm:pt>
    <dgm:pt modelId="{2A544866-E60A-4577-AD46-3690FD85D64C}" type="sibTrans" cxnId="{B559A271-9330-49FF-BB49-56D1A2BC0EE3}">
      <dgm:prSet/>
      <dgm:spPr/>
      <dgm:t>
        <a:bodyPr/>
        <a:lstStyle/>
        <a:p>
          <a:endParaRPr lang="en-GB"/>
        </a:p>
      </dgm:t>
    </dgm:pt>
    <dgm:pt modelId="{581ABB84-6735-4647-9D0A-5675860FA9B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l-PL" dirty="0" smtClean="0"/>
            <a:t>Enum</a:t>
          </a:r>
          <a:endParaRPr lang="en-GB" dirty="0"/>
        </a:p>
      </dgm:t>
    </dgm:pt>
    <dgm:pt modelId="{1612676A-8F69-498A-9990-FE58428FDB89}" type="parTrans" cxnId="{90292006-A7B1-4550-A9DC-D92B854A184D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en-GB"/>
        </a:p>
      </dgm:t>
    </dgm:pt>
    <dgm:pt modelId="{AC557B02-EFC5-4AB5-8AB9-A645B4584992}" type="sibTrans" cxnId="{90292006-A7B1-4550-A9DC-D92B854A184D}">
      <dgm:prSet/>
      <dgm:spPr/>
      <dgm:t>
        <a:bodyPr/>
        <a:lstStyle/>
        <a:p>
          <a:endParaRPr lang="en-GB"/>
        </a:p>
      </dgm:t>
    </dgm:pt>
    <dgm:pt modelId="{5EADD5E0-56E4-4932-A6AF-D939400DE487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l-PL" dirty="0" smtClean="0"/>
            <a:t>Type</a:t>
          </a:r>
          <a:endParaRPr lang="en-GB" dirty="0"/>
        </a:p>
      </dgm:t>
    </dgm:pt>
    <dgm:pt modelId="{C85E2A29-A59E-40E9-A6DF-CAF6BBACBC83}" type="parTrans" cxnId="{8E776CF3-4047-4497-BB77-71D119D566E9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en-GB"/>
        </a:p>
      </dgm:t>
    </dgm:pt>
    <dgm:pt modelId="{55ACFF33-AD58-4D61-9191-F8F4A24C8F7E}" type="sibTrans" cxnId="{8E776CF3-4047-4497-BB77-71D119D566E9}">
      <dgm:prSet/>
      <dgm:spPr/>
      <dgm:t>
        <a:bodyPr/>
        <a:lstStyle/>
        <a:p>
          <a:endParaRPr lang="en-GB"/>
        </a:p>
      </dgm:t>
    </dgm:pt>
    <dgm:pt modelId="{844E6380-F192-4E2C-9AE8-2EC3A75322F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l-PL" dirty="0" smtClean="0"/>
            <a:t>Delegate</a:t>
          </a:r>
          <a:endParaRPr lang="en-GB" dirty="0"/>
        </a:p>
      </dgm:t>
    </dgm:pt>
    <dgm:pt modelId="{EA6FE381-8F13-4D9B-8731-00C4ED983360}" type="parTrans" cxnId="{97B140E1-479A-40C8-81F6-98B234EA9F25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en-GB"/>
        </a:p>
      </dgm:t>
    </dgm:pt>
    <dgm:pt modelId="{2F5EADC2-9AFB-497B-AEA5-627D95DA6E85}" type="sibTrans" cxnId="{97B140E1-479A-40C8-81F6-98B234EA9F25}">
      <dgm:prSet/>
      <dgm:spPr/>
      <dgm:t>
        <a:bodyPr/>
        <a:lstStyle/>
        <a:p>
          <a:endParaRPr lang="en-GB"/>
        </a:p>
      </dgm:t>
    </dgm:pt>
    <dgm:pt modelId="{E7763CF7-B597-4271-BEB3-D8BC1D22295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l-PL" dirty="0" smtClean="0"/>
            <a:t>Event</a:t>
          </a:r>
          <a:endParaRPr lang="en-GB" dirty="0"/>
        </a:p>
      </dgm:t>
    </dgm:pt>
    <dgm:pt modelId="{C47FF1A8-BE57-4C85-BE44-E2458AB9E27C}" type="parTrans" cxnId="{FBA88697-299B-465E-AEA4-F8E1BC00766D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en-GB"/>
        </a:p>
      </dgm:t>
    </dgm:pt>
    <dgm:pt modelId="{D0D7DE80-8E67-4BD0-8976-86134D5F7A99}" type="sibTrans" cxnId="{FBA88697-299B-465E-AEA4-F8E1BC00766D}">
      <dgm:prSet/>
      <dgm:spPr/>
      <dgm:t>
        <a:bodyPr/>
        <a:lstStyle/>
        <a:p>
          <a:endParaRPr lang="en-GB"/>
        </a:p>
      </dgm:t>
    </dgm:pt>
    <dgm:pt modelId="{97CD52C4-4CE0-4BDC-9EDE-27E810B0EBC3}">
      <dgm:prSet phldrT="[Text]"/>
      <dgm:spPr/>
      <dgm:t>
        <a:bodyPr/>
        <a:lstStyle/>
        <a:p>
          <a:r>
            <a:rPr lang="pl-PL" dirty="0" smtClean="0"/>
            <a:t>Method</a:t>
          </a:r>
          <a:endParaRPr lang="en-GB" dirty="0"/>
        </a:p>
      </dgm:t>
    </dgm:pt>
    <dgm:pt modelId="{1B818F5D-8811-4275-B503-AF968E253E06}" type="parTrans" cxnId="{AFCC8D7F-C89B-4264-A14C-4B70718354B0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en-GB"/>
        </a:p>
      </dgm:t>
    </dgm:pt>
    <dgm:pt modelId="{3821EF05-90FE-493A-8A5A-DCD56134857B}" type="sibTrans" cxnId="{AFCC8D7F-C89B-4264-A14C-4B70718354B0}">
      <dgm:prSet/>
      <dgm:spPr/>
      <dgm:t>
        <a:bodyPr/>
        <a:lstStyle/>
        <a:p>
          <a:endParaRPr lang="en-GB"/>
        </a:p>
      </dgm:t>
    </dgm:pt>
    <dgm:pt modelId="{89748BA3-2F3D-44B8-BCAE-A72575BC494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l-PL" dirty="0" smtClean="0"/>
            <a:t>Constructor</a:t>
          </a:r>
          <a:endParaRPr lang="en-GB" dirty="0"/>
        </a:p>
      </dgm:t>
    </dgm:pt>
    <dgm:pt modelId="{094B3850-5B38-4C53-8F2E-972174A9FE4A}" type="parTrans" cxnId="{0EBE8E22-0906-48E7-8CE7-8DC8BED899B7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en-GB"/>
        </a:p>
      </dgm:t>
    </dgm:pt>
    <dgm:pt modelId="{F86727B2-0D58-47DE-B719-A250544AD4CA}" type="sibTrans" cxnId="{0EBE8E22-0906-48E7-8CE7-8DC8BED899B7}">
      <dgm:prSet/>
      <dgm:spPr/>
      <dgm:t>
        <a:bodyPr/>
        <a:lstStyle/>
        <a:p>
          <a:endParaRPr lang="en-GB"/>
        </a:p>
      </dgm:t>
    </dgm:pt>
    <dgm:pt modelId="{C77E01C4-6E94-4CDD-B6D0-994D081A26D2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l-PL" dirty="0" smtClean="0"/>
            <a:t>Property</a:t>
          </a:r>
          <a:endParaRPr lang="en-GB" dirty="0"/>
        </a:p>
      </dgm:t>
    </dgm:pt>
    <dgm:pt modelId="{72C678E5-5225-4A9B-BA0A-EE41D187D687}" type="parTrans" cxnId="{B2ECA144-6C3D-44AA-B274-B41936247E6E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en-GB"/>
        </a:p>
      </dgm:t>
    </dgm:pt>
    <dgm:pt modelId="{2C675C7E-FE77-4DDA-9EBD-29EBD10F298D}" type="sibTrans" cxnId="{B2ECA144-6C3D-44AA-B274-B41936247E6E}">
      <dgm:prSet/>
      <dgm:spPr/>
      <dgm:t>
        <a:bodyPr/>
        <a:lstStyle/>
        <a:p>
          <a:endParaRPr lang="en-GB"/>
        </a:p>
      </dgm:t>
    </dgm:pt>
    <dgm:pt modelId="{D1F1F400-0221-49E3-9C46-09E96BA65507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l-PL" dirty="0" smtClean="0"/>
            <a:t>Field</a:t>
          </a:r>
          <a:endParaRPr lang="en-GB" dirty="0"/>
        </a:p>
      </dgm:t>
    </dgm:pt>
    <dgm:pt modelId="{F1767110-B3FA-46C6-89F0-46385FAF5C87}" type="parTrans" cxnId="{87C6BC1A-1791-448D-ACE2-9C536C6BE16E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en-GB"/>
        </a:p>
      </dgm:t>
    </dgm:pt>
    <dgm:pt modelId="{90B25B6A-B6E7-46FC-9A6E-CEFEDB9ADEC3}" type="sibTrans" cxnId="{87C6BC1A-1791-448D-ACE2-9C536C6BE16E}">
      <dgm:prSet/>
      <dgm:spPr/>
      <dgm:t>
        <a:bodyPr/>
        <a:lstStyle/>
        <a:p>
          <a:endParaRPr lang="en-GB"/>
        </a:p>
      </dgm:t>
    </dgm:pt>
    <dgm:pt modelId="{C105B3E7-DC1A-4B00-A402-AE606976F72F}">
      <dgm:prSet phldrT="[Text]"/>
      <dgm:spPr/>
      <dgm:t>
        <a:bodyPr/>
        <a:lstStyle/>
        <a:p>
          <a:r>
            <a:rPr lang="pl-PL" dirty="0" smtClean="0"/>
            <a:t>Parameter</a:t>
          </a:r>
          <a:endParaRPr lang="en-GB" dirty="0"/>
        </a:p>
      </dgm:t>
    </dgm:pt>
    <dgm:pt modelId="{BD7F5B7B-2507-47B9-9D9B-6A552158506B}" type="parTrans" cxnId="{B4313D98-263E-4CB2-8FB3-D3111586114C}">
      <dgm:prSet/>
      <dgm:spPr/>
      <dgm:t>
        <a:bodyPr/>
        <a:lstStyle/>
        <a:p>
          <a:endParaRPr lang="en-GB"/>
        </a:p>
      </dgm:t>
    </dgm:pt>
    <dgm:pt modelId="{689B66D8-D19E-44A4-B1F9-9EB13093BFB5}" type="sibTrans" cxnId="{B4313D98-263E-4CB2-8FB3-D3111586114C}">
      <dgm:prSet/>
      <dgm:spPr/>
      <dgm:t>
        <a:bodyPr/>
        <a:lstStyle/>
        <a:p>
          <a:endParaRPr lang="en-GB"/>
        </a:p>
      </dgm:t>
    </dgm:pt>
    <dgm:pt modelId="{55AB4BD4-CD16-4758-A195-B2E7DA72FED2}">
      <dgm:prSet phldrT="[Text]"/>
      <dgm:spPr/>
      <dgm:t>
        <a:bodyPr/>
        <a:lstStyle/>
        <a:p>
          <a:r>
            <a:rPr lang="pl-PL" dirty="0" smtClean="0"/>
            <a:t>OPCode</a:t>
          </a:r>
          <a:endParaRPr lang="en-GB" dirty="0"/>
        </a:p>
      </dgm:t>
    </dgm:pt>
    <dgm:pt modelId="{9205D413-FF15-4218-9164-F895C2431642}" type="parTrans" cxnId="{776CE8E7-82E6-4B16-97DB-A036193F2F49}">
      <dgm:prSet/>
      <dgm:spPr/>
      <dgm:t>
        <a:bodyPr/>
        <a:lstStyle/>
        <a:p>
          <a:endParaRPr lang="en-GB"/>
        </a:p>
      </dgm:t>
    </dgm:pt>
    <dgm:pt modelId="{920B73AD-197A-43BB-AF6C-C1FD9F36F25F}" type="sibTrans" cxnId="{776CE8E7-82E6-4B16-97DB-A036193F2F49}">
      <dgm:prSet/>
      <dgm:spPr/>
      <dgm:t>
        <a:bodyPr/>
        <a:lstStyle/>
        <a:p>
          <a:endParaRPr lang="en-GB"/>
        </a:p>
      </dgm:t>
    </dgm:pt>
    <dgm:pt modelId="{315E38B2-A0B4-4E6D-8BAF-855625CB0556}">
      <dgm:prSet phldrT="[Text]"/>
      <dgm:spPr/>
      <dgm:t>
        <a:bodyPr/>
        <a:lstStyle/>
        <a:p>
          <a:r>
            <a:rPr lang="pl-PL" dirty="0" smtClean="0"/>
            <a:t>Local</a:t>
          </a:r>
          <a:endParaRPr lang="en-GB" dirty="0"/>
        </a:p>
      </dgm:t>
    </dgm:pt>
    <dgm:pt modelId="{5C5A3EE1-64C3-44A9-96DF-58A6C4AD1BF7}" type="parTrans" cxnId="{43616C8C-EE4C-4833-9584-64D579832ACB}">
      <dgm:prSet/>
      <dgm:spPr/>
      <dgm:t>
        <a:bodyPr/>
        <a:lstStyle/>
        <a:p>
          <a:endParaRPr lang="en-GB"/>
        </a:p>
      </dgm:t>
    </dgm:pt>
    <dgm:pt modelId="{DC812F2E-8B29-45B4-A052-9744322F0AF3}" type="sibTrans" cxnId="{43616C8C-EE4C-4833-9584-64D579832ACB}">
      <dgm:prSet/>
      <dgm:spPr/>
      <dgm:t>
        <a:bodyPr/>
        <a:lstStyle/>
        <a:p>
          <a:endParaRPr lang="en-GB"/>
        </a:p>
      </dgm:t>
    </dgm:pt>
    <dgm:pt modelId="{93B37477-8929-452C-ABC3-E369395EA082}">
      <dgm:prSet phldrT="[Text]"/>
      <dgm:spPr/>
      <dgm:t>
        <a:bodyPr/>
        <a:lstStyle/>
        <a:p>
          <a:r>
            <a:rPr lang="pl-PL" dirty="0" smtClean="0"/>
            <a:t>OPCode</a:t>
          </a:r>
          <a:endParaRPr lang="en-GB" dirty="0"/>
        </a:p>
      </dgm:t>
    </dgm:pt>
    <dgm:pt modelId="{A30E6C7B-E2F9-4A65-BEF8-874E9D8BB6C6}" type="parTrans" cxnId="{2E49121D-AD94-4E35-A751-5214862E2021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en-GB"/>
        </a:p>
      </dgm:t>
    </dgm:pt>
    <dgm:pt modelId="{B043BAEA-78F9-4107-A6EF-FD4D97A7B247}" type="sibTrans" cxnId="{2E49121D-AD94-4E35-A751-5214862E2021}">
      <dgm:prSet/>
      <dgm:spPr/>
      <dgm:t>
        <a:bodyPr/>
        <a:lstStyle/>
        <a:p>
          <a:endParaRPr lang="en-GB"/>
        </a:p>
      </dgm:t>
    </dgm:pt>
    <dgm:pt modelId="{38AADF65-A477-4CB3-B4D2-4271051D2760}">
      <dgm:prSet phldrT="[Text]"/>
      <dgm:spPr/>
      <dgm:t>
        <a:bodyPr/>
        <a:lstStyle/>
        <a:p>
          <a:r>
            <a:rPr lang="pl-PL" dirty="0" smtClean="0"/>
            <a:t>Local</a:t>
          </a:r>
          <a:endParaRPr lang="en-GB" dirty="0"/>
        </a:p>
      </dgm:t>
    </dgm:pt>
    <dgm:pt modelId="{D78027AD-DD5A-4FDB-B2AE-3108A907A2B5}" type="parTrans" cxnId="{5C0CCC4E-7A86-4AF5-A324-635787A2012A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en-GB"/>
        </a:p>
      </dgm:t>
    </dgm:pt>
    <dgm:pt modelId="{17D6A473-D229-4ED2-8F9D-04ABD6202D47}" type="sibTrans" cxnId="{5C0CCC4E-7A86-4AF5-A324-635787A2012A}">
      <dgm:prSet/>
      <dgm:spPr/>
      <dgm:t>
        <a:bodyPr/>
        <a:lstStyle/>
        <a:p>
          <a:endParaRPr lang="en-GB"/>
        </a:p>
      </dgm:t>
    </dgm:pt>
    <dgm:pt modelId="{1D162C3B-49D3-4A26-943D-7B354357A869}">
      <dgm:prSet phldrT="[Text]"/>
      <dgm:spPr/>
      <dgm:t>
        <a:bodyPr/>
        <a:lstStyle/>
        <a:p>
          <a:r>
            <a:rPr lang="pl-PL" dirty="0" smtClean="0"/>
            <a:t>Parameter</a:t>
          </a:r>
          <a:endParaRPr lang="en-GB" dirty="0"/>
        </a:p>
      </dgm:t>
    </dgm:pt>
    <dgm:pt modelId="{28EB7ECD-ECAF-42F5-A8BE-C510408606C7}" type="parTrans" cxnId="{D472D11D-A202-41FD-9571-43BECD9AC382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en-GB"/>
        </a:p>
      </dgm:t>
    </dgm:pt>
    <dgm:pt modelId="{9E16CDFB-BF98-49C8-A0CC-623E93AE4D6F}" type="sibTrans" cxnId="{D472D11D-A202-41FD-9571-43BECD9AC382}">
      <dgm:prSet/>
      <dgm:spPr/>
      <dgm:t>
        <a:bodyPr/>
        <a:lstStyle/>
        <a:p>
          <a:endParaRPr lang="en-GB"/>
        </a:p>
      </dgm:t>
    </dgm:pt>
    <dgm:pt modelId="{00E3FD11-CA3F-4854-ABD9-4AE1022D9EB9}">
      <dgm:prSet phldrT="[Text]"/>
      <dgm:spPr/>
      <dgm:t>
        <a:bodyPr/>
        <a:lstStyle/>
        <a:p>
          <a:r>
            <a:rPr lang="pl-PL" dirty="0" smtClean="0"/>
            <a:t>Local</a:t>
          </a:r>
          <a:endParaRPr lang="en-GB" dirty="0"/>
        </a:p>
      </dgm:t>
    </dgm:pt>
    <dgm:pt modelId="{24E645A4-ED23-4C17-ABD0-923EA4974B0D}" type="parTrans" cxnId="{92AEFE65-68A4-4DF9-83B6-9AEF35E1F6EC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en-GB"/>
        </a:p>
      </dgm:t>
    </dgm:pt>
    <dgm:pt modelId="{B9FFBE65-B4A6-47FE-801F-F016D20E5CFC}" type="sibTrans" cxnId="{92AEFE65-68A4-4DF9-83B6-9AEF35E1F6EC}">
      <dgm:prSet/>
      <dgm:spPr/>
      <dgm:t>
        <a:bodyPr/>
        <a:lstStyle/>
        <a:p>
          <a:endParaRPr lang="en-GB"/>
        </a:p>
      </dgm:t>
    </dgm:pt>
    <dgm:pt modelId="{8DB7E58F-B9F2-4DB1-A9A9-F24AD91A8C43}">
      <dgm:prSet phldrT="[Text]"/>
      <dgm:spPr/>
      <dgm:t>
        <a:bodyPr/>
        <a:lstStyle/>
        <a:p>
          <a:r>
            <a:rPr lang="pl-PL" dirty="0" smtClean="0"/>
            <a:t>OPCode</a:t>
          </a:r>
          <a:endParaRPr lang="en-GB" dirty="0"/>
        </a:p>
      </dgm:t>
    </dgm:pt>
    <dgm:pt modelId="{3317A194-82BD-4004-B031-755408F280D2}" type="sibTrans" cxnId="{57960A90-8170-4D25-BBF4-78ED103C2E59}">
      <dgm:prSet/>
      <dgm:spPr/>
      <dgm:t>
        <a:bodyPr/>
        <a:lstStyle/>
        <a:p>
          <a:endParaRPr lang="en-GB"/>
        </a:p>
      </dgm:t>
    </dgm:pt>
    <dgm:pt modelId="{5C393284-2163-4847-9F81-1942BD07CF01}" type="parTrans" cxnId="{57960A90-8170-4D25-BBF4-78ED103C2E59}">
      <dgm:prSet/>
      <dgm:spPr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endParaRPr lang="en-GB"/>
        </a:p>
      </dgm:t>
    </dgm:pt>
    <dgm:pt modelId="{D120AE79-F39A-46F5-B663-157895DC27C3}" type="pres">
      <dgm:prSet presAssocID="{A11E5CC0-C4C4-4ED5-95ED-565DA4F47DE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69F32A9-18EE-454D-BC48-AE069704E840}" type="pres">
      <dgm:prSet presAssocID="{90468798-C5D6-46A7-A4C7-DE6F7A1E442C}" presName="root1" presStyleCnt="0"/>
      <dgm:spPr/>
    </dgm:pt>
    <dgm:pt modelId="{F26154D5-C300-4C71-95D2-656DDC87CDDE}" type="pres">
      <dgm:prSet presAssocID="{90468798-C5D6-46A7-A4C7-DE6F7A1E442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FA88961-87C6-42AF-9CAE-8D3403A48D2A}" type="pres">
      <dgm:prSet presAssocID="{90468798-C5D6-46A7-A4C7-DE6F7A1E442C}" presName="level2hierChild" presStyleCnt="0"/>
      <dgm:spPr/>
    </dgm:pt>
    <dgm:pt modelId="{B03CC247-B8EF-4F86-BFB3-A2BD684631F7}" type="pres">
      <dgm:prSet presAssocID="{3C0CD29C-1C36-4AC5-9FD8-6ACAF48F4932}" presName="conn2-1" presStyleLbl="parChTrans1D2" presStyleIdx="0" presStyleCnt="1"/>
      <dgm:spPr/>
      <dgm:t>
        <a:bodyPr/>
        <a:lstStyle/>
        <a:p>
          <a:endParaRPr lang="en-GB"/>
        </a:p>
      </dgm:t>
    </dgm:pt>
    <dgm:pt modelId="{3521DA68-951B-4A98-BAA0-5F320C7F712B}" type="pres">
      <dgm:prSet presAssocID="{3C0CD29C-1C36-4AC5-9FD8-6ACAF48F4932}" presName="connTx" presStyleLbl="parChTrans1D2" presStyleIdx="0" presStyleCnt="1"/>
      <dgm:spPr/>
      <dgm:t>
        <a:bodyPr/>
        <a:lstStyle/>
        <a:p>
          <a:endParaRPr lang="en-GB"/>
        </a:p>
      </dgm:t>
    </dgm:pt>
    <dgm:pt modelId="{5788E070-FE90-4AA2-B844-50284C1DC2E1}" type="pres">
      <dgm:prSet presAssocID="{09B19255-0A8C-42E5-AA50-9EB3C5EDB5BD}" presName="root2" presStyleCnt="0"/>
      <dgm:spPr/>
    </dgm:pt>
    <dgm:pt modelId="{8E354846-4E15-4DB6-8304-CB7E56AAA7A6}" type="pres">
      <dgm:prSet presAssocID="{09B19255-0A8C-42E5-AA50-9EB3C5EDB5BD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3DA2F25-1926-40C0-8CED-8ED6F86DCA15}" type="pres">
      <dgm:prSet presAssocID="{09B19255-0A8C-42E5-AA50-9EB3C5EDB5BD}" presName="level3hierChild" presStyleCnt="0"/>
      <dgm:spPr/>
    </dgm:pt>
    <dgm:pt modelId="{C223C0EA-5E46-4ABC-93B6-E4DDE9F17CCB}" type="pres">
      <dgm:prSet presAssocID="{1612676A-8F69-498A-9990-FE58428FDB89}" presName="conn2-1" presStyleLbl="parChTrans1D3" presStyleIdx="0" presStyleCnt="3"/>
      <dgm:spPr/>
      <dgm:t>
        <a:bodyPr/>
        <a:lstStyle/>
        <a:p>
          <a:endParaRPr lang="en-GB"/>
        </a:p>
      </dgm:t>
    </dgm:pt>
    <dgm:pt modelId="{4A94967D-0B0C-492F-AAB8-A1C9F78AF790}" type="pres">
      <dgm:prSet presAssocID="{1612676A-8F69-498A-9990-FE58428FDB89}" presName="connTx" presStyleLbl="parChTrans1D3" presStyleIdx="0" presStyleCnt="3"/>
      <dgm:spPr/>
      <dgm:t>
        <a:bodyPr/>
        <a:lstStyle/>
        <a:p>
          <a:endParaRPr lang="en-GB"/>
        </a:p>
      </dgm:t>
    </dgm:pt>
    <dgm:pt modelId="{C19DFEBB-C7ED-4311-9D32-63A4A3658FE2}" type="pres">
      <dgm:prSet presAssocID="{581ABB84-6735-4647-9D0A-5675860FA9BA}" presName="root2" presStyleCnt="0"/>
      <dgm:spPr/>
    </dgm:pt>
    <dgm:pt modelId="{8B744E33-1C95-40FC-8D88-AC70B049EACB}" type="pres">
      <dgm:prSet presAssocID="{581ABB84-6735-4647-9D0A-5675860FA9BA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4F6B6F0-7F97-46E7-B202-0D7D302A5F37}" type="pres">
      <dgm:prSet presAssocID="{581ABB84-6735-4647-9D0A-5675860FA9BA}" presName="level3hierChild" presStyleCnt="0"/>
      <dgm:spPr/>
    </dgm:pt>
    <dgm:pt modelId="{2EFDF759-FEEB-49A2-9454-009BDF62C047}" type="pres">
      <dgm:prSet presAssocID="{C85E2A29-A59E-40E9-A6DF-CAF6BBACBC83}" presName="conn2-1" presStyleLbl="parChTrans1D3" presStyleIdx="1" presStyleCnt="3"/>
      <dgm:spPr/>
      <dgm:t>
        <a:bodyPr/>
        <a:lstStyle/>
        <a:p>
          <a:endParaRPr lang="en-GB"/>
        </a:p>
      </dgm:t>
    </dgm:pt>
    <dgm:pt modelId="{642EAF1D-3AB0-4ED7-A11F-23ED84458524}" type="pres">
      <dgm:prSet presAssocID="{C85E2A29-A59E-40E9-A6DF-CAF6BBACBC83}" presName="connTx" presStyleLbl="parChTrans1D3" presStyleIdx="1" presStyleCnt="3"/>
      <dgm:spPr/>
      <dgm:t>
        <a:bodyPr/>
        <a:lstStyle/>
        <a:p>
          <a:endParaRPr lang="en-GB"/>
        </a:p>
      </dgm:t>
    </dgm:pt>
    <dgm:pt modelId="{ECE01BBA-716C-48B1-9D85-91E3B543F930}" type="pres">
      <dgm:prSet presAssocID="{5EADD5E0-56E4-4932-A6AF-D939400DE487}" presName="root2" presStyleCnt="0"/>
      <dgm:spPr/>
    </dgm:pt>
    <dgm:pt modelId="{D2383A67-46DA-4DC8-BC75-6361EB01D06B}" type="pres">
      <dgm:prSet presAssocID="{5EADD5E0-56E4-4932-A6AF-D939400DE48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A58638C-992E-489E-B58F-3D0F2F3340DB}" type="pres">
      <dgm:prSet presAssocID="{5EADD5E0-56E4-4932-A6AF-D939400DE487}" presName="level3hierChild" presStyleCnt="0"/>
      <dgm:spPr/>
    </dgm:pt>
    <dgm:pt modelId="{0E782E25-3201-4EF8-AE62-4742F1E8D67A}" type="pres">
      <dgm:prSet presAssocID="{C47FF1A8-BE57-4C85-BE44-E2458AB9E27C}" presName="conn2-1" presStyleLbl="parChTrans1D4" presStyleIdx="0" presStyleCnt="13"/>
      <dgm:spPr/>
      <dgm:t>
        <a:bodyPr/>
        <a:lstStyle/>
        <a:p>
          <a:endParaRPr lang="en-GB"/>
        </a:p>
      </dgm:t>
    </dgm:pt>
    <dgm:pt modelId="{8BA62BBE-CB6A-4C1A-B074-1E62730ED115}" type="pres">
      <dgm:prSet presAssocID="{C47FF1A8-BE57-4C85-BE44-E2458AB9E27C}" presName="connTx" presStyleLbl="parChTrans1D4" presStyleIdx="0" presStyleCnt="13"/>
      <dgm:spPr/>
      <dgm:t>
        <a:bodyPr/>
        <a:lstStyle/>
        <a:p>
          <a:endParaRPr lang="en-GB"/>
        </a:p>
      </dgm:t>
    </dgm:pt>
    <dgm:pt modelId="{C076E986-417C-44C5-AA5D-D52071352DFC}" type="pres">
      <dgm:prSet presAssocID="{E7763CF7-B597-4271-BEB3-D8BC1D222953}" presName="root2" presStyleCnt="0"/>
      <dgm:spPr/>
    </dgm:pt>
    <dgm:pt modelId="{3A2C27AC-066C-4F92-A760-8149C5ED8276}" type="pres">
      <dgm:prSet presAssocID="{E7763CF7-B597-4271-BEB3-D8BC1D222953}" presName="LevelTwoTextNode" presStyleLbl="node4" presStyleIdx="0" presStyleCnt="13" custLinFactY="100000" custLinFactNeighborY="12774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2AF5733-4491-44A0-B156-D6752C0A5149}" type="pres">
      <dgm:prSet presAssocID="{E7763CF7-B597-4271-BEB3-D8BC1D222953}" presName="level3hierChild" presStyleCnt="0"/>
      <dgm:spPr/>
    </dgm:pt>
    <dgm:pt modelId="{60C5DF58-5D88-4BCE-9D98-7AF7285CECE3}" type="pres">
      <dgm:prSet presAssocID="{094B3850-5B38-4C53-8F2E-972174A9FE4A}" presName="conn2-1" presStyleLbl="parChTrans1D4" presStyleIdx="1" presStyleCnt="13"/>
      <dgm:spPr/>
      <dgm:t>
        <a:bodyPr/>
        <a:lstStyle/>
        <a:p>
          <a:endParaRPr lang="en-GB"/>
        </a:p>
      </dgm:t>
    </dgm:pt>
    <dgm:pt modelId="{9F126F6F-CD05-4DED-9853-EFA55DAE145C}" type="pres">
      <dgm:prSet presAssocID="{094B3850-5B38-4C53-8F2E-972174A9FE4A}" presName="connTx" presStyleLbl="parChTrans1D4" presStyleIdx="1" presStyleCnt="13"/>
      <dgm:spPr/>
      <dgm:t>
        <a:bodyPr/>
        <a:lstStyle/>
        <a:p>
          <a:endParaRPr lang="en-GB"/>
        </a:p>
      </dgm:t>
    </dgm:pt>
    <dgm:pt modelId="{843E325C-9580-41C8-A031-9851068C62AF}" type="pres">
      <dgm:prSet presAssocID="{89748BA3-2F3D-44B8-BCAE-A72575BC4943}" presName="root2" presStyleCnt="0"/>
      <dgm:spPr/>
    </dgm:pt>
    <dgm:pt modelId="{DEEBFAEB-99B6-44DF-85CE-6FF2989CB75D}" type="pres">
      <dgm:prSet presAssocID="{89748BA3-2F3D-44B8-BCAE-A72575BC4943}" presName="LevelTwoTextNode" presStyleLbl="node4" presStyleIdx="1" presStyleCnt="13" custLinFactY="100000" custLinFactNeighborX="105" custLinFactNeighborY="12979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E578594-8D11-483E-8E31-541BA019BD34}" type="pres">
      <dgm:prSet presAssocID="{89748BA3-2F3D-44B8-BCAE-A72575BC4943}" presName="level3hierChild" presStyleCnt="0"/>
      <dgm:spPr/>
    </dgm:pt>
    <dgm:pt modelId="{D1DD74CC-7EF9-4F5B-B430-EC6955CB5857}" type="pres">
      <dgm:prSet presAssocID="{28EB7ECD-ECAF-42F5-A8BE-C510408606C7}" presName="conn2-1" presStyleLbl="parChTrans1D4" presStyleIdx="2" presStyleCnt="13"/>
      <dgm:spPr/>
      <dgm:t>
        <a:bodyPr/>
        <a:lstStyle/>
        <a:p>
          <a:endParaRPr lang="en-GB"/>
        </a:p>
      </dgm:t>
    </dgm:pt>
    <dgm:pt modelId="{200C32F7-AD55-4CDA-B2E5-8A90144055F0}" type="pres">
      <dgm:prSet presAssocID="{28EB7ECD-ECAF-42F5-A8BE-C510408606C7}" presName="connTx" presStyleLbl="parChTrans1D4" presStyleIdx="2" presStyleCnt="13"/>
      <dgm:spPr/>
      <dgm:t>
        <a:bodyPr/>
        <a:lstStyle/>
        <a:p>
          <a:endParaRPr lang="en-GB"/>
        </a:p>
      </dgm:t>
    </dgm:pt>
    <dgm:pt modelId="{CDA669DB-218F-4353-A818-A00891FE009F}" type="pres">
      <dgm:prSet presAssocID="{1D162C3B-49D3-4A26-943D-7B354357A869}" presName="root2" presStyleCnt="0"/>
      <dgm:spPr/>
    </dgm:pt>
    <dgm:pt modelId="{628E8893-4DAA-470B-ACFD-1A6E38D81BCA}" type="pres">
      <dgm:prSet presAssocID="{1D162C3B-49D3-4A26-943D-7B354357A869}" presName="LevelTwoTextNode" presStyleLbl="node4" presStyleIdx="2" presStyleCnt="13" custLinFactY="144435" custLinFactNeighborX="262" custLinFactNeighborY="2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55D581A-6C88-46A9-9714-416B2DA4D524}" type="pres">
      <dgm:prSet presAssocID="{1D162C3B-49D3-4A26-943D-7B354357A869}" presName="level3hierChild" presStyleCnt="0"/>
      <dgm:spPr/>
    </dgm:pt>
    <dgm:pt modelId="{1708A3D0-A9DD-4667-AF39-E79E54E860FB}" type="pres">
      <dgm:prSet presAssocID="{5C393284-2163-4847-9F81-1942BD07CF01}" presName="conn2-1" presStyleLbl="parChTrans1D4" presStyleIdx="3" presStyleCnt="13"/>
      <dgm:spPr/>
      <dgm:t>
        <a:bodyPr/>
        <a:lstStyle/>
        <a:p>
          <a:endParaRPr lang="en-GB"/>
        </a:p>
      </dgm:t>
    </dgm:pt>
    <dgm:pt modelId="{45F96FAE-9FA1-4107-AE07-278A4E30ED96}" type="pres">
      <dgm:prSet presAssocID="{5C393284-2163-4847-9F81-1942BD07CF01}" presName="connTx" presStyleLbl="parChTrans1D4" presStyleIdx="3" presStyleCnt="13"/>
      <dgm:spPr/>
      <dgm:t>
        <a:bodyPr/>
        <a:lstStyle/>
        <a:p>
          <a:endParaRPr lang="en-GB"/>
        </a:p>
      </dgm:t>
    </dgm:pt>
    <dgm:pt modelId="{C8751D71-C582-4E9D-8452-AE7A00E488D4}" type="pres">
      <dgm:prSet presAssocID="{8DB7E58F-B9F2-4DB1-A9A9-F24AD91A8C43}" presName="root2" presStyleCnt="0"/>
      <dgm:spPr/>
    </dgm:pt>
    <dgm:pt modelId="{8217FFBB-3167-418A-ACCC-502C75D49635}" type="pres">
      <dgm:prSet presAssocID="{8DB7E58F-B9F2-4DB1-A9A9-F24AD91A8C43}" presName="LevelTwoTextNode" presStyleLbl="node4" presStyleIdx="3" presStyleCnt="13" custLinFactY="149194" custLinFactNeighborX="262" custLinFactNeighborY="2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41758FE-D424-470D-8D92-394A4A73A6F4}" type="pres">
      <dgm:prSet presAssocID="{8DB7E58F-B9F2-4DB1-A9A9-F24AD91A8C43}" presName="level3hierChild" presStyleCnt="0"/>
      <dgm:spPr/>
    </dgm:pt>
    <dgm:pt modelId="{E99BA576-9B71-43C5-9036-DB654B43E9DC}" type="pres">
      <dgm:prSet presAssocID="{24E645A4-ED23-4C17-ABD0-923EA4974B0D}" presName="conn2-1" presStyleLbl="parChTrans1D4" presStyleIdx="4" presStyleCnt="13"/>
      <dgm:spPr/>
      <dgm:t>
        <a:bodyPr/>
        <a:lstStyle/>
        <a:p>
          <a:endParaRPr lang="en-GB"/>
        </a:p>
      </dgm:t>
    </dgm:pt>
    <dgm:pt modelId="{BDCD2804-3929-4C07-909E-032FEDD73BD5}" type="pres">
      <dgm:prSet presAssocID="{24E645A4-ED23-4C17-ABD0-923EA4974B0D}" presName="connTx" presStyleLbl="parChTrans1D4" presStyleIdx="4" presStyleCnt="13"/>
      <dgm:spPr/>
      <dgm:t>
        <a:bodyPr/>
        <a:lstStyle/>
        <a:p>
          <a:endParaRPr lang="en-GB"/>
        </a:p>
      </dgm:t>
    </dgm:pt>
    <dgm:pt modelId="{624F6813-BAC3-421D-9813-0BBB1D9ADA82}" type="pres">
      <dgm:prSet presAssocID="{00E3FD11-CA3F-4854-ABD9-4AE1022D9EB9}" presName="root2" presStyleCnt="0"/>
      <dgm:spPr/>
    </dgm:pt>
    <dgm:pt modelId="{25DEEB6D-18CF-4C2D-8720-9D3161F38E60}" type="pres">
      <dgm:prSet presAssocID="{00E3FD11-CA3F-4854-ABD9-4AE1022D9EB9}" presName="LevelTwoTextNode" presStyleLbl="node4" presStyleIdx="4" presStyleCnt="13" custLinFactY="146376" custLinFactNeighborX="262" custLinFactNeighborY="2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7A98FB3-946F-4FD1-B93A-3C42C8690609}" type="pres">
      <dgm:prSet presAssocID="{00E3FD11-CA3F-4854-ABD9-4AE1022D9EB9}" presName="level3hierChild" presStyleCnt="0"/>
      <dgm:spPr/>
    </dgm:pt>
    <dgm:pt modelId="{96CAEA9E-E966-490C-9C8B-311344AED059}" type="pres">
      <dgm:prSet presAssocID="{1B818F5D-8811-4275-B503-AF968E253E06}" presName="conn2-1" presStyleLbl="parChTrans1D4" presStyleIdx="5" presStyleCnt="13"/>
      <dgm:spPr/>
      <dgm:t>
        <a:bodyPr/>
        <a:lstStyle/>
        <a:p>
          <a:endParaRPr lang="en-GB"/>
        </a:p>
      </dgm:t>
    </dgm:pt>
    <dgm:pt modelId="{E1703EA4-A964-43D0-91EB-10F159D897E7}" type="pres">
      <dgm:prSet presAssocID="{1B818F5D-8811-4275-B503-AF968E253E06}" presName="connTx" presStyleLbl="parChTrans1D4" presStyleIdx="5" presStyleCnt="13"/>
      <dgm:spPr/>
      <dgm:t>
        <a:bodyPr/>
        <a:lstStyle/>
        <a:p>
          <a:endParaRPr lang="en-GB"/>
        </a:p>
      </dgm:t>
    </dgm:pt>
    <dgm:pt modelId="{A9D50842-32DE-4F3F-928E-AB144777616C}" type="pres">
      <dgm:prSet presAssocID="{97CD52C4-4CE0-4BDC-9EDE-27E810B0EBC3}" presName="root2" presStyleCnt="0"/>
      <dgm:spPr/>
    </dgm:pt>
    <dgm:pt modelId="{CDF0A3D3-F352-405B-8128-2E7A2D1E61A9}" type="pres">
      <dgm:prSet presAssocID="{97CD52C4-4CE0-4BDC-9EDE-27E810B0EBC3}" presName="LevelTwoTextNode" presStyleLbl="node4" presStyleIdx="5" presStyleCnt="1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33EDB29-203C-424D-84A4-6B4A79D6F0F3}" type="pres">
      <dgm:prSet presAssocID="{97CD52C4-4CE0-4BDC-9EDE-27E810B0EBC3}" presName="level3hierChild" presStyleCnt="0"/>
      <dgm:spPr/>
    </dgm:pt>
    <dgm:pt modelId="{B3302EE5-F9CF-4ECA-91F4-1EE00FA0C089}" type="pres">
      <dgm:prSet presAssocID="{BD7F5B7B-2507-47B9-9D9B-6A552158506B}" presName="conn2-1" presStyleLbl="parChTrans1D4" presStyleIdx="6" presStyleCnt="13"/>
      <dgm:spPr/>
      <dgm:t>
        <a:bodyPr/>
        <a:lstStyle/>
        <a:p>
          <a:endParaRPr lang="en-GB"/>
        </a:p>
      </dgm:t>
    </dgm:pt>
    <dgm:pt modelId="{628D7C24-AA90-411B-87FA-31892BB8390C}" type="pres">
      <dgm:prSet presAssocID="{BD7F5B7B-2507-47B9-9D9B-6A552158506B}" presName="connTx" presStyleLbl="parChTrans1D4" presStyleIdx="6" presStyleCnt="13"/>
      <dgm:spPr/>
      <dgm:t>
        <a:bodyPr/>
        <a:lstStyle/>
        <a:p>
          <a:endParaRPr lang="en-GB"/>
        </a:p>
      </dgm:t>
    </dgm:pt>
    <dgm:pt modelId="{AB98A117-15DB-4220-AE05-286D83CE4302}" type="pres">
      <dgm:prSet presAssocID="{C105B3E7-DC1A-4B00-A402-AE606976F72F}" presName="root2" presStyleCnt="0"/>
      <dgm:spPr/>
    </dgm:pt>
    <dgm:pt modelId="{2873E854-5BD9-4BF7-9528-90A2A6DB787C}" type="pres">
      <dgm:prSet presAssocID="{C105B3E7-DC1A-4B00-A402-AE606976F72F}" presName="LevelTwoTextNode" presStyleLbl="node4" presStyleIdx="6" presStyleCnt="13" custLinFactNeighborY="-56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DBE2C40-7DBB-4581-A6B4-EC2A2B677D0B}" type="pres">
      <dgm:prSet presAssocID="{C105B3E7-DC1A-4B00-A402-AE606976F72F}" presName="level3hierChild" presStyleCnt="0"/>
      <dgm:spPr/>
    </dgm:pt>
    <dgm:pt modelId="{3CB69013-7BF6-464A-9506-D440C8EBA798}" type="pres">
      <dgm:prSet presAssocID="{9205D413-FF15-4218-9164-F895C2431642}" presName="conn2-1" presStyleLbl="parChTrans1D4" presStyleIdx="7" presStyleCnt="13"/>
      <dgm:spPr/>
      <dgm:t>
        <a:bodyPr/>
        <a:lstStyle/>
        <a:p>
          <a:endParaRPr lang="en-GB"/>
        </a:p>
      </dgm:t>
    </dgm:pt>
    <dgm:pt modelId="{2A730135-A5A4-4322-A668-5202C45FC1FF}" type="pres">
      <dgm:prSet presAssocID="{9205D413-FF15-4218-9164-F895C2431642}" presName="connTx" presStyleLbl="parChTrans1D4" presStyleIdx="7" presStyleCnt="13"/>
      <dgm:spPr/>
      <dgm:t>
        <a:bodyPr/>
        <a:lstStyle/>
        <a:p>
          <a:endParaRPr lang="en-GB"/>
        </a:p>
      </dgm:t>
    </dgm:pt>
    <dgm:pt modelId="{EA46F695-B7BD-4768-BCC9-4BD1B4F534FE}" type="pres">
      <dgm:prSet presAssocID="{55AB4BD4-CD16-4758-A195-B2E7DA72FED2}" presName="root2" presStyleCnt="0"/>
      <dgm:spPr/>
    </dgm:pt>
    <dgm:pt modelId="{5EC89F12-AF2F-433F-AC9E-7B4E6EDD61A1}" type="pres">
      <dgm:prSet presAssocID="{55AB4BD4-CD16-4758-A195-B2E7DA72FED2}" presName="LevelTwoTextNode" presStyleLbl="node4" presStyleIdx="7" presStyleCnt="1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8D24A87-D926-4DED-9083-988DC78100E5}" type="pres">
      <dgm:prSet presAssocID="{55AB4BD4-CD16-4758-A195-B2E7DA72FED2}" presName="level3hierChild" presStyleCnt="0"/>
      <dgm:spPr/>
    </dgm:pt>
    <dgm:pt modelId="{994413DF-5E96-43AB-8019-E6B0AE14414E}" type="pres">
      <dgm:prSet presAssocID="{5C5A3EE1-64C3-44A9-96DF-58A6C4AD1BF7}" presName="conn2-1" presStyleLbl="parChTrans1D4" presStyleIdx="8" presStyleCnt="13"/>
      <dgm:spPr/>
      <dgm:t>
        <a:bodyPr/>
        <a:lstStyle/>
        <a:p>
          <a:endParaRPr lang="en-GB"/>
        </a:p>
      </dgm:t>
    </dgm:pt>
    <dgm:pt modelId="{15DED082-E27E-44A5-A234-A9504302D41D}" type="pres">
      <dgm:prSet presAssocID="{5C5A3EE1-64C3-44A9-96DF-58A6C4AD1BF7}" presName="connTx" presStyleLbl="parChTrans1D4" presStyleIdx="8" presStyleCnt="13"/>
      <dgm:spPr/>
      <dgm:t>
        <a:bodyPr/>
        <a:lstStyle/>
        <a:p>
          <a:endParaRPr lang="en-GB"/>
        </a:p>
      </dgm:t>
    </dgm:pt>
    <dgm:pt modelId="{179128E6-88C0-499A-9A9D-99F0A47EB19C}" type="pres">
      <dgm:prSet presAssocID="{315E38B2-A0B4-4E6D-8BAF-855625CB0556}" presName="root2" presStyleCnt="0"/>
      <dgm:spPr/>
    </dgm:pt>
    <dgm:pt modelId="{0D737D23-212F-4BE5-A3E2-0376A2EB98F3}" type="pres">
      <dgm:prSet presAssocID="{315E38B2-A0B4-4E6D-8BAF-855625CB0556}" presName="LevelTwoTextNode" presStyleLbl="node4" presStyleIdx="8" presStyleCnt="13" custLinFactNeighborY="137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2C72EF3-0596-4090-9171-30E1E26A873A}" type="pres">
      <dgm:prSet presAssocID="{315E38B2-A0B4-4E6D-8BAF-855625CB0556}" presName="level3hierChild" presStyleCnt="0"/>
      <dgm:spPr/>
    </dgm:pt>
    <dgm:pt modelId="{87F6F10C-EDA1-41FA-BA28-B7E0A0BC8FF3}" type="pres">
      <dgm:prSet presAssocID="{72C678E5-5225-4A9B-BA0A-EE41D187D687}" presName="conn2-1" presStyleLbl="parChTrans1D4" presStyleIdx="9" presStyleCnt="13"/>
      <dgm:spPr/>
      <dgm:t>
        <a:bodyPr/>
        <a:lstStyle/>
        <a:p>
          <a:endParaRPr lang="en-GB"/>
        </a:p>
      </dgm:t>
    </dgm:pt>
    <dgm:pt modelId="{4E30BF9D-3434-4F93-8313-D00D40BBA30E}" type="pres">
      <dgm:prSet presAssocID="{72C678E5-5225-4A9B-BA0A-EE41D187D687}" presName="connTx" presStyleLbl="parChTrans1D4" presStyleIdx="9" presStyleCnt="13"/>
      <dgm:spPr/>
      <dgm:t>
        <a:bodyPr/>
        <a:lstStyle/>
        <a:p>
          <a:endParaRPr lang="en-GB"/>
        </a:p>
      </dgm:t>
    </dgm:pt>
    <dgm:pt modelId="{D4A7AE74-95A6-46B4-A2A9-D875927B455D}" type="pres">
      <dgm:prSet presAssocID="{C77E01C4-6E94-4CDD-B6D0-994D081A26D2}" presName="root2" presStyleCnt="0"/>
      <dgm:spPr/>
    </dgm:pt>
    <dgm:pt modelId="{73A7FED4-BA66-4C3F-BA55-DB2B8F3E234C}" type="pres">
      <dgm:prSet presAssocID="{C77E01C4-6E94-4CDD-B6D0-994D081A26D2}" presName="LevelTwoTextNode" presStyleLbl="node4" presStyleIdx="9" presStyleCnt="13" custLinFactY="-71349" custLinFactNeighborY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FB01742-6CE3-4CB9-A016-D3842ABDBF6D}" type="pres">
      <dgm:prSet presAssocID="{C77E01C4-6E94-4CDD-B6D0-994D081A26D2}" presName="level3hierChild" presStyleCnt="0"/>
      <dgm:spPr/>
    </dgm:pt>
    <dgm:pt modelId="{7D43B7A5-77A1-4D20-A5D1-9E4BEA2FE8F1}" type="pres">
      <dgm:prSet presAssocID="{A30E6C7B-E2F9-4A65-BEF8-874E9D8BB6C6}" presName="conn2-1" presStyleLbl="parChTrans1D4" presStyleIdx="10" presStyleCnt="13"/>
      <dgm:spPr/>
      <dgm:t>
        <a:bodyPr/>
        <a:lstStyle/>
        <a:p>
          <a:endParaRPr lang="en-GB"/>
        </a:p>
      </dgm:t>
    </dgm:pt>
    <dgm:pt modelId="{BDD2C53D-9D3B-432C-893A-FF769D87F7BE}" type="pres">
      <dgm:prSet presAssocID="{A30E6C7B-E2F9-4A65-BEF8-874E9D8BB6C6}" presName="connTx" presStyleLbl="parChTrans1D4" presStyleIdx="10" presStyleCnt="13"/>
      <dgm:spPr/>
      <dgm:t>
        <a:bodyPr/>
        <a:lstStyle/>
        <a:p>
          <a:endParaRPr lang="en-GB"/>
        </a:p>
      </dgm:t>
    </dgm:pt>
    <dgm:pt modelId="{2576AF08-98AC-4739-AB36-3671F9D5C852}" type="pres">
      <dgm:prSet presAssocID="{93B37477-8929-452C-ABC3-E369395EA082}" presName="root2" presStyleCnt="0"/>
      <dgm:spPr/>
    </dgm:pt>
    <dgm:pt modelId="{F1D03869-2C3A-4F64-9F11-BB93B6034D29}" type="pres">
      <dgm:prSet presAssocID="{93B37477-8929-452C-ABC3-E369395EA082}" presName="LevelTwoTextNode" presStyleLbl="node4" presStyleIdx="10" presStyleCnt="13" custLinFactY="-100000" custLinFactNeighborX="262" custLinFactNeighborY="-12580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F0398E6-5630-44E3-BBDF-C61600CEF712}" type="pres">
      <dgm:prSet presAssocID="{93B37477-8929-452C-ABC3-E369395EA082}" presName="level3hierChild" presStyleCnt="0"/>
      <dgm:spPr/>
    </dgm:pt>
    <dgm:pt modelId="{156C6268-92E5-4017-A65B-1E2CD9261E05}" type="pres">
      <dgm:prSet presAssocID="{D78027AD-DD5A-4FDB-B2AE-3108A907A2B5}" presName="conn2-1" presStyleLbl="parChTrans1D4" presStyleIdx="11" presStyleCnt="13"/>
      <dgm:spPr/>
      <dgm:t>
        <a:bodyPr/>
        <a:lstStyle/>
        <a:p>
          <a:endParaRPr lang="en-GB"/>
        </a:p>
      </dgm:t>
    </dgm:pt>
    <dgm:pt modelId="{042AF9EA-A7E2-4036-B829-8E7E16CE6FDB}" type="pres">
      <dgm:prSet presAssocID="{D78027AD-DD5A-4FDB-B2AE-3108A907A2B5}" presName="connTx" presStyleLbl="parChTrans1D4" presStyleIdx="11" presStyleCnt="13"/>
      <dgm:spPr/>
      <dgm:t>
        <a:bodyPr/>
        <a:lstStyle/>
        <a:p>
          <a:endParaRPr lang="en-GB"/>
        </a:p>
      </dgm:t>
    </dgm:pt>
    <dgm:pt modelId="{9CE091B1-FF61-4340-A3D9-64E1B419E280}" type="pres">
      <dgm:prSet presAssocID="{38AADF65-A477-4CB3-B4D2-4271051D2760}" presName="root2" presStyleCnt="0"/>
      <dgm:spPr/>
    </dgm:pt>
    <dgm:pt modelId="{54D911EA-2B7D-4895-A60B-590D7E94DECD}" type="pres">
      <dgm:prSet presAssocID="{38AADF65-A477-4CB3-B4D2-4271051D2760}" presName="LevelTwoTextNode" presStyleLbl="node4" presStyleIdx="11" presStyleCnt="13" custLinFactY="-100000" custLinFactNeighborX="262" custLinFactNeighborY="-12862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C6C9D4E-90CE-4B2C-B7A4-6CF5D6333136}" type="pres">
      <dgm:prSet presAssocID="{38AADF65-A477-4CB3-B4D2-4271051D2760}" presName="level3hierChild" presStyleCnt="0"/>
      <dgm:spPr/>
    </dgm:pt>
    <dgm:pt modelId="{1A0DEDFC-A206-4940-B16F-D193678BE0F7}" type="pres">
      <dgm:prSet presAssocID="{F1767110-B3FA-46C6-89F0-46385FAF5C87}" presName="conn2-1" presStyleLbl="parChTrans1D4" presStyleIdx="12" presStyleCnt="13"/>
      <dgm:spPr/>
      <dgm:t>
        <a:bodyPr/>
        <a:lstStyle/>
        <a:p>
          <a:endParaRPr lang="en-GB"/>
        </a:p>
      </dgm:t>
    </dgm:pt>
    <dgm:pt modelId="{BB966BA0-C8CA-4BFE-A593-797D6B000ED1}" type="pres">
      <dgm:prSet presAssocID="{F1767110-B3FA-46C6-89F0-46385FAF5C87}" presName="connTx" presStyleLbl="parChTrans1D4" presStyleIdx="12" presStyleCnt="13"/>
      <dgm:spPr/>
      <dgm:t>
        <a:bodyPr/>
        <a:lstStyle/>
        <a:p>
          <a:endParaRPr lang="en-GB"/>
        </a:p>
      </dgm:t>
    </dgm:pt>
    <dgm:pt modelId="{7C3D38C6-90AB-48EC-9731-80E300E27CBB}" type="pres">
      <dgm:prSet presAssocID="{D1F1F400-0221-49E3-9C46-09E96BA65507}" presName="root2" presStyleCnt="0"/>
      <dgm:spPr/>
    </dgm:pt>
    <dgm:pt modelId="{AB1E632A-20BC-45A8-AC8A-DB9050554F96}" type="pres">
      <dgm:prSet presAssocID="{D1F1F400-0221-49E3-9C46-09E96BA65507}" presName="LevelTwoTextNode" presStyleLbl="node4" presStyleIdx="12" presStyleCnt="13" custLinFactY="-70045" custLinFactNeighborY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343C5DB-4BDD-49FB-85D6-F9BA4BF228F6}" type="pres">
      <dgm:prSet presAssocID="{D1F1F400-0221-49E3-9C46-09E96BA65507}" presName="level3hierChild" presStyleCnt="0"/>
      <dgm:spPr/>
    </dgm:pt>
    <dgm:pt modelId="{68E81BA9-2620-4A2B-939C-4BA2590F949D}" type="pres">
      <dgm:prSet presAssocID="{EA6FE381-8F13-4D9B-8731-00C4ED983360}" presName="conn2-1" presStyleLbl="parChTrans1D3" presStyleIdx="2" presStyleCnt="3"/>
      <dgm:spPr/>
      <dgm:t>
        <a:bodyPr/>
        <a:lstStyle/>
        <a:p>
          <a:endParaRPr lang="en-GB"/>
        </a:p>
      </dgm:t>
    </dgm:pt>
    <dgm:pt modelId="{B64E3EBE-E5C1-4FFC-8325-46B3DBBCEEFA}" type="pres">
      <dgm:prSet presAssocID="{EA6FE381-8F13-4D9B-8731-00C4ED983360}" presName="connTx" presStyleLbl="parChTrans1D3" presStyleIdx="2" presStyleCnt="3"/>
      <dgm:spPr/>
      <dgm:t>
        <a:bodyPr/>
        <a:lstStyle/>
        <a:p>
          <a:endParaRPr lang="en-GB"/>
        </a:p>
      </dgm:t>
    </dgm:pt>
    <dgm:pt modelId="{DE12720D-E8FA-4B63-9318-A557DB5A1711}" type="pres">
      <dgm:prSet presAssocID="{844E6380-F192-4E2C-9AE8-2EC3A75322FA}" presName="root2" presStyleCnt="0"/>
      <dgm:spPr/>
    </dgm:pt>
    <dgm:pt modelId="{748C8262-F1AD-47FB-82E9-943978CEEE00}" type="pres">
      <dgm:prSet presAssocID="{844E6380-F192-4E2C-9AE8-2EC3A75322FA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C743CF3-6BEC-45C5-89A9-86BF14A3387D}" type="pres">
      <dgm:prSet presAssocID="{844E6380-F192-4E2C-9AE8-2EC3A75322FA}" presName="level3hierChild" presStyleCnt="0"/>
      <dgm:spPr/>
    </dgm:pt>
  </dgm:ptLst>
  <dgm:cxnLst>
    <dgm:cxn modelId="{FD1FA2F0-9FDA-4B3E-85EA-29A817A69874}" type="presOf" srcId="{5EADD5E0-56E4-4932-A6AF-D939400DE487}" destId="{D2383A67-46DA-4DC8-BC75-6361EB01D06B}" srcOrd="0" destOrd="0" presId="urn:microsoft.com/office/officeart/2005/8/layout/hierarchy2"/>
    <dgm:cxn modelId="{92AEFE65-68A4-4DF9-83B6-9AEF35E1F6EC}" srcId="{89748BA3-2F3D-44B8-BCAE-A72575BC4943}" destId="{00E3FD11-CA3F-4854-ABD9-4AE1022D9EB9}" srcOrd="2" destOrd="0" parTransId="{24E645A4-ED23-4C17-ABD0-923EA4974B0D}" sibTransId="{B9FFBE65-B4A6-47FE-801F-F016D20E5CFC}"/>
    <dgm:cxn modelId="{CF220C90-901A-422C-9182-6CCCC82BBDC5}" type="presOf" srcId="{E7763CF7-B597-4271-BEB3-D8BC1D222953}" destId="{3A2C27AC-066C-4F92-A760-8149C5ED8276}" srcOrd="0" destOrd="0" presId="urn:microsoft.com/office/officeart/2005/8/layout/hierarchy2"/>
    <dgm:cxn modelId="{3A131D16-150D-4049-B9EB-01B8D8244260}" type="presOf" srcId="{F1767110-B3FA-46C6-89F0-46385FAF5C87}" destId="{1A0DEDFC-A206-4940-B16F-D193678BE0F7}" srcOrd="0" destOrd="0" presId="urn:microsoft.com/office/officeart/2005/8/layout/hierarchy2"/>
    <dgm:cxn modelId="{A0CA716D-84F5-43AA-A2E3-00B365A6C5E1}" type="presOf" srcId="{24E645A4-ED23-4C17-ABD0-923EA4974B0D}" destId="{E99BA576-9B71-43C5-9036-DB654B43E9DC}" srcOrd="0" destOrd="0" presId="urn:microsoft.com/office/officeart/2005/8/layout/hierarchy2"/>
    <dgm:cxn modelId="{A2B3F875-6AFE-46B1-B912-241DCCCF01FA}" type="presOf" srcId="{3C0CD29C-1C36-4AC5-9FD8-6ACAF48F4932}" destId="{B03CC247-B8EF-4F86-BFB3-A2BD684631F7}" srcOrd="0" destOrd="0" presId="urn:microsoft.com/office/officeart/2005/8/layout/hierarchy2"/>
    <dgm:cxn modelId="{1DE04815-6A79-4728-B670-D9582363EF24}" type="presOf" srcId="{D78027AD-DD5A-4FDB-B2AE-3108A907A2B5}" destId="{156C6268-92E5-4017-A65B-1E2CD9261E05}" srcOrd="0" destOrd="0" presId="urn:microsoft.com/office/officeart/2005/8/layout/hierarchy2"/>
    <dgm:cxn modelId="{1AC8B66C-B723-4692-AA5D-F1E9C5359AB7}" type="presOf" srcId="{28EB7ECD-ECAF-42F5-A8BE-C510408606C7}" destId="{D1DD74CC-7EF9-4F5B-B430-EC6955CB5857}" srcOrd="0" destOrd="0" presId="urn:microsoft.com/office/officeart/2005/8/layout/hierarchy2"/>
    <dgm:cxn modelId="{D472D11D-A202-41FD-9571-43BECD9AC382}" srcId="{89748BA3-2F3D-44B8-BCAE-A72575BC4943}" destId="{1D162C3B-49D3-4A26-943D-7B354357A869}" srcOrd="0" destOrd="0" parTransId="{28EB7ECD-ECAF-42F5-A8BE-C510408606C7}" sibTransId="{9E16CDFB-BF98-49C8-A0CC-623E93AE4D6F}"/>
    <dgm:cxn modelId="{9D9BD59F-8608-42A3-BC17-5C1B9CFAD7BF}" type="presOf" srcId="{5C393284-2163-4847-9F81-1942BD07CF01}" destId="{1708A3D0-A9DD-4667-AF39-E79E54E860FB}" srcOrd="0" destOrd="0" presId="urn:microsoft.com/office/officeart/2005/8/layout/hierarchy2"/>
    <dgm:cxn modelId="{3126801D-53A9-4C71-816A-211C7B6C07B0}" type="presOf" srcId="{1B818F5D-8811-4275-B503-AF968E253E06}" destId="{E1703EA4-A964-43D0-91EB-10F159D897E7}" srcOrd="1" destOrd="0" presId="urn:microsoft.com/office/officeart/2005/8/layout/hierarchy2"/>
    <dgm:cxn modelId="{6C148FB8-8D57-4080-BC23-77FF80C785F6}" type="presOf" srcId="{1612676A-8F69-498A-9990-FE58428FDB89}" destId="{C223C0EA-5E46-4ABC-93B6-E4DDE9F17CCB}" srcOrd="0" destOrd="0" presId="urn:microsoft.com/office/officeart/2005/8/layout/hierarchy2"/>
    <dgm:cxn modelId="{52D8DA7C-6C69-47AE-8508-ED13FF1FB028}" type="presOf" srcId="{D78027AD-DD5A-4FDB-B2AE-3108A907A2B5}" destId="{042AF9EA-A7E2-4036-B829-8E7E16CE6FDB}" srcOrd="1" destOrd="0" presId="urn:microsoft.com/office/officeart/2005/8/layout/hierarchy2"/>
    <dgm:cxn modelId="{0EBE8E22-0906-48E7-8CE7-8DC8BED899B7}" srcId="{5EADD5E0-56E4-4932-A6AF-D939400DE487}" destId="{89748BA3-2F3D-44B8-BCAE-A72575BC4943}" srcOrd="1" destOrd="0" parTransId="{094B3850-5B38-4C53-8F2E-972174A9FE4A}" sibTransId="{F86727B2-0D58-47DE-B719-A250544AD4CA}"/>
    <dgm:cxn modelId="{5C0CCC4E-7A86-4AF5-A324-635787A2012A}" srcId="{C77E01C4-6E94-4CDD-B6D0-994D081A26D2}" destId="{38AADF65-A477-4CB3-B4D2-4271051D2760}" srcOrd="1" destOrd="0" parTransId="{D78027AD-DD5A-4FDB-B2AE-3108A907A2B5}" sibTransId="{17D6A473-D229-4ED2-8F9D-04ABD6202D47}"/>
    <dgm:cxn modelId="{FBA88697-299B-465E-AEA4-F8E1BC00766D}" srcId="{5EADD5E0-56E4-4932-A6AF-D939400DE487}" destId="{E7763CF7-B597-4271-BEB3-D8BC1D222953}" srcOrd="0" destOrd="0" parTransId="{C47FF1A8-BE57-4C85-BE44-E2458AB9E27C}" sibTransId="{D0D7DE80-8E67-4BD0-8976-86134D5F7A99}"/>
    <dgm:cxn modelId="{4B1B7666-656D-4BF7-B6C3-87D273894221}" type="presOf" srcId="{D1F1F400-0221-49E3-9C46-09E96BA65507}" destId="{AB1E632A-20BC-45A8-AC8A-DB9050554F96}" srcOrd="0" destOrd="0" presId="urn:microsoft.com/office/officeart/2005/8/layout/hierarchy2"/>
    <dgm:cxn modelId="{FB00D026-AEBD-4187-AFF4-0F423A831F48}" type="presOf" srcId="{C77E01C4-6E94-4CDD-B6D0-994D081A26D2}" destId="{73A7FED4-BA66-4C3F-BA55-DB2B8F3E234C}" srcOrd="0" destOrd="0" presId="urn:microsoft.com/office/officeart/2005/8/layout/hierarchy2"/>
    <dgm:cxn modelId="{86913403-5D33-44DF-9057-7023F694D5AC}" type="presOf" srcId="{72C678E5-5225-4A9B-BA0A-EE41D187D687}" destId="{4E30BF9D-3434-4F93-8313-D00D40BBA30E}" srcOrd="1" destOrd="0" presId="urn:microsoft.com/office/officeart/2005/8/layout/hierarchy2"/>
    <dgm:cxn modelId="{86EC0ABD-10CA-450E-A45E-329D4C105FD2}" type="presOf" srcId="{09B19255-0A8C-42E5-AA50-9EB3C5EDB5BD}" destId="{8E354846-4E15-4DB6-8304-CB7E56AAA7A6}" srcOrd="0" destOrd="0" presId="urn:microsoft.com/office/officeart/2005/8/layout/hierarchy2"/>
    <dgm:cxn modelId="{71FD3D70-8310-4BA8-B652-D91D988C321C}" type="presOf" srcId="{5C5A3EE1-64C3-44A9-96DF-58A6C4AD1BF7}" destId="{15DED082-E27E-44A5-A234-A9504302D41D}" srcOrd="1" destOrd="0" presId="urn:microsoft.com/office/officeart/2005/8/layout/hierarchy2"/>
    <dgm:cxn modelId="{448BE0D5-F7A1-41F9-9874-C20E363733CC}" type="presOf" srcId="{38AADF65-A477-4CB3-B4D2-4271051D2760}" destId="{54D911EA-2B7D-4895-A60B-590D7E94DECD}" srcOrd="0" destOrd="0" presId="urn:microsoft.com/office/officeart/2005/8/layout/hierarchy2"/>
    <dgm:cxn modelId="{C234E088-9DE9-427E-85A8-456EF2FB9F4B}" type="presOf" srcId="{BD7F5B7B-2507-47B9-9D9B-6A552158506B}" destId="{628D7C24-AA90-411B-87FA-31892BB8390C}" srcOrd="1" destOrd="0" presId="urn:microsoft.com/office/officeart/2005/8/layout/hierarchy2"/>
    <dgm:cxn modelId="{2E49121D-AD94-4E35-A751-5214862E2021}" srcId="{C77E01C4-6E94-4CDD-B6D0-994D081A26D2}" destId="{93B37477-8929-452C-ABC3-E369395EA082}" srcOrd="0" destOrd="0" parTransId="{A30E6C7B-E2F9-4A65-BEF8-874E9D8BB6C6}" sibTransId="{B043BAEA-78F9-4107-A6EF-FD4D97A7B247}"/>
    <dgm:cxn modelId="{EB93E83E-080D-4B17-B8E3-17AF67712721}" srcId="{A11E5CC0-C4C4-4ED5-95ED-565DA4F47DE9}" destId="{90468798-C5D6-46A7-A4C7-DE6F7A1E442C}" srcOrd="0" destOrd="0" parTransId="{372A62D9-4BA4-4F7D-9D1B-E9E8ECCEC604}" sibTransId="{ACEB0360-8255-4E08-9019-DD957F91F9C6}"/>
    <dgm:cxn modelId="{6305E94C-E590-442B-9E27-41837E1231BC}" type="presOf" srcId="{9205D413-FF15-4218-9164-F895C2431642}" destId="{3CB69013-7BF6-464A-9506-D440C8EBA798}" srcOrd="0" destOrd="0" presId="urn:microsoft.com/office/officeart/2005/8/layout/hierarchy2"/>
    <dgm:cxn modelId="{AFCC8D7F-C89B-4264-A14C-4B70718354B0}" srcId="{5EADD5E0-56E4-4932-A6AF-D939400DE487}" destId="{97CD52C4-4CE0-4BDC-9EDE-27E810B0EBC3}" srcOrd="2" destOrd="0" parTransId="{1B818F5D-8811-4275-B503-AF968E253E06}" sibTransId="{3821EF05-90FE-493A-8A5A-DCD56134857B}"/>
    <dgm:cxn modelId="{9709FF8C-FF57-4987-9BD4-666697007202}" type="presOf" srcId="{28EB7ECD-ECAF-42F5-A8BE-C510408606C7}" destId="{200C32F7-AD55-4CDA-B2E5-8A90144055F0}" srcOrd="1" destOrd="0" presId="urn:microsoft.com/office/officeart/2005/8/layout/hierarchy2"/>
    <dgm:cxn modelId="{10C54673-049A-4BF1-8320-92C68BD20D50}" type="presOf" srcId="{3C0CD29C-1C36-4AC5-9FD8-6ACAF48F4932}" destId="{3521DA68-951B-4A98-BAA0-5F320C7F712B}" srcOrd="1" destOrd="0" presId="urn:microsoft.com/office/officeart/2005/8/layout/hierarchy2"/>
    <dgm:cxn modelId="{28931D17-CB6A-44FE-AAAA-77ED6E6376C2}" type="presOf" srcId="{93B37477-8929-452C-ABC3-E369395EA082}" destId="{F1D03869-2C3A-4F64-9F11-BB93B6034D29}" srcOrd="0" destOrd="0" presId="urn:microsoft.com/office/officeart/2005/8/layout/hierarchy2"/>
    <dgm:cxn modelId="{8331B9A2-503D-42CC-87B6-4D86A2CC4329}" type="presOf" srcId="{C47FF1A8-BE57-4C85-BE44-E2458AB9E27C}" destId="{0E782E25-3201-4EF8-AE62-4742F1E8D67A}" srcOrd="0" destOrd="0" presId="urn:microsoft.com/office/officeart/2005/8/layout/hierarchy2"/>
    <dgm:cxn modelId="{FA53AC6B-2ABB-48A2-8F6B-54C681C1DECB}" type="presOf" srcId="{094B3850-5B38-4C53-8F2E-972174A9FE4A}" destId="{9F126F6F-CD05-4DED-9853-EFA55DAE145C}" srcOrd="1" destOrd="0" presId="urn:microsoft.com/office/officeart/2005/8/layout/hierarchy2"/>
    <dgm:cxn modelId="{87C6BC1A-1791-448D-ACE2-9C536C6BE16E}" srcId="{5EADD5E0-56E4-4932-A6AF-D939400DE487}" destId="{D1F1F400-0221-49E3-9C46-09E96BA65507}" srcOrd="4" destOrd="0" parTransId="{F1767110-B3FA-46C6-89F0-46385FAF5C87}" sibTransId="{90B25B6A-B6E7-46FC-9A6E-CEFEDB9ADEC3}"/>
    <dgm:cxn modelId="{B4313D98-263E-4CB2-8FB3-D3111586114C}" srcId="{97CD52C4-4CE0-4BDC-9EDE-27E810B0EBC3}" destId="{C105B3E7-DC1A-4B00-A402-AE606976F72F}" srcOrd="0" destOrd="0" parTransId="{BD7F5B7B-2507-47B9-9D9B-6A552158506B}" sibTransId="{689B66D8-D19E-44A4-B1F9-9EB13093BFB5}"/>
    <dgm:cxn modelId="{30059217-D210-42A1-8482-E59C42F4610A}" type="presOf" srcId="{72C678E5-5225-4A9B-BA0A-EE41D187D687}" destId="{87F6F10C-EDA1-41FA-BA28-B7E0A0BC8FF3}" srcOrd="0" destOrd="0" presId="urn:microsoft.com/office/officeart/2005/8/layout/hierarchy2"/>
    <dgm:cxn modelId="{26E1405F-7261-4829-8644-67176B5B4A24}" type="presOf" srcId="{BD7F5B7B-2507-47B9-9D9B-6A552158506B}" destId="{B3302EE5-F9CF-4ECA-91F4-1EE00FA0C089}" srcOrd="0" destOrd="0" presId="urn:microsoft.com/office/officeart/2005/8/layout/hierarchy2"/>
    <dgm:cxn modelId="{A325D39D-8EDA-4E92-B6D9-0EC13230301B}" type="presOf" srcId="{581ABB84-6735-4647-9D0A-5675860FA9BA}" destId="{8B744E33-1C95-40FC-8D88-AC70B049EACB}" srcOrd="0" destOrd="0" presId="urn:microsoft.com/office/officeart/2005/8/layout/hierarchy2"/>
    <dgm:cxn modelId="{1F42A190-19C3-4F3B-AE37-C13CD0A0DB20}" type="presOf" srcId="{A30E6C7B-E2F9-4A65-BEF8-874E9D8BB6C6}" destId="{7D43B7A5-77A1-4D20-A5D1-9E4BEA2FE8F1}" srcOrd="0" destOrd="0" presId="urn:microsoft.com/office/officeart/2005/8/layout/hierarchy2"/>
    <dgm:cxn modelId="{6475D9B1-71D4-408A-930F-4CB6594B71BD}" type="presOf" srcId="{90468798-C5D6-46A7-A4C7-DE6F7A1E442C}" destId="{F26154D5-C300-4C71-95D2-656DDC87CDDE}" srcOrd="0" destOrd="0" presId="urn:microsoft.com/office/officeart/2005/8/layout/hierarchy2"/>
    <dgm:cxn modelId="{43616C8C-EE4C-4833-9584-64D579832ACB}" srcId="{97CD52C4-4CE0-4BDC-9EDE-27E810B0EBC3}" destId="{315E38B2-A0B4-4E6D-8BAF-855625CB0556}" srcOrd="2" destOrd="0" parTransId="{5C5A3EE1-64C3-44A9-96DF-58A6C4AD1BF7}" sibTransId="{DC812F2E-8B29-45B4-A052-9744322F0AF3}"/>
    <dgm:cxn modelId="{ACD09C69-2821-4F67-AFBB-39F67A7C722C}" type="presOf" srcId="{094B3850-5B38-4C53-8F2E-972174A9FE4A}" destId="{60C5DF58-5D88-4BCE-9D98-7AF7285CECE3}" srcOrd="0" destOrd="0" presId="urn:microsoft.com/office/officeart/2005/8/layout/hierarchy2"/>
    <dgm:cxn modelId="{1C5545D8-DD3B-4DB8-8C71-C3FAAA8B4B0C}" type="presOf" srcId="{EA6FE381-8F13-4D9B-8731-00C4ED983360}" destId="{B64E3EBE-E5C1-4FFC-8325-46B3DBBCEEFA}" srcOrd="1" destOrd="0" presId="urn:microsoft.com/office/officeart/2005/8/layout/hierarchy2"/>
    <dgm:cxn modelId="{F1E79AD3-00E7-464A-89A3-D9D3455E76C2}" type="presOf" srcId="{315E38B2-A0B4-4E6D-8BAF-855625CB0556}" destId="{0D737D23-212F-4BE5-A3E2-0376A2EB98F3}" srcOrd="0" destOrd="0" presId="urn:microsoft.com/office/officeart/2005/8/layout/hierarchy2"/>
    <dgm:cxn modelId="{E5D28A9E-760B-47E6-B581-1B64820DE5AF}" type="presOf" srcId="{C105B3E7-DC1A-4B00-A402-AE606976F72F}" destId="{2873E854-5BD9-4BF7-9528-90A2A6DB787C}" srcOrd="0" destOrd="0" presId="urn:microsoft.com/office/officeart/2005/8/layout/hierarchy2"/>
    <dgm:cxn modelId="{AA52A5BC-CFCD-4E9D-9B0D-808D345D5CB9}" type="presOf" srcId="{97CD52C4-4CE0-4BDC-9EDE-27E810B0EBC3}" destId="{CDF0A3D3-F352-405B-8128-2E7A2D1E61A9}" srcOrd="0" destOrd="0" presId="urn:microsoft.com/office/officeart/2005/8/layout/hierarchy2"/>
    <dgm:cxn modelId="{356CAC9A-F525-43F0-BDD8-E3E9A05B6DC5}" type="presOf" srcId="{00E3FD11-CA3F-4854-ABD9-4AE1022D9EB9}" destId="{25DEEB6D-18CF-4C2D-8720-9D3161F38E60}" srcOrd="0" destOrd="0" presId="urn:microsoft.com/office/officeart/2005/8/layout/hierarchy2"/>
    <dgm:cxn modelId="{C642769A-DB23-4D67-9C11-97E6189A2675}" type="presOf" srcId="{C85E2A29-A59E-40E9-A6DF-CAF6BBACBC83}" destId="{642EAF1D-3AB0-4ED7-A11F-23ED84458524}" srcOrd="1" destOrd="0" presId="urn:microsoft.com/office/officeart/2005/8/layout/hierarchy2"/>
    <dgm:cxn modelId="{BC9981A9-B007-4BCB-A1E5-680E13D76DDE}" type="presOf" srcId="{89748BA3-2F3D-44B8-BCAE-A72575BC4943}" destId="{DEEBFAEB-99B6-44DF-85CE-6FF2989CB75D}" srcOrd="0" destOrd="0" presId="urn:microsoft.com/office/officeart/2005/8/layout/hierarchy2"/>
    <dgm:cxn modelId="{8770F32B-F69A-47BE-8026-806A442E7DF8}" type="presOf" srcId="{1D162C3B-49D3-4A26-943D-7B354357A869}" destId="{628E8893-4DAA-470B-ACFD-1A6E38D81BCA}" srcOrd="0" destOrd="0" presId="urn:microsoft.com/office/officeart/2005/8/layout/hierarchy2"/>
    <dgm:cxn modelId="{496B01C5-EB11-4475-958B-F68862D81A1D}" type="presOf" srcId="{C47FF1A8-BE57-4C85-BE44-E2458AB9E27C}" destId="{8BA62BBE-CB6A-4C1A-B074-1E62730ED115}" srcOrd="1" destOrd="0" presId="urn:microsoft.com/office/officeart/2005/8/layout/hierarchy2"/>
    <dgm:cxn modelId="{B559A271-9330-49FF-BB49-56D1A2BC0EE3}" srcId="{90468798-C5D6-46A7-A4C7-DE6F7A1E442C}" destId="{09B19255-0A8C-42E5-AA50-9EB3C5EDB5BD}" srcOrd="0" destOrd="0" parTransId="{3C0CD29C-1C36-4AC5-9FD8-6ACAF48F4932}" sibTransId="{2A544866-E60A-4577-AD46-3690FD85D64C}"/>
    <dgm:cxn modelId="{C9D940C7-E5A2-442C-B3D9-DCB283F5AFFC}" type="presOf" srcId="{8DB7E58F-B9F2-4DB1-A9A9-F24AD91A8C43}" destId="{8217FFBB-3167-418A-ACCC-502C75D49635}" srcOrd="0" destOrd="0" presId="urn:microsoft.com/office/officeart/2005/8/layout/hierarchy2"/>
    <dgm:cxn modelId="{9B36A794-7D3B-4D79-8100-88417B6D183C}" type="presOf" srcId="{844E6380-F192-4E2C-9AE8-2EC3A75322FA}" destId="{748C8262-F1AD-47FB-82E9-943978CEEE00}" srcOrd="0" destOrd="0" presId="urn:microsoft.com/office/officeart/2005/8/layout/hierarchy2"/>
    <dgm:cxn modelId="{3C71E24A-BD38-410C-BFAD-EB708A6D7BFB}" type="presOf" srcId="{F1767110-B3FA-46C6-89F0-46385FAF5C87}" destId="{BB966BA0-C8CA-4BFE-A593-797D6B000ED1}" srcOrd="1" destOrd="0" presId="urn:microsoft.com/office/officeart/2005/8/layout/hierarchy2"/>
    <dgm:cxn modelId="{144340E8-07DE-4FDB-975D-3C7EB066A21B}" type="presOf" srcId="{24E645A4-ED23-4C17-ABD0-923EA4974B0D}" destId="{BDCD2804-3929-4C07-909E-032FEDD73BD5}" srcOrd="1" destOrd="0" presId="urn:microsoft.com/office/officeart/2005/8/layout/hierarchy2"/>
    <dgm:cxn modelId="{B2ECA144-6C3D-44AA-B274-B41936247E6E}" srcId="{5EADD5E0-56E4-4932-A6AF-D939400DE487}" destId="{C77E01C4-6E94-4CDD-B6D0-994D081A26D2}" srcOrd="3" destOrd="0" parTransId="{72C678E5-5225-4A9B-BA0A-EE41D187D687}" sibTransId="{2C675C7E-FE77-4DDA-9EBD-29EBD10F298D}"/>
    <dgm:cxn modelId="{ACAE30A3-3B63-4879-99BC-4FCD482DAE5A}" type="presOf" srcId="{1612676A-8F69-498A-9990-FE58428FDB89}" destId="{4A94967D-0B0C-492F-AAB8-A1C9F78AF790}" srcOrd="1" destOrd="0" presId="urn:microsoft.com/office/officeart/2005/8/layout/hierarchy2"/>
    <dgm:cxn modelId="{663E2DB1-F534-4353-A0CD-424CDEA47820}" type="presOf" srcId="{A30E6C7B-E2F9-4A65-BEF8-874E9D8BB6C6}" destId="{BDD2C53D-9D3B-432C-893A-FF769D87F7BE}" srcOrd="1" destOrd="0" presId="urn:microsoft.com/office/officeart/2005/8/layout/hierarchy2"/>
    <dgm:cxn modelId="{678873D1-F9ED-4239-A3E6-C33DF1834107}" type="presOf" srcId="{A11E5CC0-C4C4-4ED5-95ED-565DA4F47DE9}" destId="{D120AE79-F39A-46F5-B663-157895DC27C3}" srcOrd="0" destOrd="0" presId="urn:microsoft.com/office/officeart/2005/8/layout/hierarchy2"/>
    <dgm:cxn modelId="{E6DF77FD-4450-4DDF-9CE9-38290F83D40C}" type="presOf" srcId="{5C5A3EE1-64C3-44A9-96DF-58A6C4AD1BF7}" destId="{994413DF-5E96-43AB-8019-E6B0AE14414E}" srcOrd="0" destOrd="0" presId="urn:microsoft.com/office/officeart/2005/8/layout/hierarchy2"/>
    <dgm:cxn modelId="{E9B9BF87-91F9-4083-B60B-B9D1E2C6A5EF}" type="presOf" srcId="{9205D413-FF15-4218-9164-F895C2431642}" destId="{2A730135-A5A4-4322-A668-5202C45FC1FF}" srcOrd="1" destOrd="0" presId="urn:microsoft.com/office/officeart/2005/8/layout/hierarchy2"/>
    <dgm:cxn modelId="{F4E67363-B1E9-4040-90ED-7F1D945F96E2}" type="presOf" srcId="{5C393284-2163-4847-9F81-1942BD07CF01}" destId="{45F96FAE-9FA1-4107-AE07-278A4E30ED96}" srcOrd="1" destOrd="0" presId="urn:microsoft.com/office/officeart/2005/8/layout/hierarchy2"/>
    <dgm:cxn modelId="{8E776CF3-4047-4497-BB77-71D119D566E9}" srcId="{09B19255-0A8C-42E5-AA50-9EB3C5EDB5BD}" destId="{5EADD5E0-56E4-4932-A6AF-D939400DE487}" srcOrd="1" destOrd="0" parTransId="{C85E2A29-A59E-40E9-A6DF-CAF6BBACBC83}" sibTransId="{55ACFF33-AD58-4D61-9191-F8F4A24C8F7E}"/>
    <dgm:cxn modelId="{97B140E1-479A-40C8-81F6-98B234EA9F25}" srcId="{09B19255-0A8C-42E5-AA50-9EB3C5EDB5BD}" destId="{844E6380-F192-4E2C-9AE8-2EC3A75322FA}" srcOrd="2" destOrd="0" parTransId="{EA6FE381-8F13-4D9B-8731-00C4ED983360}" sibTransId="{2F5EADC2-9AFB-497B-AEA5-627D95DA6E85}"/>
    <dgm:cxn modelId="{57960A90-8170-4D25-BBF4-78ED103C2E59}" srcId="{89748BA3-2F3D-44B8-BCAE-A72575BC4943}" destId="{8DB7E58F-B9F2-4DB1-A9A9-F24AD91A8C43}" srcOrd="1" destOrd="0" parTransId="{5C393284-2163-4847-9F81-1942BD07CF01}" sibTransId="{3317A194-82BD-4004-B031-755408F280D2}"/>
    <dgm:cxn modelId="{776CE8E7-82E6-4B16-97DB-A036193F2F49}" srcId="{97CD52C4-4CE0-4BDC-9EDE-27E810B0EBC3}" destId="{55AB4BD4-CD16-4758-A195-B2E7DA72FED2}" srcOrd="1" destOrd="0" parTransId="{9205D413-FF15-4218-9164-F895C2431642}" sibTransId="{920B73AD-197A-43BB-AF6C-C1FD9F36F25F}"/>
    <dgm:cxn modelId="{90292006-A7B1-4550-A9DC-D92B854A184D}" srcId="{09B19255-0A8C-42E5-AA50-9EB3C5EDB5BD}" destId="{581ABB84-6735-4647-9D0A-5675860FA9BA}" srcOrd="0" destOrd="0" parTransId="{1612676A-8F69-498A-9990-FE58428FDB89}" sibTransId="{AC557B02-EFC5-4AB5-8AB9-A645B4584992}"/>
    <dgm:cxn modelId="{6E417E16-80BB-40F1-B94B-BB4CE1BA402E}" type="presOf" srcId="{EA6FE381-8F13-4D9B-8731-00C4ED983360}" destId="{68E81BA9-2620-4A2B-939C-4BA2590F949D}" srcOrd="0" destOrd="0" presId="urn:microsoft.com/office/officeart/2005/8/layout/hierarchy2"/>
    <dgm:cxn modelId="{DF59953C-7423-455A-8A22-D94756C6CA01}" type="presOf" srcId="{C85E2A29-A59E-40E9-A6DF-CAF6BBACBC83}" destId="{2EFDF759-FEEB-49A2-9454-009BDF62C047}" srcOrd="0" destOrd="0" presId="urn:microsoft.com/office/officeart/2005/8/layout/hierarchy2"/>
    <dgm:cxn modelId="{6183B914-21E9-45A3-B5A9-508998D792B2}" type="presOf" srcId="{1B818F5D-8811-4275-B503-AF968E253E06}" destId="{96CAEA9E-E966-490C-9C8B-311344AED059}" srcOrd="0" destOrd="0" presId="urn:microsoft.com/office/officeart/2005/8/layout/hierarchy2"/>
    <dgm:cxn modelId="{3210E7EB-4F05-490D-BCEA-97CA00BDA805}" type="presOf" srcId="{55AB4BD4-CD16-4758-A195-B2E7DA72FED2}" destId="{5EC89F12-AF2F-433F-AC9E-7B4E6EDD61A1}" srcOrd="0" destOrd="0" presId="urn:microsoft.com/office/officeart/2005/8/layout/hierarchy2"/>
    <dgm:cxn modelId="{1A6AE857-A71B-4E19-B6FC-1E487773F0AA}" type="presParOf" srcId="{D120AE79-F39A-46F5-B663-157895DC27C3}" destId="{A69F32A9-18EE-454D-BC48-AE069704E840}" srcOrd="0" destOrd="0" presId="urn:microsoft.com/office/officeart/2005/8/layout/hierarchy2"/>
    <dgm:cxn modelId="{82D3284B-EC7C-4282-AD5C-5D831A8D5C08}" type="presParOf" srcId="{A69F32A9-18EE-454D-BC48-AE069704E840}" destId="{F26154D5-C300-4C71-95D2-656DDC87CDDE}" srcOrd="0" destOrd="0" presId="urn:microsoft.com/office/officeart/2005/8/layout/hierarchy2"/>
    <dgm:cxn modelId="{07363B65-31E6-40E1-9383-F8325AE3353E}" type="presParOf" srcId="{A69F32A9-18EE-454D-BC48-AE069704E840}" destId="{1FA88961-87C6-42AF-9CAE-8D3403A48D2A}" srcOrd="1" destOrd="0" presId="urn:microsoft.com/office/officeart/2005/8/layout/hierarchy2"/>
    <dgm:cxn modelId="{81DA2322-B1B5-4E29-A44C-B93A184F49F9}" type="presParOf" srcId="{1FA88961-87C6-42AF-9CAE-8D3403A48D2A}" destId="{B03CC247-B8EF-4F86-BFB3-A2BD684631F7}" srcOrd="0" destOrd="0" presId="urn:microsoft.com/office/officeart/2005/8/layout/hierarchy2"/>
    <dgm:cxn modelId="{6863DCA2-2F95-419C-8D44-D881406D1476}" type="presParOf" srcId="{B03CC247-B8EF-4F86-BFB3-A2BD684631F7}" destId="{3521DA68-951B-4A98-BAA0-5F320C7F712B}" srcOrd="0" destOrd="0" presId="urn:microsoft.com/office/officeart/2005/8/layout/hierarchy2"/>
    <dgm:cxn modelId="{1DCF2001-F9DC-458C-80A7-E7B00EBD94E0}" type="presParOf" srcId="{1FA88961-87C6-42AF-9CAE-8D3403A48D2A}" destId="{5788E070-FE90-4AA2-B844-50284C1DC2E1}" srcOrd="1" destOrd="0" presId="urn:microsoft.com/office/officeart/2005/8/layout/hierarchy2"/>
    <dgm:cxn modelId="{F6CA7416-2301-42A4-ACD7-CBD9DD5EF751}" type="presParOf" srcId="{5788E070-FE90-4AA2-B844-50284C1DC2E1}" destId="{8E354846-4E15-4DB6-8304-CB7E56AAA7A6}" srcOrd="0" destOrd="0" presId="urn:microsoft.com/office/officeart/2005/8/layout/hierarchy2"/>
    <dgm:cxn modelId="{104AE480-9FEF-4849-AD0A-920BB9863673}" type="presParOf" srcId="{5788E070-FE90-4AA2-B844-50284C1DC2E1}" destId="{03DA2F25-1926-40C0-8CED-8ED6F86DCA15}" srcOrd="1" destOrd="0" presId="urn:microsoft.com/office/officeart/2005/8/layout/hierarchy2"/>
    <dgm:cxn modelId="{7EAA4B40-A53C-472F-B28E-9FA7EE343543}" type="presParOf" srcId="{03DA2F25-1926-40C0-8CED-8ED6F86DCA15}" destId="{C223C0EA-5E46-4ABC-93B6-E4DDE9F17CCB}" srcOrd="0" destOrd="0" presId="urn:microsoft.com/office/officeart/2005/8/layout/hierarchy2"/>
    <dgm:cxn modelId="{4BA0731F-5CCC-42FB-818E-E827468753C4}" type="presParOf" srcId="{C223C0EA-5E46-4ABC-93B6-E4DDE9F17CCB}" destId="{4A94967D-0B0C-492F-AAB8-A1C9F78AF790}" srcOrd="0" destOrd="0" presId="urn:microsoft.com/office/officeart/2005/8/layout/hierarchy2"/>
    <dgm:cxn modelId="{5C13F220-162E-4841-A527-037A9AA21CE5}" type="presParOf" srcId="{03DA2F25-1926-40C0-8CED-8ED6F86DCA15}" destId="{C19DFEBB-C7ED-4311-9D32-63A4A3658FE2}" srcOrd="1" destOrd="0" presId="urn:microsoft.com/office/officeart/2005/8/layout/hierarchy2"/>
    <dgm:cxn modelId="{056C52A5-7193-4EC2-8A9B-901162124AC3}" type="presParOf" srcId="{C19DFEBB-C7ED-4311-9D32-63A4A3658FE2}" destId="{8B744E33-1C95-40FC-8D88-AC70B049EACB}" srcOrd="0" destOrd="0" presId="urn:microsoft.com/office/officeart/2005/8/layout/hierarchy2"/>
    <dgm:cxn modelId="{14BA359C-198F-41F9-AB1E-B8BB083B83A0}" type="presParOf" srcId="{C19DFEBB-C7ED-4311-9D32-63A4A3658FE2}" destId="{F4F6B6F0-7F97-46E7-B202-0D7D302A5F37}" srcOrd="1" destOrd="0" presId="urn:microsoft.com/office/officeart/2005/8/layout/hierarchy2"/>
    <dgm:cxn modelId="{D9C42337-34B2-43E7-BA10-1CD0A7EFBD68}" type="presParOf" srcId="{03DA2F25-1926-40C0-8CED-8ED6F86DCA15}" destId="{2EFDF759-FEEB-49A2-9454-009BDF62C047}" srcOrd="2" destOrd="0" presId="urn:microsoft.com/office/officeart/2005/8/layout/hierarchy2"/>
    <dgm:cxn modelId="{10D83323-10E4-484E-AB67-18D1F602EC5B}" type="presParOf" srcId="{2EFDF759-FEEB-49A2-9454-009BDF62C047}" destId="{642EAF1D-3AB0-4ED7-A11F-23ED84458524}" srcOrd="0" destOrd="0" presId="urn:microsoft.com/office/officeart/2005/8/layout/hierarchy2"/>
    <dgm:cxn modelId="{B2D5F212-D474-4409-94EA-B38D8ECEF1AA}" type="presParOf" srcId="{03DA2F25-1926-40C0-8CED-8ED6F86DCA15}" destId="{ECE01BBA-716C-48B1-9D85-91E3B543F930}" srcOrd="3" destOrd="0" presId="urn:microsoft.com/office/officeart/2005/8/layout/hierarchy2"/>
    <dgm:cxn modelId="{7A0BA68E-88B4-4D4B-8BD5-333F913868A7}" type="presParOf" srcId="{ECE01BBA-716C-48B1-9D85-91E3B543F930}" destId="{D2383A67-46DA-4DC8-BC75-6361EB01D06B}" srcOrd="0" destOrd="0" presId="urn:microsoft.com/office/officeart/2005/8/layout/hierarchy2"/>
    <dgm:cxn modelId="{F0A351BD-D1DD-4033-A20F-AA72B1C0113F}" type="presParOf" srcId="{ECE01BBA-716C-48B1-9D85-91E3B543F930}" destId="{0A58638C-992E-489E-B58F-3D0F2F3340DB}" srcOrd="1" destOrd="0" presId="urn:microsoft.com/office/officeart/2005/8/layout/hierarchy2"/>
    <dgm:cxn modelId="{129AFDB0-59FE-4CBE-9527-3A84AB1FEE44}" type="presParOf" srcId="{0A58638C-992E-489E-B58F-3D0F2F3340DB}" destId="{0E782E25-3201-4EF8-AE62-4742F1E8D67A}" srcOrd="0" destOrd="0" presId="urn:microsoft.com/office/officeart/2005/8/layout/hierarchy2"/>
    <dgm:cxn modelId="{5012D1D5-F28E-49ED-9658-8DBB5CBDC110}" type="presParOf" srcId="{0E782E25-3201-4EF8-AE62-4742F1E8D67A}" destId="{8BA62BBE-CB6A-4C1A-B074-1E62730ED115}" srcOrd="0" destOrd="0" presId="urn:microsoft.com/office/officeart/2005/8/layout/hierarchy2"/>
    <dgm:cxn modelId="{34C7E318-4BB3-4377-9CAC-594C0D833CB4}" type="presParOf" srcId="{0A58638C-992E-489E-B58F-3D0F2F3340DB}" destId="{C076E986-417C-44C5-AA5D-D52071352DFC}" srcOrd="1" destOrd="0" presId="urn:microsoft.com/office/officeart/2005/8/layout/hierarchy2"/>
    <dgm:cxn modelId="{124916EE-AFA6-4C09-A460-4130F3B6C752}" type="presParOf" srcId="{C076E986-417C-44C5-AA5D-D52071352DFC}" destId="{3A2C27AC-066C-4F92-A760-8149C5ED8276}" srcOrd="0" destOrd="0" presId="urn:microsoft.com/office/officeart/2005/8/layout/hierarchy2"/>
    <dgm:cxn modelId="{0B013392-1E41-45A3-A04B-FDB542230054}" type="presParOf" srcId="{C076E986-417C-44C5-AA5D-D52071352DFC}" destId="{C2AF5733-4491-44A0-B156-D6752C0A5149}" srcOrd="1" destOrd="0" presId="urn:microsoft.com/office/officeart/2005/8/layout/hierarchy2"/>
    <dgm:cxn modelId="{0F9D4603-AC5D-42B2-9D82-BA3A44153FD0}" type="presParOf" srcId="{0A58638C-992E-489E-B58F-3D0F2F3340DB}" destId="{60C5DF58-5D88-4BCE-9D98-7AF7285CECE3}" srcOrd="2" destOrd="0" presId="urn:microsoft.com/office/officeart/2005/8/layout/hierarchy2"/>
    <dgm:cxn modelId="{502ED581-A4DB-4759-BA4F-E1BA2FC42331}" type="presParOf" srcId="{60C5DF58-5D88-4BCE-9D98-7AF7285CECE3}" destId="{9F126F6F-CD05-4DED-9853-EFA55DAE145C}" srcOrd="0" destOrd="0" presId="urn:microsoft.com/office/officeart/2005/8/layout/hierarchy2"/>
    <dgm:cxn modelId="{86B11178-D4D4-4D50-A320-621977EBDCED}" type="presParOf" srcId="{0A58638C-992E-489E-B58F-3D0F2F3340DB}" destId="{843E325C-9580-41C8-A031-9851068C62AF}" srcOrd="3" destOrd="0" presId="urn:microsoft.com/office/officeart/2005/8/layout/hierarchy2"/>
    <dgm:cxn modelId="{02B27AF7-FAA8-4DC1-A815-6374C28D17A2}" type="presParOf" srcId="{843E325C-9580-41C8-A031-9851068C62AF}" destId="{DEEBFAEB-99B6-44DF-85CE-6FF2989CB75D}" srcOrd="0" destOrd="0" presId="urn:microsoft.com/office/officeart/2005/8/layout/hierarchy2"/>
    <dgm:cxn modelId="{E554537F-7EDD-4499-AA56-A75FE7E16A1F}" type="presParOf" srcId="{843E325C-9580-41C8-A031-9851068C62AF}" destId="{5E578594-8D11-483E-8E31-541BA019BD34}" srcOrd="1" destOrd="0" presId="urn:microsoft.com/office/officeart/2005/8/layout/hierarchy2"/>
    <dgm:cxn modelId="{522015BB-EE14-4694-A95F-56C6D8974838}" type="presParOf" srcId="{5E578594-8D11-483E-8E31-541BA019BD34}" destId="{D1DD74CC-7EF9-4F5B-B430-EC6955CB5857}" srcOrd="0" destOrd="0" presId="urn:microsoft.com/office/officeart/2005/8/layout/hierarchy2"/>
    <dgm:cxn modelId="{CFF03AFA-B961-4C5D-A9A7-3C87945891D1}" type="presParOf" srcId="{D1DD74CC-7EF9-4F5B-B430-EC6955CB5857}" destId="{200C32F7-AD55-4CDA-B2E5-8A90144055F0}" srcOrd="0" destOrd="0" presId="urn:microsoft.com/office/officeart/2005/8/layout/hierarchy2"/>
    <dgm:cxn modelId="{05D88B90-3300-43AF-8862-650103FCF405}" type="presParOf" srcId="{5E578594-8D11-483E-8E31-541BA019BD34}" destId="{CDA669DB-218F-4353-A818-A00891FE009F}" srcOrd="1" destOrd="0" presId="urn:microsoft.com/office/officeart/2005/8/layout/hierarchy2"/>
    <dgm:cxn modelId="{1C9DE945-3E01-4F32-98C3-B215FB9C8752}" type="presParOf" srcId="{CDA669DB-218F-4353-A818-A00891FE009F}" destId="{628E8893-4DAA-470B-ACFD-1A6E38D81BCA}" srcOrd="0" destOrd="0" presId="urn:microsoft.com/office/officeart/2005/8/layout/hierarchy2"/>
    <dgm:cxn modelId="{8DF756F3-AEE2-41A9-95DF-A9B31FDE8A9F}" type="presParOf" srcId="{CDA669DB-218F-4353-A818-A00891FE009F}" destId="{C55D581A-6C88-46A9-9714-416B2DA4D524}" srcOrd="1" destOrd="0" presId="urn:microsoft.com/office/officeart/2005/8/layout/hierarchy2"/>
    <dgm:cxn modelId="{68D30038-9E38-41B1-8698-352762FF6683}" type="presParOf" srcId="{5E578594-8D11-483E-8E31-541BA019BD34}" destId="{1708A3D0-A9DD-4667-AF39-E79E54E860FB}" srcOrd="2" destOrd="0" presId="urn:microsoft.com/office/officeart/2005/8/layout/hierarchy2"/>
    <dgm:cxn modelId="{40796805-C52C-49E4-8D7D-05B9A3DDD561}" type="presParOf" srcId="{1708A3D0-A9DD-4667-AF39-E79E54E860FB}" destId="{45F96FAE-9FA1-4107-AE07-278A4E30ED96}" srcOrd="0" destOrd="0" presId="urn:microsoft.com/office/officeart/2005/8/layout/hierarchy2"/>
    <dgm:cxn modelId="{3BB9318F-9282-4E61-8E7A-E8526B1D0FB4}" type="presParOf" srcId="{5E578594-8D11-483E-8E31-541BA019BD34}" destId="{C8751D71-C582-4E9D-8452-AE7A00E488D4}" srcOrd="3" destOrd="0" presId="urn:microsoft.com/office/officeart/2005/8/layout/hierarchy2"/>
    <dgm:cxn modelId="{9BF84A78-C439-41B0-9ED4-9933D452A3DF}" type="presParOf" srcId="{C8751D71-C582-4E9D-8452-AE7A00E488D4}" destId="{8217FFBB-3167-418A-ACCC-502C75D49635}" srcOrd="0" destOrd="0" presId="urn:microsoft.com/office/officeart/2005/8/layout/hierarchy2"/>
    <dgm:cxn modelId="{20F4A29D-BCA6-4905-AE70-740FE2B22091}" type="presParOf" srcId="{C8751D71-C582-4E9D-8452-AE7A00E488D4}" destId="{241758FE-D424-470D-8D92-394A4A73A6F4}" srcOrd="1" destOrd="0" presId="urn:microsoft.com/office/officeart/2005/8/layout/hierarchy2"/>
    <dgm:cxn modelId="{868ADD30-FDEB-4770-BBC9-FA995C6E3661}" type="presParOf" srcId="{5E578594-8D11-483E-8E31-541BA019BD34}" destId="{E99BA576-9B71-43C5-9036-DB654B43E9DC}" srcOrd="4" destOrd="0" presId="urn:microsoft.com/office/officeart/2005/8/layout/hierarchy2"/>
    <dgm:cxn modelId="{4EAB4458-2BFC-40B8-AFCE-C64A01F5E09E}" type="presParOf" srcId="{E99BA576-9B71-43C5-9036-DB654B43E9DC}" destId="{BDCD2804-3929-4C07-909E-032FEDD73BD5}" srcOrd="0" destOrd="0" presId="urn:microsoft.com/office/officeart/2005/8/layout/hierarchy2"/>
    <dgm:cxn modelId="{A9249643-3D1E-457D-BAE8-6527A327C07D}" type="presParOf" srcId="{5E578594-8D11-483E-8E31-541BA019BD34}" destId="{624F6813-BAC3-421D-9813-0BBB1D9ADA82}" srcOrd="5" destOrd="0" presId="urn:microsoft.com/office/officeart/2005/8/layout/hierarchy2"/>
    <dgm:cxn modelId="{D10EE46B-B6E8-4652-A54A-F47C9051C864}" type="presParOf" srcId="{624F6813-BAC3-421D-9813-0BBB1D9ADA82}" destId="{25DEEB6D-18CF-4C2D-8720-9D3161F38E60}" srcOrd="0" destOrd="0" presId="urn:microsoft.com/office/officeart/2005/8/layout/hierarchy2"/>
    <dgm:cxn modelId="{37ABD594-527A-4134-84D1-BDBE74FCA051}" type="presParOf" srcId="{624F6813-BAC3-421D-9813-0BBB1D9ADA82}" destId="{07A98FB3-946F-4FD1-B93A-3C42C8690609}" srcOrd="1" destOrd="0" presId="urn:microsoft.com/office/officeart/2005/8/layout/hierarchy2"/>
    <dgm:cxn modelId="{8411EF59-8361-4D68-81EB-0FCE27B7A769}" type="presParOf" srcId="{0A58638C-992E-489E-B58F-3D0F2F3340DB}" destId="{96CAEA9E-E966-490C-9C8B-311344AED059}" srcOrd="4" destOrd="0" presId="urn:microsoft.com/office/officeart/2005/8/layout/hierarchy2"/>
    <dgm:cxn modelId="{02565D6B-25A9-42A2-9D82-5254365F7DAB}" type="presParOf" srcId="{96CAEA9E-E966-490C-9C8B-311344AED059}" destId="{E1703EA4-A964-43D0-91EB-10F159D897E7}" srcOrd="0" destOrd="0" presId="urn:microsoft.com/office/officeart/2005/8/layout/hierarchy2"/>
    <dgm:cxn modelId="{497819BB-E443-414E-9C4B-B9A0EA0B1946}" type="presParOf" srcId="{0A58638C-992E-489E-B58F-3D0F2F3340DB}" destId="{A9D50842-32DE-4F3F-928E-AB144777616C}" srcOrd="5" destOrd="0" presId="urn:microsoft.com/office/officeart/2005/8/layout/hierarchy2"/>
    <dgm:cxn modelId="{A2E76FC8-B6AB-46D7-A0F3-2665365B83B0}" type="presParOf" srcId="{A9D50842-32DE-4F3F-928E-AB144777616C}" destId="{CDF0A3D3-F352-405B-8128-2E7A2D1E61A9}" srcOrd="0" destOrd="0" presId="urn:microsoft.com/office/officeart/2005/8/layout/hierarchy2"/>
    <dgm:cxn modelId="{34428072-08D2-4CB0-A04B-BA3A01C3641A}" type="presParOf" srcId="{A9D50842-32DE-4F3F-928E-AB144777616C}" destId="{133EDB29-203C-424D-84A4-6B4A79D6F0F3}" srcOrd="1" destOrd="0" presId="urn:microsoft.com/office/officeart/2005/8/layout/hierarchy2"/>
    <dgm:cxn modelId="{55823A2F-FE9A-4927-83C7-5C6B09592F57}" type="presParOf" srcId="{133EDB29-203C-424D-84A4-6B4A79D6F0F3}" destId="{B3302EE5-F9CF-4ECA-91F4-1EE00FA0C089}" srcOrd="0" destOrd="0" presId="urn:microsoft.com/office/officeart/2005/8/layout/hierarchy2"/>
    <dgm:cxn modelId="{929B892D-1DB3-4967-B74F-5023C45A8F98}" type="presParOf" srcId="{B3302EE5-F9CF-4ECA-91F4-1EE00FA0C089}" destId="{628D7C24-AA90-411B-87FA-31892BB8390C}" srcOrd="0" destOrd="0" presId="urn:microsoft.com/office/officeart/2005/8/layout/hierarchy2"/>
    <dgm:cxn modelId="{0EDB2639-2A43-453B-91D9-FF66DC933B4B}" type="presParOf" srcId="{133EDB29-203C-424D-84A4-6B4A79D6F0F3}" destId="{AB98A117-15DB-4220-AE05-286D83CE4302}" srcOrd="1" destOrd="0" presId="urn:microsoft.com/office/officeart/2005/8/layout/hierarchy2"/>
    <dgm:cxn modelId="{EE59ACF8-831A-453F-9C17-618AB6BC5224}" type="presParOf" srcId="{AB98A117-15DB-4220-AE05-286D83CE4302}" destId="{2873E854-5BD9-4BF7-9528-90A2A6DB787C}" srcOrd="0" destOrd="0" presId="urn:microsoft.com/office/officeart/2005/8/layout/hierarchy2"/>
    <dgm:cxn modelId="{B701C71D-06BB-46F9-820F-D09D2324DA72}" type="presParOf" srcId="{AB98A117-15DB-4220-AE05-286D83CE4302}" destId="{1DBE2C40-7DBB-4581-A6B4-EC2A2B677D0B}" srcOrd="1" destOrd="0" presId="urn:microsoft.com/office/officeart/2005/8/layout/hierarchy2"/>
    <dgm:cxn modelId="{0B186F0F-7165-41AA-A896-91392409D9EC}" type="presParOf" srcId="{133EDB29-203C-424D-84A4-6B4A79D6F0F3}" destId="{3CB69013-7BF6-464A-9506-D440C8EBA798}" srcOrd="2" destOrd="0" presId="urn:microsoft.com/office/officeart/2005/8/layout/hierarchy2"/>
    <dgm:cxn modelId="{FA71F048-DEE0-4F28-9C35-6E2F4591E75D}" type="presParOf" srcId="{3CB69013-7BF6-464A-9506-D440C8EBA798}" destId="{2A730135-A5A4-4322-A668-5202C45FC1FF}" srcOrd="0" destOrd="0" presId="urn:microsoft.com/office/officeart/2005/8/layout/hierarchy2"/>
    <dgm:cxn modelId="{FE40C9CA-4AF0-4662-AE29-EF1101671E59}" type="presParOf" srcId="{133EDB29-203C-424D-84A4-6B4A79D6F0F3}" destId="{EA46F695-B7BD-4768-BCC9-4BD1B4F534FE}" srcOrd="3" destOrd="0" presId="urn:microsoft.com/office/officeart/2005/8/layout/hierarchy2"/>
    <dgm:cxn modelId="{54E78052-24B9-44C3-AE68-16ED7ABE0092}" type="presParOf" srcId="{EA46F695-B7BD-4768-BCC9-4BD1B4F534FE}" destId="{5EC89F12-AF2F-433F-AC9E-7B4E6EDD61A1}" srcOrd="0" destOrd="0" presId="urn:microsoft.com/office/officeart/2005/8/layout/hierarchy2"/>
    <dgm:cxn modelId="{14C9CD21-6D0B-41BF-8EE0-251147A4EC57}" type="presParOf" srcId="{EA46F695-B7BD-4768-BCC9-4BD1B4F534FE}" destId="{08D24A87-D926-4DED-9083-988DC78100E5}" srcOrd="1" destOrd="0" presId="urn:microsoft.com/office/officeart/2005/8/layout/hierarchy2"/>
    <dgm:cxn modelId="{F2362A5A-3D9D-45DF-BE16-F6BFFC65F432}" type="presParOf" srcId="{133EDB29-203C-424D-84A4-6B4A79D6F0F3}" destId="{994413DF-5E96-43AB-8019-E6B0AE14414E}" srcOrd="4" destOrd="0" presId="urn:microsoft.com/office/officeart/2005/8/layout/hierarchy2"/>
    <dgm:cxn modelId="{1048C646-A391-433B-B70A-730F4E716702}" type="presParOf" srcId="{994413DF-5E96-43AB-8019-E6B0AE14414E}" destId="{15DED082-E27E-44A5-A234-A9504302D41D}" srcOrd="0" destOrd="0" presId="urn:microsoft.com/office/officeart/2005/8/layout/hierarchy2"/>
    <dgm:cxn modelId="{31EA0E42-CA8E-4FF6-A8E3-0D6C439961CD}" type="presParOf" srcId="{133EDB29-203C-424D-84A4-6B4A79D6F0F3}" destId="{179128E6-88C0-499A-9A9D-99F0A47EB19C}" srcOrd="5" destOrd="0" presId="urn:microsoft.com/office/officeart/2005/8/layout/hierarchy2"/>
    <dgm:cxn modelId="{AF7E092E-83C4-49D2-9DA0-972C832A96A9}" type="presParOf" srcId="{179128E6-88C0-499A-9A9D-99F0A47EB19C}" destId="{0D737D23-212F-4BE5-A3E2-0376A2EB98F3}" srcOrd="0" destOrd="0" presId="urn:microsoft.com/office/officeart/2005/8/layout/hierarchy2"/>
    <dgm:cxn modelId="{BD28C1E1-02C9-4CB6-BE1D-28BD5FD1DA86}" type="presParOf" srcId="{179128E6-88C0-499A-9A9D-99F0A47EB19C}" destId="{52C72EF3-0596-4090-9171-30E1E26A873A}" srcOrd="1" destOrd="0" presId="urn:microsoft.com/office/officeart/2005/8/layout/hierarchy2"/>
    <dgm:cxn modelId="{75242317-2125-4633-BBC7-C805CA26F8AD}" type="presParOf" srcId="{0A58638C-992E-489E-B58F-3D0F2F3340DB}" destId="{87F6F10C-EDA1-41FA-BA28-B7E0A0BC8FF3}" srcOrd="6" destOrd="0" presId="urn:microsoft.com/office/officeart/2005/8/layout/hierarchy2"/>
    <dgm:cxn modelId="{916FD067-FEC7-4664-B0F1-6FAE60705630}" type="presParOf" srcId="{87F6F10C-EDA1-41FA-BA28-B7E0A0BC8FF3}" destId="{4E30BF9D-3434-4F93-8313-D00D40BBA30E}" srcOrd="0" destOrd="0" presId="urn:microsoft.com/office/officeart/2005/8/layout/hierarchy2"/>
    <dgm:cxn modelId="{DFE6C10C-C08A-4B50-B7E3-69788851B454}" type="presParOf" srcId="{0A58638C-992E-489E-B58F-3D0F2F3340DB}" destId="{D4A7AE74-95A6-46B4-A2A9-D875927B455D}" srcOrd="7" destOrd="0" presId="urn:microsoft.com/office/officeart/2005/8/layout/hierarchy2"/>
    <dgm:cxn modelId="{58D7836A-3BF0-472E-8973-3288AC1D8058}" type="presParOf" srcId="{D4A7AE74-95A6-46B4-A2A9-D875927B455D}" destId="{73A7FED4-BA66-4C3F-BA55-DB2B8F3E234C}" srcOrd="0" destOrd="0" presId="urn:microsoft.com/office/officeart/2005/8/layout/hierarchy2"/>
    <dgm:cxn modelId="{AA004AE3-5FA9-44A5-99D1-6F12E313B254}" type="presParOf" srcId="{D4A7AE74-95A6-46B4-A2A9-D875927B455D}" destId="{1FB01742-6CE3-4CB9-A016-D3842ABDBF6D}" srcOrd="1" destOrd="0" presId="urn:microsoft.com/office/officeart/2005/8/layout/hierarchy2"/>
    <dgm:cxn modelId="{CCA43759-F62A-430A-8D1E-F016D0056775}" type="presParOf" srcId="{1FB01742-6CE3-4CB9-A016-D3842ABDBF6D}" destId="{7D43B7A5-77A1-4D20-A5D1-9E4BEA2FE8F1}" srcOrd="0" destOrd="0" presId="urn:microsoft.com/office/officeart/2005/8/layout/hierarchy2"/>
    <dgm:cxn modelId="{E0EAFC00-06B3-418C-9E72-C262CED96BC7}" type="presParOf" srcId="{7D43B7A5-77A1-4D20-A5D1-9E4BEA2FE8F1}" destId="{BDD2C53D-9D3B-432C-893A-FF769D87F7BE}" srcOrd="0" destOrd="0" presId="urn:microsoft.com/office/officeart/2005/8/layout/hierarchy2"/>
    <dgm:cxn modelId="{569D4650-4C60-479B-99B2-8A982909174B}" type="presParOf" srcId="{1FB01742-6CE3-4CB9-A016-D3842ABDBF6D}" destId="{2576AF08-98AC-4739-AB36-3671F9D5C852}" srcOrd="1" destOrd="0" presId="urn:microsoft.com/office/officeart/2005/8/layout/hierarchy2"/>
    <dgm:cxn modelId="{2489CC41-248B-4BF3-AECA-A9C3C25F93D3}" type="presParOf" srcId="{2576AF08-98AC-4739-AB36-3671F9D5C852}" destId="{F1D03869-2C3A-4F64-9F11-BB93B6034D29}" srcOrd="0" destOrd="0" presId="urn:microsoft.com/office/officeart/2005/8/layout/hierarchy2"/>
    <dgm:cxn modelId="{B1AE16F9-0AD5-454F-9516-93C2973BC10B}" type="presParOf" srcId="{2576AF08-98AC-4739-AB36-3671F9D5C852}" destId="{CF0398E6-5630-44E3-BBDF-C61600CEF712}" srcOrd="1" destOrd="0" presId="urn:microsoft.com/office/officeart/2005/8/layout/hierarchy2"/>
    <dgm:cxn modelId="{D9EFB874-1358-4134-AA2D-5954991ED0FC}" type="presParOf" srcId="{1FB01742-6CE3-4CB9-A016-D3842ABDBF6D}" destId="{156C6268-92E5-4017-A65B-1E2CD9261E05}" srcOrd="2" destOrd="0" presId="urn:microsoft.com/office/officeart/2005/8/layout/hierarchy2"/>
    <dgm:cxn modelId="{6FC56899-6396-4D3C-AD88-C602A80341B3}" type="presParOf" srcId="{156C6268-92E5-4017-A65B-1E2CD9261E05}" destId="{042AF9EA-A7E2-4036-B829-8E7E16CE6FDB}" srcOrd="0" destOrd="0" presId="urn:microsoft.com/office/officeart/2005/8/layout/hierarchy2"/>
    <dgm:cxn modelId="{E1174603-1FB3-473C-B7F5-5C0B3249EC75}" type="presParOf" srcId="{1FB01742-6CE3-4CB9-A016-D3842ABDBF6D}" destId="{9CE091B1-FF61-4340-A3D9-64E1B419E280}" srcOrd="3" destOrd="0" presId="urn:microsoft.com/office/officeart/2005/8/layout/hierarchy2"/>
    <dgm:cxn modelId="{683DB373-BEC6-460E-AB05-ABA338E80EAF}" type="presParOf" srcId="{9CE091B1-FF61-4340-A3D9-64E1B419E280}" destId="{54D911EA-2B7D-4895-A60B-590D7E94DECD}" srcOrd="0" destOrd="0" presId="urn:microsoft.com/office/officeart/2005/8/layout/hierarchy2"/>
    <dgm:cxn modelId="{D4E3CA2E-15D9-4738-BC01-2B93C67EA060}" type="presParOf" srcId="{9CE091B1-FF61-4340-A3D9-64E1B419E280}" destId="{1C6C9D4E-90CE-4B2C-B7A4-6CF5D6333136}" srcOrd="1" destOrd="0" presId="urn:microsoft.com/office/officeart/2005/8/layout/hierarchy2"/>
    <dgm:cxn modelId="{1DF9637B-D667-4005-A5B4-958422F23213}" type="presParOf" srcId="{0A58638C-992E-489E-B58F-3D0F2F3340DB}" destId="{1A0DEDFC-A206-4940-B16F-D193678BE0F7}" srcOrd="8" destOrd="0" presId="urn:microsoft.com/office/officeart/2005/8/layout/hierarchy2"/>
    <dgm:cxn modelId="{51D7B9CB-3CD3-40C6-94FC-88ABFA37F585}" type="presParOf" srcId="{1A0DEDFC-A206-4940-B16F-D193678BE0F7}" destId="{BB966BA0-C8CA-4BFE-A593-797D6B000ED1}" srcOrd="0" destOrd="0" presId="urn:microsoft.com/office/officeart/2005/8/layout/hierarchy2"/>
    <dgm:cxn modelId="{B77460B5-9679-42BB-B7A1-EFA861487D4A}" type="presParOf" srcId="{0A58638C-992E-489E-B58F-3D0F2F3340DB}" destId="{7C3D38C6-90AB-48EC-9731-80E300E27CBB}" srcOrd="9" destOrd="0" presId="urn:microsoft.com/office/officeart/2005/8/layout/hierarchy2"/>
    <dgm:cxn modelId="{DD7FAA0E-D171-471C-8779-345A8E6EFD05}" type="presParOf" srcId="{7C3D38C6-90AB-48EC-9731-80E300E27CBB}" destId="{AB1E632A-20BC-45A8-AC8A-DB9050554F96}" srcOrd="0" destOrd="0" presId="urn:microsoft.com/office/officeart/2005/8/layout/hierarchy2"/>
    <dgm:cxn modelId="{F969A79E-194E-477A-939D-A3770E022820}" type="presParOf" srcId="{7C3D38C6-90AB-48EC-9731-80E300E27CBB}" destId="{5343C5DB-4BDD-49FB-85D6-F9BA4BF228F6}" srcOrd="1" destOrd="0" presId="urn:microsoft.com/office/officeart/2005/8/layout/hierarchy2"/>
    <dgm:cxn modelId="{F89A6476-D855-4EFD-828A-E56C92F566DF}" type="presParOf" srcId="{03DA2F25-1926-40C0-8CED-8ED6F86DCA15}" destId="{68E81BA9-2620-4A2B-939C-4BA2590F949D}" srcOrd="4" destOrd="0" presId="urn:microsoft.com/office/officeart/2005/8/layout/hierarchy2"/>
    <dgm:cxn modelId="{9AF34B7B-B5E7-44F3-A12D-D2747B6CD8A0}" type="presParOf" srcId="{68E81BA9-2620-4A2B-939C-4BA2590F949D}" destId="{B64E3EBE-E5C1-4FFC-8325-46B3DBBCEEFA}" srcOrd="0" destOrd="0" presId="urn:microsoft.com/office/officeart/2005/8/layout/hierarchy2"/>
    <dgm:cxn modelId="{39AE4DF5-D849-4D4E-B362-16865C59DA57}" type="presParOf" srcId="{03DA2F25-1926-40C0-8CED-8ED6F86DCA15}" destId="{DE12720D-E8FA-4B63-9318-A557DB5A1711}" srcOrd="5" destOrd="0" presId="urn:microsoft.com/office/officeart/2005/8/layout/hierarchy2"/>
    <dgm:cxn modelId="{71B96F2C-560B-45B5-B4FE-F8963212E038}" type="presParOf" srcId="{DE12720D-E8FA-4B63-9318-A557DB5A1711}" destId="{748C8262-F1AD-47FB-82E9-943978CEEE00}" srcOrd="0" destOrd="0" presId="urn:microsoft.com/office/officeart/2005/8/layout/hierarchy2"/>
    <dgm:cxn modelId="{E895BACE-3723-444A-B456-2FD8A2F9E6BF}" type="presParOf" srcId="{DE12720D-E8FA-4B63-9318-A557DB5A1711}" destId="{5C743CF3-6BEC-45C5-89A9-86BF14A3387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3F0729-4B68-494E-8630-FD12C0F963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F3FC83A-2CF2-468C-B71F-05B7B2A2E02A}">
      <dgm:prSet phldrT="[Tekst]"/>
      <dgm:spPr/>
      <dgm:t>
        <a:bodyPr/>
        <a:lstStyle/>
        <a:p>
          <a:r>
            <a:rPr lang="pl-PL" dirty="0" err="1" smtClean="0"/>
            <a:t>Sample</a:t>
          </a:r>
          <a:r>
            <a:rPr lang="pl-PL" dirty="0" smtClean="0"/>
            <a:t> </a:t>
          </a:r>
          <a:r>
            <a:rPr lang="pl-PL" dirty="0" err="1" smtClean="0"/>
            <a:t>code</a:t>
          </a:r>
          <a:endParaRPr lang="pl-PL" dirty="0"/>
        </a:p>
      </dgm:t>
    </dgm:pt>
    <dgm:pt modelId="{C4D01000-A682-4775-B264-959D1AFD37C6}" type="parTrans" cxnId="{073E32DF-7667-409A-AC09-823BFE2B9BA7}">
      <dgm:prSet/>
      <dgm:spPr/>
      <dgm:t>
        <a:bodyPr/>
        <a:lstStyle/>
        <a:p>
          <a:endParaRPr lang="pl-PL"/>
        </a:p>
      </dgm:t>
    </dgm:pt>
    <dgm:pt modelId="{586B9508-8AD3-4FAA-A52E-2B72AB650FFB}" type="sibTrans" cxnId="{073E32DF-7667-409A-AC09-823BFE2B9BA7}">
      <dgm:prSet/>
      <dgm:spPr/>
      <dgm:t>
        <a:bodyPr/>
        <a:lstStyle/>
        <a:p>
          <a:endParaRPr lang="pl-PL"/>
        </a:p>
      </dgm:t>
    </dgm:pt>
    <dgm:pt modelId="{E51F8801-8B7B-42DE-B6B8-DEB49C8C4D4C}">
      <dgm:prSet phldrT="[Tekst]"/>
      <dgm:spPr/>
      <dgm:t>
        <a:bodyPr/>
        <a:lstStyle/>
        <a:p>
          <a:r>
            <a:rPr lang="pl-PL" dirty="0" err="1" smtClean="0"/>
            <a:t>Compile</a:t>
          </a:r>
          <a:endParaRPr lang="pl-PL" dirty="0"/>
        </a:p>
      </dgm:t>
    </dgm:pt>
    <dgm:pt modelId="{0B820913-A854-4A90-93B3-2AF481B354D6}" type="parTrans" cxnId="{C35F7816-CB48-403A-97BD-418536594C4D}">
      <dgm:prSet/>
      <dgm:spPr/>
      <dgm:t>
        <a:bodyPr/>
        <a:lstStyle/>
        <a:p>
          <a:endParaRPr lang="pl-PL"/>
        </a:p>
      </dgm:t>
    </dgm:pt>
    <dgm:pt modelId="{D0E6A140-3ADB-4A15-AD8D-336FE36E895F}" type="sibTrans" cxnId="{C35F7816-CB48-403A-97BD-418536594C4D}">
      <dgm:prSet/>
      <dgm:spPr/>
      <dgm:t>
        <a:bodyPr/>
        <a:lstStyle/>
        <a:p>
          <a:endParaRPr lang="pl-PL"/>
        </a:p>
      </dgm:t>
    </dgm:pt>
    <dgm:pt modelId="{A4D9967F-88CD-48C7-85EA-A9E0BD76330F}">
      <dgm:prSet phldrT="[Tekst]"/>
      <dgm:spPr/>
      <dgm:t>
        <a:bodyPr/>
        <a:lstStyle/>
        <a:p>
          <a:r>
            <a:rPr lang="pl-PL" dirty="0" err="1" smtClean="0"/>
            <a:t>Copy</a:t>
          </a:r>
          <a:endParaRPr lang="pl-PL" dirty="0"/>
        </a:p>
      </dgm:t>
    </dgm:pt>
    <dgm:pt modelId="{DE7F4A67-45CF-4AF8-A71E-183FBECB17D8}" type="parTrans" cxnId="{C8302BA2-F32F-4526-A3BB-3610197E69C7}">
      <dgm:prSet/>
      <dgm:spPr/>
      <dgm:t>
        <a:bodyPr/>
        <a:lstStyle/>
        <a:p>
          <a:endParaRPr lang="pl-PL"/>
        </a:p>
      </dgm:t>
    </dgm:pt>
    <dgm:pt modelId="{939EB266-FB81-470C-8649-552CAC8D0D7B}" type="sibTrans" cxnId="{C8302BA2-F32F-4526-A3BB-3610197E69C7}">
      <dgm:prSet/>
      <dgm:spPr/>
      <dgm:t>
        <a:bodyPr/>
        <a:lstStyle/>
        <a:p>
          <a:endParaRPr lang="pl-PL"/>
        </a:p>
      </dgm:t>
    </dgm:pt>
    <dgm:pt modelId="{4EB03CE0-BF63-4576-A992-E791E1FC3497}">
      <dgm:prSet phldrT="[Tekst]"/>
      <dgm:spPr/>
      <dgm:t>
        <a:bodyPr/>
        <a:lstStyle/>
        <a:p>
          <a:r>
            <a:rPr lang="pl-PL" dirty="0" err="1" smtClean="0"/>
            <a:t>Disassemble</a:t>
          </a:r>
          <a:endParaRPr lang="pl-PL" dirty="0"/>
        </a:p>
      </dgm:t>
    </dgm:pt>
    <dgm:pt modelId="{19D20FEB-83E4-4794-A8F2-07281F16AE1E}" type="parTrans" cxnId="{A7915B7B-0C7E-4B7A-9751-8C4471A25319}">
      <dgm:prSet/>
      <dgm:spPr/>
      <dgm:t>
        <a:bodyPr/>
        <a:lstStyle/>
        <a:p>
          <a:endParaRPr lang="pl-PL"/>
        </a:p>
      </dgm:t>
    </dgm:pt>
    <dgm:pt modelId="{E6B6BC12-1215-4EB0-93FC-154C76575FDD}" type="sibTrans" cxnId="{A7915B7B-0C7E-4B7A-9751-8C4471A25319}">
      <dgm:prSet/>
      <dgm:spPr/>
      <dgm:t>
        <a:bodyPr/>
        <a:lstStyle/>
        <a:p>
          <a:endParaRPr lang="pl-PL"/>
        </a:p>
      </dgm:t>
    </dgm:pt>
    <dgm:pt modelId="{F8144B5B-7BBB-4384-A72A-10B898B4A89C}" type="pres">
      <dgm:prSet presAssocID="{513F0729-4B68-494E-8630-FD12C0F96355}" presName="Name0" presStyleCnt="0">
        <dgm:presLayoutVars>
          <dgm:dir/>
          <dgm:resizeHandles val="exact"/>
        </dgm:presLayoutVars>
      </dgm:prSet>
      <dgm:spPr/>
    </dgm:pt>
    <dgm:pt modelId="{59438F54-A238-48BF-9CEB-72B22248A973}" type="pres">
      <dgm:prSet presAssocID="{8F3FC83A-2CF2-468C-B71F-05B7B2A2E02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D637C8B-B201-4EF4-BE3E-C6B8E2C3325C}" type="pres">
      <dgm:prSet presAssocID="{586B9508-8AD3-4FAA-A52E-2B72AB650FFB}" presName="sibTrans" presStyleLbl="sibTrans2D1" presStyleIdx="0" presStyleCnt="3"/>
      <dgm:spPr/>
      <dgm:t>
        <a:bodyPr/>
        <a:lstStyle/>
        <a:p>
          <a:endParaRPr lang="en-GB"/>
        </a:p>
      </dgm:t>
    </dgm:pt>
    <dgm:pt modelId="{3A626A99-E09E-4320-838B-70599444FC7B}" type="pres">
      <dgm:prSet presAssocID="{586B9508-8AD3-4FAA-A52E-2B72AB650FFB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84E12907-720F-4658-8356-BF4DFBA045E0}" type="pres">
      <dgm:prSet presAssocID="{E51F8801-8B7B-42DE-B6B8-DEB49C8C4D4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CEF85B5-5471-47C6-8241-17972E1F5F1D}" type="pres">
      <dgm:prSet presAssocID="{D0E6A140-3ADB-4A15-AD8D-336FE36E895F}" presName="sibTrans" presStyleLbl="sibTrans2D1" presStyleIdx="1" presStyleCnt="3"/>
      <dgm:spPr/>
      <dgm:t>
        <a:bodyPr/>
        <a:lstStyle/>
        <a:p>
          <a:endParaRPr lang="en-GB"/>
        </a:p>
      </dgm:t>
    </dgm:pt>
    <dgm:pt modelId="{EAD36083-2F1D-4D56-95AE-69F108F9A4BC}" type="pres">
      <dgm:prSet presAssocID="{D0E6A140-3ADB-4A15-AD8D-336FE36E895F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B750576C-8C52-4F90-B7B6-6B86982B2889}" type="pres">
      <dgm:prSet presAssocID="{4EB03CE0-BF63-4576-A992-E791E1FC349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D1FB56F-AF2F-445E-9291-BB900F3D329A}" type="pres">
      <dgm:prSet presAssocID="{E6B6BC12-1215-4EB0-93FC-154C76575FDD}" presName="sibTrans" presStyleLbl="sibTrans2D1" presStyleIdx="2" presStyleCnt="3"/>
      <dgm:spPr/>
      <dgm:t>
        <a:bodyPr/>
        <a:lstStyle/>
        <a:p>
          <a:endParaRPr lang="en-GB"/>
        </a:p>
      </dgm:t>
    </dgm:pt>
    <dgm:pt modelId="{0598470D-E086-464E-AE66-183F28682DDB}" type="pres">
      <dgm:prSet presAssocID="{E6B6BC12-1215-4EB0-93FC-154C76575FDD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65DE3F30-5355-424F-BEDC-587304E8B524}" type="pres">
      <dgm:prSet presAssocID="{A4D9967F-88CD-48C7-85EA-A9E0BD76330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C03E2EA-49D9-4FC2-BC69-E2DEEA5064C7}" type="presOf" srcId="{E6B6BC12-1215-4EB0-93FC-154C76575FDD}" destId="{2D1FB56F-AF2F-445E-9291-BB900F3D329A}" srcOrd="0" destOrd="0" presId="urn:microsoft.com/office/officeart/2005/8/layout/process1"/>
    <dgm:cxn modelId="{C8302BA2-F32F-4526-A3BB-3610197E69C7}" srcId="{513F0729-4B68-494E-8630-FD12C0F96355}" destId="{A4D9967F-88CD-48C7-85EA-A9E0BD76330F}" srcOrd="3" destOrd="0" parTransId="{DE7F4A67-45CF-4AF8-A71E-183FBECB17D8}" sibTransId="{939EB266-FB81-470C-8649-552CAC8D0D7B}"/>
    <dgm:cxn modelId="{A7915B7B-0C7E-4B7A-9751-8C4471A25319}" srcId="{513F0729-4B68-494E-8630-FD12C0F96355}" destId="{4EB03CE0-BF63-4576-A992-E791E1FC3497}" srcOrd="2" destOrd="0" parTransId="{19D20FEB-83E4-4794-A8F2-07281F16AE1E}" sibTransId="{E6B6BC12-1215-4EB0-93FC-154C76575FDD}"/>
    <dgm:cxn modelId="{A40181F0-8772-4E10-A0A3-06044A0A4A92}" type="presOf" srcId="{586B9508-8AD3-4FAA-A52E-2B72AB650FFB}" destId="{2D637C8B-B201-4EF4-BE3E-C6B8E2C3325C}" srcOrd="0" destOrd="0" presId="urn:microsoft.com/office/officeart/2005/8/layout/process1"/>
    <dgm:cxn modelId="{EB255C4D-010E-415E-9DD0-E423F8F88BCB}" type="presOf" srcId="{D0E6A140-3ADB-4A15-AD8D-336FE36E895F}" destId="{EAD36083-2F1D-4D56-95AE-69F108F9A4BC}" srcOrd="1" destOrd="0" presId="urn:microsoft.com/office/officeart/2005/8/layout/process1"/>
    <dgm:cxn modelId="{7BE71821-E2F7-4B5C-BA80-2B2AE54A5C5A}" type="presOf" srcId="{A4D9967F-88CD-48C7-85EA-A9E0BD76330F}" destId="{65DE3F30-5355-424F-BEDC-587304E8B524}" srcOrd="0" destOrd="0" presId="urn:microsoft.com/office/officeart/2005/8/layout/process1"/>
    <dgm:cxn modelId="{073E32DF-7667-409A-AC09-823BFE2B9BA7}" srcId="{513F0729-4B68-494E-8630-FD12C0F96355}" destId="{8F3FC83A-2CF2-468C-B71F-05B7B2A2E02A}" srcOrd="0" destOrd="0" parTransId="{C4D01000-A682-4775-B264-959D1AFD37C6}" sibTransId="{586B9508-8AD3-4FAA-A52E-2B72AB650FFB}"/>
    <dgm:cxn modelId="{49490A1B-6A44-4CBA-83D4-F79D8A3CF48B}" type="presOf" srcId="{8F3FC83A-2CF2-468C-B71F-05B7B2A2E02A}" destId="{59438F54-A238-48BF-9CEB-72B22248A973}" srcOrd="0" destOrd="0" presId="urn:microsoft.com/office/officeart/2005/8/layout/process1"/>
    <dgm:cxn modelId="{C35F7816-CB48-403A-97BD-418536594C4D}" srcId="{513F0729-4B68-494E-8630-FD12C0F96355}" destId="{E51F8801-8B7B-42DE-B6B8-DEB49C8C4D4C}" srcOrd="1" destOrd="0" parTransId="{0B820913-A854-4A90-93B3-2AF481B354D6}" sibTransId="{D0E6A140-3ADB-4A15-AD8D-336FE36E895F}"/>
    <dgm:cxn modelId="{228E51EC-628F-4958-8D76-45E6E95BCDCA}" type="presOf" srcId="{D0E6A140-3ADB-4A15-AD8D-336FE36E895F}" destId="{ECEF85B5-5471-47C6-8241-17972E1F5F1D}" srcOrd="0" destOrd="0" presId="urn:microsoft.com/office/officeart/2005/8/layout/process1"/>
    <dgm:cxn modelId="{14DFE637-4951-414F-88F8-2BDAB32A4161}" type="presOf" srcId="{E51F8801-8B7B-42DE-B6B8-DEB49C8C4D4C}" destId="{84E12907-720F-4658-8356-BF4DFBA045E0}" srcOrd="0" destOrd="0" presId="urn:microsoft.com/office/officeart/2005/8/layout/process1"/>
    <dgm:cxn modelId="{F45D0F05-F0EF-430D-8C59-83BC8D3BD70B}" type="presOf" srcId="{4EB03CE0-BF63-4576-A992-E791E1FC3497}" destId="{B750576C-8C52-4F90-B7B6-6B86982B2889}" srcOrd="0" destOrd="0" presId="urn:microsoft.com/office/officeart/2005/8/layout/process1"/>
    <dgm:cxn modelId="{08A3D452-CA93-493A-BE00-073B7E180981}" type="presOf" srcId="{513F0729-4B68-494E-8630-FD12C0F96355}" destId="{F8144B5B-7BBB-4384-A72A-10B898B4A89C}" srcOrd="0" destOrd="0" presId="urn:microsoft.com/office/officeart/2005/8/layout/process1"/>
    <dgm:cxn modelId="{A5B8EA5F-497A-4114-AC17-89994372E150}" type="presOf" srcId="{586B9508-8AD3-4FAA-A52E-2B72AB650FFB}" destId="{3A626A99-E09E-4320-838B-70599444FC7B}" srcOrd="1" destOrd="0" presId="urn:microsoft.com/office/officeart/2005/8/layout/process1"/>
    <dgm:cxn modelId="{6B1CA349-8085-4DCE-80F8-B67C25542396}" type="presOf" srcId="{E6B6BC12-1215-4EB0-93FC-154C76575FDD}" destId="{0598470D-E086-464E-AE66-183F28682DDB}" srcOrd="1" destOrd="0" presId="urn:microsoft.com/office/officeart/2005/8/layout/process1"/>
    <dgm:cxn modelId="{2CE00285-122D-44F8-ACE1-56E5800B49F5}" type="presParOf" srcId="{F8144B5B-7BBB-4384-A72A-10B898B4A89C}" destId="{59438F54-A238-48BF-9CEB-72B22248A973}" srcOrd="0" destOrd="0" presId="urn:microsoft.com/office/officeart/2005/8/layout/process1"/>
    <dgm:cxn modelId="{4E4AC794-1D7B-40BB-895A-56C2D790F817}" type="presParOf" srcId="{F8144B5B-7BBB-4384-A72A-10B898B4A89C}" destId="{2D637C8B-B201-4EF4-BE3E-C6B8E2C3325C}" srcOrd="1" destOrd="0" presId="urn:microsoft.com/office/officeart/2005/8/layout/process1"/>
    <dgm:cxn modelId="{2846E8F0-4A39-4FD6-8A4C-9774A98FA7C8}" type="presParOf" srcId="{2D637C8B-B201-4EF4-BE3E-C6B8E2C3325C}" destId="{3A626A99-E09E-4320-838B-70599444FC7B}" srcOrd="0" destOrd="0" presId="urn:microsoft.com/office/officeart/2005/8/layout/process1"/>
    <dgm:cxn modelId="{0CC7C658-B0C7-4CCC-89D9-4AC9DB1E23ED}" type="presParOf" srcId="{F8144B5B-7BBB-4384-A72A-10B898B4A89C}" destId="{84E12907-720F-4658-8356-BF4DFBA045E0}" srcOrd="2" destOrd="0" presId="urn:microsoft.com/office/officeart/2005/8/layout/process1"/>
    <dgm:cxn modelId="{84B227B2-66ED-4663-B53F-376D73C36A64}" type="presParOf" srcId="{F8144B5B-7BBB-4384-A72A-10B898B4A89C}" destId="{ECEF85B5-5471-47C6-8241-17972E1F5F1D}" srcOrd="3" destOrd="0" presId="urn:microsoft.com/office/officeart/2005/8/layout/process1"/>
    <dgm:cxn modelId="{F697EE8B-61C2-406E-8040-187ACC0B014C}" type="presParOf" srcId="{ECEF85B5-5471-47C6-8241-17972E1F5F1D}" destId="{EAD36083-2F1D-4D56-95AE-69F108F9A4BC}" srcOrd="0" destOrd="0" presId="urn:microsoft.com/office/officeart/2005/8/layout/process1"/>
    <dgm:cxn modelId="{43F34DC8-75CF-46CE-BD7E-8205C7CA606A}" type="presParOf" srcId="{F8144B5B-7BBB-4384-A72A-10B898B4A89C}" destId="{B750576C-8C52-4F90-B7B6-6B86982B2889}" srcOrd="4" destOrd="0" presId="urn:microsoft.com/office/officeart/2005/8/layout/process1"/>
    <dgm:cxn modelId="{EF02D763-23CD-42F4-9D55-7B4458FF1A3A}" type="presParOf" srcId="{F8144B5B-7BBB-4384-A72A-10B898B4A89C}" destId="{2D1FB56F-AF2F-445E-9291-BB900F3D329A}" srcOrd="5" destOrd="0" presId="urn:microsoft.com/office/officeart/2005/8/layout/process1"/>
    <dgm:cxn modelId="{8749ECC6-5843-4EF8-A3D3-17337570A361}" type="presParOf" srcId="{2D1FB56F-AF2F-445E-9291-BB900F3D329A}" destId="{0598470D-E086-464E-AE66-183F28682DDB}" srcOrd="0" destOrd="0" presId="urn:microsoft.com/office/officeart/2005/8/layout/process1"/>
    <dgm:cxn modelId="{72C34B40-E546-4650-8B0B-559EE24ED659}" type="presParOf" srcId="{F8144B5B-7BBB-4384-A72A-10B898B4A89C}" destId="{65DE3F30-5355-424F-BEDC-587304E8B52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9515B8-4E07-425E-9CC0-8BEA63FE5B60}" type="doc">
      <dgm:prSet loTypeId="urn:microsoft.com/office/officeart/2005/8/layout/hierarchy2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52CAF556-D50D-4910-A3AA-F9600798241F}">
      <dgm:prSet phldrT="[Text]"/>
      <dgm:spPr/>
      <dgm:t>
        <a:bodyPr/>
        <a:lstStyle/>
        <a:p>
          <a:r>
            <a:rPr lang="pl-PL" dirty="0" smtClean="0"/>
            <a:t>Lambda</a:t>
          </a:r>
          <a:endParaRPr lang="en-GB" dirty="0"/>
        </a:p>
      </dgm:t>
    </dgm:pt>
    <dgm:pt modelId="{6A3D19EA-B277-4FC5-9DA4-240BDFC5B03B}" type="parTrans" cxnId="{A3B2AD52-714C-4A33-A209-D3501DDBBBC5}">
      <dgm:prSet/>
      <dgm:spPr/>
      <dgm:t>
        <a:bodyPr/>
        <a:lstStyle/>
        <a:p>
          <a:endParaRPr lang="en-GB"/>
        </a:p>
      </dgm:t>
    </dgm:pt>
    <dgm:pt modelId="{202F373C-8465-4751-A048-6741D2FD1EA3}" type="sibTrans" cxnId="{A3B2AD52-714C-4A33-A209-D3501DDBBBC5}">
      <dgm:prSet/>
      <dgm:spPr/>
      <dgm:t>
        <a:bodyPr/>
        <a:lstStyle/>
        <a:p>
          <a:endParaRPr lang="en-GB"/>
        </a:p>
      </dgm:t>
    </dgm:pt>
    <dgm:pt modelId="{46051E03-5AAC-4070-B11F-6F2FA0AC6800}">
      <dgm:prSet phldrT="[Text]"/>
      <dgm:spPr/>
      <dgm:t>
        <a:bodyPr/>
        <a:lstStyle/>
        <a:p>
          <a:r>
            <a:rPr lang="pl-PL" dirty="0" smtClean="0"/>
            <a:t>Block</a:t>
          </a:r>
          <a:endParaRPr lang="en-GB" dirty="0"/>
        </a:p>
      </dgm:t>
    </dgm:pt>
    <dgm:pt modelId="{C44D9336-D369-4948-9B9A-C7385E22D1EF}" type="parTrans" cxnId="{8E18642D-12D6-40E3-8958-76002A85464F}">
      <dgm:prSet/>
      <dgm:spPr/>
      <dgm:t>
        <a:bodyPr/>
        <a:lstStyle/>
        <a:p>
          <a:endParaRPr lang="en-GB"/>
        </a:p>
      </dgm:t>
    </dgm:pt>
    <dgm:pt modelId="{70047F95-0E44-4651-9339-F1E21CE30129}" type="sibTrans" cxnId="{8E18642D-12D6-40E3-8958-76002A85464F}">
      <dgm:prSet/>
      <dgm:spPr/>
      <dgm:t>
        <a:bodyPr/>
        <a:lstStyle/>
        <a:p>
          <a:endParaRPr lang="en-GB"/>
        </a:p>
      </dgm:t>
    </dgm:pt>
    <dgm:pt modelId="{F805EFEC-74ED-4CE2-BB27-C9188C427699}">
      <dgm:prSet phldrT="[Text]"/>
      <dgm:spPr/>
      <dgm:t>
        <a:bodyPr/>
        <a:lstStyle/>
        <a:p>
          <a:r>
            <a:rPr lang="pl-PL" dirty="0" smtClean="0"/>
            <a:t>Assignment</a:t>
          </a:r>
          <a:endParaRPr lang="en-GB" dirty="0"/>
        </a:p>
      </dgm:t>
    </dgm:pt>
    <dgm:pt modelId="{8E1FA35D-9ED4-4B55-90FF-5E37A9CBF89E}" type="parTrans" cxnId="{3FBCD5A1-17C3-4867-B08E-5BB3C4649CC8}">
      <dgm:prSet/>
      <dgm:spPr/>
      <dgm:t>
        <a:bodyPr/>
        <a:lstStyle/>
        <a:p>
          <a:endParaRPr lang="en-GB"/>
        </a:p>
      </dgm:t>
    </dgm:pt>
    <dgm:pt modelId="{CEDF7C8C-123A-44EE-A9A3-D758D0A82C97}" type="sibTrans" cxnId="{3FBCD5A1-17C3-4867-B08E-5BB3C4649CC8}">
      <dgm:prSet/>
      <dgm:spPr/>
      <dgm:t>
        <a:bodyPr/>
        <a:lstStyle/>
        <a:p>
          <a:endParaRPr lang="en-GB"/>
        </a:p>
      </dgm:t>
    </dgm:pt>
    <dgm:pt modelId="{D0DCBD70-45DD-48EC-8020-71A44DB78966}">
      <dgm:prSet phldrT="[Text]"/>
      <dgm:spPr/>
      <dgm:t>
        <a:bodyPr/>
        <a:lstStyle/>
        <a:p>
          <a:r>
            <a:rPr lang="pl-PL" dirty="0" smtClean="0"/>
            <a:t>Assignment</a:t>
          </a:r>
          <a:endParaRPr lang="en-GB" dirty="0"/>
        </a:p>
      </dgm:t>
    </dgm:pt>
    <dgm:pt modelId="{EDBC3AC6-3747-4433-B25B-38B056272B67}" type="parTrans" cxnId="{D218AB2D-9AF2-41A7-BB14-8BAB65D9EF7F}">
      <dgm:prSet/>
      <dgm:spPr/>
      <dgm:t>
        <a:bodyPr/>
        <a:lstStyle/>
        <a:p>
          <a:endParaRPr lang="en-GB"/>
        </a:p>
      </dgm:t>
    </dgm:pt>
    <dgm:pt modelId="{06CF6A1B-3E92-4A70-87F6-0015AFD831AA}" type="sibTrans" cxnId="{D218AB2D-9AF2-41A7-BB14-8BAB65D9EF7F}">
      <dgm:prSet/>
      <dgm:spPr/>
      <dgm:t>
        <a:bodyPr/>
        <a:lstStyle/>
        <a:p>
          <a:endParaRPr lang="en-GB"/>
        </a:p>
      </dgm:t>
    </dgm:pt>
    <dgm:pt modelId="{17BC03C4-A7D3-4793-A53B-1705A7E94940}">
      <dgm:prSet phldrT="[Text]"/>
      <dgm:spPr/>
      <dgm:t>
        <a:bodyPr/>
        <a:lstStyle/>
        <a:p>
          <a:r>
            <a:rPr lang="pl-PL" dirty="0" smtClean="0"/>
            <a:t>Assignment</a:t>
          </a:r>
          <a:endParaRPr lang="en-GB" dirty="0"/>
        </a:p>
      </dgm:t>
    </dgm:pt>
    <dgm:pt modelId="{F49842DF-5704-4899-A86B-8F5A53CB13BD}" type="parTrans" cxnId="{9EA4575C-F91A-4F78-8FB3-A3AF4C599773}">
      <dgm:prSet/>
      <dgm:spPr/>
      <dgm:t>
        <a:bodyPr/>
        <a:lstStyle/>
        <a:p>
          <a:endParaRPr lang="en-GB"/>
        </a:p>
      </dgm:t>
    </dgm:pt>
    <dgm:pt modelId="{EF308FBA-F9F2-4C07-AF32-68F5AE2907D0}" type="sibTrans" cxnId="{9EA4575C-F91A-4F78-8FB3-A3AF4C599773}">
      <dgm:prSet/>
      <dgm:spPr/>
      <dgm:t>
        <a:bodyPr/>
        <a:lstStyle/>
        <a:p>
          <a:endParaRPr lang="en-GB"/>
        </a:p>
      </dgm:t>
    </dgm:pt>
    <dgm:pt modelId="{348E018C-4F3D-4088-A40B-7F4A495BF777}">
      <dgm:prSet phldrT="[Text]"/>
      <dgm:spPr/>
      <dgm:t>
        <a:bodyPr/>
        <a:lstStyle/>
        <a:p>
          <a:r>
            <a:rPr lang="pl-PL" dirty="0" smtClean="0"/>
            <a:t>Target.Id</a:t>
          </a:r>
          <a:endParaRPr lang="en-GB" dirty="0"/>
        </a:p>
      </dgm:t>
    </dgm:pt>
    <dgm:pt modelId="{2FBC8352-C934-418E-860E-D76512DF13F1}" type="parTrans" cxnId="{93B3E8DA-48D2-46B6-BEF0-5845A5B71FC5}">
      <dgm:prSet/>
      <dgm:spPr/>
      <dgm:t>
        <a:bodyPr/>
        <a:lstStyle/>
        <a:p>
          <a:endParaRPr lang="en-GB"/>
        </a:p>
      </dgm:t>
    </dgm:pt>
    <dgm:pt modelId="{FA85C463-67A4-4245-8AD6-477CA317D1FF}" type="sibTrans" cxnId="{93B3E8DA-48D2-46B6-BEF0-5845A5B71FC5}">
      <dgm:prSet/>
      <dgm:spPr/>
      <dgm:t>
        <a:bodyPr/>
        <a:lstStyle/>
        <a:p>
          <a:endParaRPr lang="en-GB"/>
        </a:p>
      </dgm:t>
    </dgm:pt>
    <dgm:pt modelId="{D827E36D-65F1-4AAE-BF25-CEA9017A6622}">
      <dgm:prSet phldrT="[Text]"/>
      <dgm:spPr/>
      <dgm:t>
        <a:bodyPr/>
        <a:lstStyle/>
        <a:p>
          <a:r>
            <a:rPr lang="pl-PL" dirty="0" smtClean="0"/>
            <a:t>Source.Id</a:t>
          </a:r>
          <a:endParaRPr lang="en-GB" dirty="0"/>
        </a:p>
      </dgm:t>
    </dgm:pt>
    <dgm:pt modelId="{AE3E4E19-BC26-46C1-A72C-16FD8E79AF1B}" type="parTrans" cxnId="{1388BBCE-389C-4972-B75F-380607FF1DD0}">
      <dgm:prSet/>
      <dgm:spPr/>
      <dgm:t>
        <a:bodyPr/>
        <a:lstStyle/>
        <a:p>
          <a:endParaRPr lang="en-GB"/>
        </a:p>
      </dgm:t>
    </dgm:pt>
    <dgm:pt modelId="{037169C1-DC09-4816-BA82-54AB9529C18E}" type="sibTrans" cxnId="{1388BBCE-389C-4972-B75F-380607FF1DD0}">
      <dgm:prSet/>
      <dgm:spPr/>
      <dgm:t>
        <a:bodyPr/>
        <a:lstStyle/>
        <a:p>
          <a:endParaRPr lang="en-GB"/>
        </a:p>
      </dgm:t>
    </dgm:pt>
    <dgm:pt modelId="{44AB54C2-F406-40AC-8AD6-130779085716}">
      <dgm:prSet phldrT="[Text]"/>
      <dgm:spPr/>
      <dgm:t>
        <a:bodyPr/>
        <a:lstStyle/>
        <a:p>
          <a:r>
            <a:rPr lang="pl-PL" dirty="0" smtClean="0"/>
            <a:t>Target.Name</a:t>
          </a:r>
          <a:endParaRPr lang="en-GB" dirty="0"/>
        </a:p>
      </dgm:t>
    </dgm:pt>
    <dgm:pt modelId="{B1706F0D-E826-40A2-977B-C9ECBD750698}" type="parTrans" cxnId="{863E9CFC-FC25-4DB9-AB5E-3FDD2A27F8E2}">
      <dgm:prSet/>
      <dgm:spPr/>
      <dgm:t>
        <a:bodyPr/>
        <a:lstStyle/>
        <a:p>
          <a:endParaRPr lang="en-GB"/>
        </a:p>
      </dgm:t>
    </dgm:pt>
    <dgm:pt modelId="{2E3F694D-1161-42F0-BD2E-A1A87FC8A651}" type="sibTrans" cxnId="{863E9CFC-FC25-4DB9-AB5E-3FDD2A27F8E2}">
      <dgm:prSet/>
      <dgm:spPr/>
      <dgm:t>
        <a:bodyPr/>
        <a:lstStyle/>
        <a:p>
          <a:endParaRPr lang="en-GB"/>
        </a:p>
      </dgm:t>
    </dgm:pt>
    <dgm:pt modelId="{B789F9D1-77CE-4775-867C-29D77D50F825}">
      <dgm:prSet phldrT="[Text]"/>
      <dgm:spPr/>
      <dgm:t>
        <a:bodyPr/>
        <a:lstStyle/>
        <a:p>
          <a:r>
            <a:rPr lang="pl-PL" dirty="0" smtClean="0"/>
            <a:t>Source.Name</a:t>
          </a:r>
          <a:endParaRPr lang="en-GB" dirty="0"/>
        </a:p>
      </dgm:t>
    </dgm:pt>
    <dgm:pt modelId="{05771477-78B6-4AD9-9C8F-6AC4CD0F6C69}" type="parTrans" cxnId="{B4E653F2-99CC-4F75-BA55-304EFBEBD382}">
      <dgm:prSet/>
      <dgm:spPr/>
      <dgm:t>
        <a:bodyPr/>
        <a:lstStyle/>
        <a:p>
          <a:endParaRPr lang="en-GB"/>
        </a:p>
      </dgm:t>
    </dgm:pt>
    <dgm:pt modelId="{A6527664-BE6A-4CF5-A79B-320685A1CEF9}" type="sibTrans" cxnId="{B4E653F2-99CC-4F75-BA55-304EFBEBD382}">
      <dgm:prSet/>
      <dgm:spPr/>
      <dgm:t>
        <a:bodyPr/>
        <a:lstStyle/>
        <a:p>
          <a:endParaRPr lang="en-GB"/>
        </a:p>
      </dgm:t>
    </dgm:pt>
    <dgm:pt modelId="{22DE9E52-B2AC-4CD7-95B9-FEB3B761719A}">
      <dgm:prSet phldrT="[Text]"/>
      <dgm:spPr/>
      <dgm:t>
        <a:bodyPr/>
        <a:lstStyle/>
        <a:p>
          <a:r>
            <a:rPr lang="pl-PL" dirty="0" smtClean="0"/>
            <a:t>Target.Age</a:t>
          </a:r>
          <a:endParaRPr lang="en-GB" dirty="0"/>
        </a:p>
      </dgm:t>
    </dgm:pt>
    <dgm:pt modelId="{934BC613-D90B-4651-8CF7-18659ABFA1C8}" type="parTrans" cxnId="{52023936-EFEA-4520-87EF-33685D6AAA72}">
      <dgm:prSet/>
      <dgm:spPr/>
      <dgm:t>
        <a:bodyPr/>
        <a:lstStyle/>
        <a:p>
          <a:endParaRPr lang="en-GB"/>
        </a:p>
      </dgm:t>
    </dgm:pt>
    <dgm:pt modelId="{7DE7F98E-3C31-47E7-80E8-262CF828601A}" type="sibTrans" cxnId="{52023936-EFEA-4520-87EF-33685D6AAA72}">
      <dgm:prSet/>
      <dgm:spPr/>
      <dgm:t>
        <a:bodyPr/>
        <a:lstStyle/>
        <a:p>
          <a:endParaRPr lang="en-GB"/>
        </a:p>
      </dgm:t>
    </dgm:pt>
    <dgm:pt modelId="{67BFCC3C-8DD2-4D0D-B1AD-6D0E97D37965}">
      <dgm:prSet phldrT="[Text]"/>
      <dgm:spPr/>
      <dgm:t>
        <a:bodyPr/>
        <a:lstStyle/>
        <a:p>
          <a:r>
            <a:rPr lang="pl-PL" dirty="0" smtClean="0"/>
            <a:t>Source.Age</a:t>
          </a:r>
          <a:endParaRPr lang="en-GB" dirty="0"/>
        </a:p>
      </dgm:t>
    </dgm:pt>
    <dgm:pt modelId="{722966E3-DD65-4DBA-B6BB-D84551EE6934}" type="parTrans" cxnId="{24779373-FDCE-4AA6-8C4E-3AB07B22287D}">
      <dgm:prSet/>
      <dgm:spPr/>
      <dgm:t>
        <a:bodyPr/>
        <a:lstStyle/>
        <a:p>
          <a:endParaRPr lang="en-GB"/>
        </a:p>
      </dgm:t>
    </dgm:pt>
    <dgm:pt modelId="{9FF8A21D-ED8D-4341-9205-F5ECC7649DED}" type="sibTrans" cxnId="{24779373-FDCE-4AA6-8C4E-3AB07B22287D}">
      <dgm:prSet/>
      <dgm:spPr/>
      <dgm:t>
        <a:bodyPr/>
        <a:lstStyle/>
        <a:p>
          <a:endParaRPr lang="en-GB"/>
        </a:p>
      </dgm:t>
    </dgm:pt>
    <dgm:pt modelId="{3F9F4F74-4BDD-4EF3-9526-8AEF2F7336E1}">
      <dgm:prSet phldrT="[Text]"/>
      <dgm:spPr/>
      <dgm:t>
        <a:bodyPr/>
        <a:lstStyle/>
        <a:p>
          <a:r>
            <a:rPr lang="pl-PL" dirty="0" smtClean="0"/>
            <a:t>Parameters</a:t>
          </a:r>
          <a:endParaRPr lang="en-GB" dirty="0"/>
        </a:p>
      </dgm:t>
    </dgm:pt>
    <dgm:pt modelId="{3C4E0032-2137-4E0D-92A0-21EAC9A22109}" type="parTrans" cxnId="{67FE50A3-0FD8-45C6-9990-D4265ECCBA1C}">
      <dgm:prSet/>
      <dgm:spPr/>
      <dgm:t>
        <a:bodyPr/>
        <a:lstStyle/>
        <a:p>
          <a:endParaRPr lang="en-GB"/>
        </a:p>
      </dgm:t>
    </dgm:pt>
    <dgm:pt modelId="{D3E63C4B-5F9E-49AE-9984-91ACEAEE8224}" type="sibTrans" cxnId="{67FE50A3-0FD8-45C6-9990-D4265ECCBA1C}">
      <dgm:prSet/>
      <dgm:spPr/>
      <dgm:t>
        <a:bodyPr/>
        <a:lstStyle/>
        <a:p>
          <a:endParaRPr lang="en-GB"/>
        </a:p>
      </dgm:t>
    </dgm:pt>
    <dgm:pt modelId="{B870B0E7-92B3-4483-97C1-F38BD581C8B9}">
      <dgm:prSet phldrT="[Text]"/>
      <dgm:spPr/>
      <dgm:t>
        <a:bodyPr/>
        <a:lstStyle/>
        <a:p>
          <a:r>
            <a:rPr lang="pl-PL" dirty="0" smtClean="0"/>
            <a:t>Source</a:t>
          </a:r>
          <a:endParaRPr lang="en-GB" dirty="0"/>
        </a:p>
      </dgm:t>
    </dgm:pt>
    <dgm:pt modelId="{F0B22D17-5334-441F-BA5F-EADFBB233879}" type="parTrans" cxnId="{98D65692-860A-461C-8F6A-01F339A14CA4}">
      <dgm:prSet/>
      <dgm:spPr/>
      <dgm:t>
        <a:bodyPr/>
        <a:lstStyle/>
        <a:p>
          <a:endParaRPr lang="en-GB"/>
        </a:p>
      </dgm:t>
    </dgm:pt>
    <dgm:pt modelId="{98C32F04-C55A-4CF1-92D8-6EBF59FD68DB}" type="sibTrans" cxnId="{98D65692-860A-461C-8F6A-01F339A14CA4}">
      <dgm:prSet/>
      <dgm:spPr/>
      <dgm:t>
        <a:bodyPr/>
        <a:lstStyle/>
        <a:p>
          <a:endParaRPr lang="en-GB"/>
        </a:p>
      </dgm:t>
    </dgm:pt>
    <dgm:pt modelId="{2885DEA4-A4B8-4725-A07B-57A377D3385B}">
      <dgm:prSet phldrT="[Text]"/>
      <dgm:spPr/>
      <dgm:t>
        <a:bodyPr/>
        <a:lstStyle/>
        <a:p>
          <a:r>
            <a:rPr lang="pl-PL" dirty="0" smtClean="0"/>
            <a:t>Target</a:t>
          </a:r>
          <a:endParaRPr lang="en-GB" dirty="0"/>
        </a:p>
      </dgm:t>
    </dgm:pt>
    <dgm:pt modelId="{545710B6-D4C2-495D-B3AD-53430CDB3924}" type="parTrans" cxnId="{AEEA25B9-159A-4D71-8BA7-CA846069AE5D}">
      <dgm:prSet/>
      <dgm:spPr/>
      <dgm:t>
        <a:bodyPr/>
        <a:lstStyle/>
        <a:p>
          <a:endParaRPr lang="en-GB"/>
        </a:p>
      </dgm:t>
    </dgm:pt>
    <dgm:pt modelId="{F773BB47-E9B3-4EDA-8B13-6AAEA5AF9394}" type="sibTrans" cxnId="{AEEA25B9-159A-4D71-8BA7-CA846069AE5D}">
      <dgm:prSet/>
      <dgm:spPr/>
      <dgm:t>
        <a:bodyPr/>
        <a:lstStyle/>
        <a:p>
          <a:endParaRPr lang="en-GB"/>
        </a:p>
      </dgm:t>
    </dgm:pt>
    <dgm:pt modelId="{0EC416E8-D965-482F-A03A-0EEC1A101C22}" type="pres">
      <dgm:prSet presAssocID="{609515B8-4E07-425E-9CC0-8BEA63FE5B6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E3BDE8C-B0CD-4924-AA96-8510EC4FD165}" type="pres">
      <dgm:prSet presAssocID="{52CAF556-D50D-4910-A3AA-F9600798241F}" presName="root1" presStyleCnt="0"/>
      <dgm:spPr/>
    </dgm:pt>
    <dgm:pt modelId="{21776908-0C62-4696-A2EB-6382D3C6A17D}" type="pres">
      <dgm:prSet presAssocID="{52CAF556-D50D-4910-A3AA-F9600798241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9839D3C-26BB-4559-8A4F-D1C8A62B687C}" type="pres">
      <dgm:prSet presAssocID="{52CAF556-D50D-4910-A3AA-F9600798241F}" presName="level2hierChild" presStyleCnt="0"/>
      <dgm:spPr/>
    </dgm:pt>
    <dgm:pt modelId="{34F764F0-2646-45E6-9490-62414BDCD752}" type="pres">
      <dgm:prSet presAssocID="{3C4E0032-2137-4E0D-92A0-21EAC9A22109}" presName="conn2-1" presStyleLbl="parChTrans1D2" presStyleIdx="0" presStyleCnt="2"/>
      <dgm:spPr/>
      <dgm:t>
        <a:bodyPr/>
        <a:lstStyle/>
        <a:p>
          <a:endParaRPr lang="en-GB"/>
        </a:p>
      </dgm:t>
    </dgm:pt>
    <dgm:pt modelId="{677514A3-708A-4AD6-9FD4-2FE7D3DAD471}" type="pres">
      <dgm:prSet presAssocID="{3C4E0032-2137-4E0D-92A0-21EAC9A22109}" presName="connTx" presStyleLbl="parChTrans1D2" presStyleIdx="0" presStyleCnt="2"/>
      <dgm:spPr/>
      <dgm:t>
        <a:bodyPr/>
        <a:lstStyle/>
        <a:p>
          <a:endParaRPr lang="en-GB"/>
        </a:p>
      </dgm:t>
    </dgm:pt>
    <dgm:pt modelId="{0EB2983C-DEEC-4FF9-A62E-34B8ADEA41FC}" type="pres">
      <dgm:prSet presAssocID="{3F9F4F74-4BDD-4EF3-9526-8AEF2F7336E1}" presName="root2" presStyleCnt="0"/>
      <dgm:spPr/>
    </dgm:pt>
    <dgm:pt modelId="{6A658B2C-6335-4306-B22B-CF59D769FB1B}" type="pres">
      <dgm:prSet presAssocID="{3F9F4F74-4BDD-4EF3-9526-8AEF2F7336E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F253698-05C8-4733-B44F-89364F0F5EBD}" type="pres">
      <dgm:prSet presAssocID="{3F9F4F74-4BDD-4EF3-9526-8AEF2F7336E1}" presName="level3hierChild" presStyleCnt="0"/>
      <dgm:spPr/>
    </dgm:pt>
    <dgm:pt modelId="{B0F85D25-FE62-4202-AC59-0535E6E9D98E}" type="pres">
      <dgm:prSet presAssocID="{F0B22D17-5334-441F-BA5F-EADFBB233879}" presName="conn2-1" presStyleLbl="parChTrans1D3" presStyleIdx="0" presStyleCnt="5"/>
      <dgm:spPr/>
      <dgm:t>
        <a:bodyPr/>
        <a:lstStyle/>
        <a:p>
          <a:endParaRPr lang="en-GB"/>
        </a:p>
      </dgm:t>
    </dgm:pt>
    <dgm:pt modelId="{30A217D7-037E-45D6-BAA2-141C4656E998}" type="pres">
      <dgm:prSet presAssocID="{F0B22D17-5334-441F-BA5F-EADFBB233879}" presName="connTx" presStyleLbl="parChTrans1D3" presStyleIdx="0" presStyleCnt="5"/>
      <dgm:spPr/>
      <dgm:t>
        <a:bodyPr/>
        <a:lstStyle/>
        <a:p>
          <a:endParaRPr lang="en-GB"/>
        </a:p>
      </dgm:t>
    </dgm:pt>
    <dgm:pt modelId="{7AE083D5-E1CC-4BFC-9ADF-FF9C01CD7060}" type="pres">
      <dgm:prSet presAssocID="{B870B0E7-92B3-4483-97C1-F38BD581C8B9}" presName="root2" presStyleCnt="0"/>
      <dgm:spPr/>
    </dgm:pt>
    <dgm:pt modelId="{CD47CD1D-DE40-4767-A8F6-A34F723A8298}" type="pres">
      <dgm:prSet presAssocID="{B870B0E7-92B3-4483-97C1-F38BD581C8B9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9BF37DD-542D-47AD-9BB9-D554FA6B34C8}" type="pres">
      <dgm:prSet presAssocID="{B870B0E7-92B3-4483-97C1-F38BD581C8B9}" presName="level3hierChild" presStyleCnt="0"/>
      <dgm:spPr/>
    </dgm:pt>
    <dgm:pt modelId="{4880D2C8-F4B2-4183-8571-36E7E36282AD}" type="pres">
      <dgm:prSet presAssocID="{545710B6-D4C2-495D-B3AD-53430CDB3924}" presName="conn2-1" presStyleLbl="parChTrans1D3" presStyleIdx="1" presStyleCnt="5"/>
      <dgm:spPr/>
      <dgm:t>
        <a:bodyPr/>
        <a:lstStyle/>
        <a:p>
          <a:endParaRPr lang="en-GB"/>
        </a:p>
      </dgm:t>
    </dgm:pt>
    <dgm:pt modelId="{0B5E28C3-F890-4D86-85C8-83EFA0E04700}" type="pres">
      <dgm:prSet presAssocID="{545710B6-D4C2-495D-B3AD-53430CDB3924}" presName="connTx" presStyleLbl="parChTrans1D3" presStyleIdx="1" presStyleCnt="5"/>
      <dgm:spPr/>
      <dgm:t>
        <a:bodyPr/>
        <a:lstStyle/>
        <a:p>
          <a:endParaRPr lang="en-GB"/>
        </a:p>
      </dgm:t>
    </dgm:pt>
    <dgm:pt modelId="{68DAC1CC-B0B4-4052-BA44-AE0175772CFB}" type="pres">
      <dgm:prSet presAssocID="{2885DEA4-A4B8-4725-A07B-57A377D3385B}" presName="root2" presStyleCnt="0"/>
      <dgm:spPr/>
    </dgm:pt>
    <dgm:pt modelId="{DDFF8825-4753-44ED-8281-A0135E8B013A}" type="pres">
      <dgm:prSet presAssocID="{2885DEA4-A4B8-4725-A07B-57A377D3385B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B00B42B-6608-4BF9-B44C-946A4B20BAD9}" type="pres">
      <dgm:prSet presAssocID="{2885DEA4-A4B8-4725-A07B-57A377D3385B}" presName="level3hierChild" presStyleCnt="0"/>
      <dgm:spPr/>
    </dgm:pt>
    <dgm:pt modelId="{9EED85B9-0AAB-47C4-A701-949B09420E41}" type="pres">
      <dgm:prSet presAssocID="{C44D9336-D369-4948-9B9A-C7385E22D1EF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37799661-9A85-4841-B3A0-E24E88AAD9A3}" type="pres">
      <dgm:prSet presAssocID="{C44D9336-D369-4948-9B9A-C7385E22D1EF}" presName="connTx" presStyleLbl="parChTrans1D2" presStyleIdx="1" presStyleCnt="2"/>
      <dgm:spPr/>
      <dgm:t>
        <a:bodyPr/>
        <a:lstStyle/>
        <a:p>
          <a:endParaRPr lang="en-GB"/>
        </a:p>
      </dgm:t>
    </dgm:pt>
    <dgm:pt modelId="{779C01F5-D63E-44A7-A0C4-DE42AEBF90F9}" type="pres">
      <dgm:prSet presAssocID="{46051E03-5AAC-4070-B11F-6F2FA0AC6800}" presName="root2" presStyleCnt="0"/>
      <dgm:spPr/>
    </dgm:pt>
    <dgm:pt modelId="{FD78B25A-2197-4FC8-A9F2-1FA62675BBA1}" type="pres">
      <dgm:prSet presAssocID="{46051E03-5AAC-4070-B11F-6F2FA0AC680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1906545-3CBD-430F-AF5E-153478EE4737}" type="pres">
      <dgm:prSet presAssocID="{46051E03-5AAC-4070-B11F-6F2FA0AC6800}" presName="level3hierChild" presStyleCnt="0"/>
      <dgm:spPr/>
    </dgm:pt>
    <dgm:pt modelId="{E656ABF6-8C69-4F66-938D-7340AB602778}" type="pres">
      <dgm:prSet presAssocID="{8E1FA35D-9ED4-4B55-90FF-5E37A9CBF89E}" presName="conn2-1" presStyleLbl="parChTrans1D3" presStyleIdx="2" presStyleCnt="5"/>
      <dgm:spPr/>
      <dgm:t>
        <a:bodyPr/>
        <a:lstStyle/>
        <a:p>
          <a:endParaRPr lang="en-GB"/>
        </a:p>
      </dgm:t>
    </dgm:pt>
    <dgm:pt modelId="{05107E3F-C13D-425A-9240-E8EF5A042361}" type="pres">
      <dgm:prSet presAssocID="{8E1FA35D-9ED4-4B55-90FF-5E37A9CBF89E}" presName="connTx" presStyleLbl="parChTrans1D3" presStyleIdx="2" presStyleCnt="5"/>
      <dgm:spPr/>
      <dgm:t>
        <a:bodyPr/>
        <a:lstStyle/>
        <a:p>
          <a:endParaRPr lang="en-GB"/>
        </a:p>
      </dgm:t>
    </dgm:pt>
    <dgm:pt modelId="{0D04C480-0A26-4EBA-982E-9FCE443DA226}" type="pres">
      <dgm:prSet presAssocID="{F805EFEC-74ED-4CE2-BB27-C9188C427699}" presName="root2" presStyleCnt="0"/>
      <dgm:spPr/>
    </dgm:pt>
    <dgm:pt modelId="{CE141055-77D2-4019-B489-21020CBFC715}" type="pres">
      <dgm:prSet presAssocID="{F805EFEC-74ED-4CE2-BB27-C9188C427699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8EF0AFF-10CD-4A9F-B7FE-B65788F273CF}" type="pres">
      <dgm:prSet presAssocID="{F805EFEC-74ED-4CE2-BB27-C9188C427699}" presName="level3hierChild" presStyleCnt="0"/>
      <dgm:spPr/>
    </dgm:pt>
    <dgm:pt modelId="{2296AD89-CF12-4F64-8FE5-B2023720BFDA}" type="pres">
      <dgm:prSet presAssocID="{2FBC8352-C934-418E-860E-D76512DF13F1}" presName="conn2-1" presStyleLbl="parChTrans1D4" presStyleIdx="0" presStyleCnt="6"/>
      <dgm:spPr/>
      <dgm:t>
        <a:bodyPr/>
        <a:lstStyle/>
        <a:p>
          <a:endParaRPr lang="en-GB"/>
        </a:p>
      </dgm:t>
    </dgm:pt>
    <dgm:pt modelId="{4DF82D6E-4C95-4087-A6FA-230224E1BAEC}" type="pres">
      <dgm:prSet presAssocID="{2FBC8352-C934-418E-860E-D76512DF13F1}" presName="connTx" presStyleLbl="parChTrans1D4" presStyleIdx="0" presStyleCnt="6"/>
      <dgm:spPr/>
      <dgm:t>
        <a:bodyPr/>
        <a:lstStyle/>
        <a:p>
          <a:endParaRPr lang="en-GB"/>
        </a:p>
      </dgm:t>
    </dgm:pt>
    <dgm:pt modelId="{F88F6988-B16D-4E18-8315-AA02EB4ABE06}" type="pres">
      <dgm:prSet presAssocID="{348E018C-4F3D-4088-A40B-7F4A495BF777}" presName="root2" presStyleCnt="0"/>
      <dgm:spPr/>
    </dgm:pt>
    <dgm:pt modelId="{6EBCA336-6709-420B-BFF8-F2713E7D9F5B}" type="pres">
      <dgm:prSet presAssocID="{348E018C-4F3D-4088-A40B-7F4A495BF777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37BE95D-031F-4906-9599-CD3405FFFD06}" type="pres">
      <dgm:prSet presAssocID="{348E018C-4F3D-4088-A40B-7F4A495BF777}" presName="level3hierChild" presStyleCnt="0"/>
      <dgm:spPr/>
    </dgm:pt>
    <dgm:pt modelId="{977AD14F-38D4-4D55-AA51-FA3DD206AEDB}" type="pres">
      <dgm:prSet presAssocID="{AE3E4E19-BC26-46C1-A72C-16FD8E79AF1B}" presName="conn2-1" presStyleLbl="parChTrans1D4" presStyleIdx="1" presStyleCnt="6"/>
      <dgm:spPr/>
      <dgm:t>
        <a:bodyPr/>
        <a:lstStyle/>
        <a:p>
          <a:endParaRPr lang="en-GB"/>
        </a:p>
      </dgm:t>
    </dgm:pt>
    <dgm:pt modelId="{B95F2E65-EFD3-4C2D-854A-B3340109F52F}" type="pres">
      <dgm:prSet presAssocID="{AE3E4E19-BC26-46C1-A72C-16FD8E79AF1B}" presName="connTx" presStyleLbl="parChTrans1D4" presStyleIdx="1" presStyleCnt="6"/>
      <dgm:spPr/>
      <dgm:t>
        <a:bodyPr/>
        <a:lstStyle/>
        <a:p>
          <a:endParaRPr lang="en-GB"/>
        </a:p>
      </dgm:t>
    </dgm:pt>
    <dgm:pt modelId="{99DC3ADA-8E10-4025-A761-61E066914E9D}" type="pres">
      <dgm:prSet presAssocID="{D827E36D-65F1-4AAE-BF25-CEA9017A6622}" presName="root2" presStyleCnt="0"/>
      <dgm:spPr/>
    </dgm:pt>
    <dgm:pt modelId="{DC063D7A-9B8C-4477-86FC-19C72310108E}" type="pres">
      <dgm:prSet presAssocID="{D827E36D-65F1-4AAE-BF25-CEA9017A6622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7B479D7-2F91-4CB7-8821-85B62302CF6D}" type="pres">
      <dgm:prSet presAssocID="{D827E36D-65F1-4AAE-BF25-CEA9017A6622}" presName="level3hierChild" presStyleCnt="0"/>
      <dgm:spPr/>
    </dgm:pt>
    <dgm:pt modelId="{6A21CC9C-3762-4BD3-AC7C-223683E331AD}" type="pres">
      <dgm:prSet presAssocID="{EDBC3AC6-3747-4433-B25B-38B056272B67}" presName="conn2-1" presStyleLbl="parChTrans1D3" presStyleIdx="3" presStyleCnt="5"/>
      <dgm:spPr/>
      <dgm:t>
        <a:bodyPr/>
        <a:lstStyle/>
        <a:p>
          <a:endParaRPr lang="en-GB"/>
        </a:p>
      </dgm:t>
    </dgm:pt>
    <dgm:pt modelId="{EFB62BD1-2B7F-4CFE-B9E5-E47F18ADE49C}" type="pres">
      <dgm:prSet presAssocID="{EDBC3AC6-3747-4433-B25B-38B056272B67}" presName="connTx" presStyleLbl="parChTrans1D3" presStyleIdx="3" presStyleCnt="5"/>
      <dgm:spPr/>
      <dgm:t>
        <a:bodyPr/>
        <a:lstStyle/>
        <a:p>
          <a:endParaRPr lang="en-GB"/>
        </a:p>
      </dgm:t>
    </dgm:pt>
    <dgm:pt modelId="{912D68C6-B7BB-403A-AA43-54F31B256A7B}" type="pres">
      <dgm:prSet presAssocID="{D0DCBD70-45DD-48EC-8020-71A44DB78966}" presName="root2" presStyleCnt="0"/>
      <dgm:spPr/>
    </dgm:pt>
    <dgm:pt modelId="{406D5DDF-CD99-45FD-9C39-13E186710C30}" type="pres">
      <dgm:prSet presAssocID="{D0DCBD70-45DD-48EC-8020-71A44DB78966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382FF3A-78B0-4E69-B649-A9EF0D68FA61}" type="pres">
      <dgm:prSet presAssocID="{D0DCBD70-45DD-48EC-8020-71A44DB78966}" presName="level3hierChild" presStyleCnt="0"/>
      <dgm:spPr/>
    </dgm:pt>
    <dgm:pt modelId="{220F7242-E1CD-4738-A2AD-8CB683DC80DD}" type="pres">
      <dgm:prSet presAssocID="{B1706F0D-E826-40A2-977B-C9ECBD750698}" presName="conn2-1" presStyleLbl="parChTrans1D4" presStyleIdx="2" presStyleCnt="6"/>
      <dgm:spPr/>
      <dgm:t>
        <a:bodyPr/>
        <a:lstStyle/>
        <a:p>
          <a:endParaRPr lang="en-GB"/>
        </a:p>
      </dgm:t>
    </dgm:pt>
    <dgm:pt modelId="{CEAC7A1A-27A9-4CD9-86E3-45CBFC4C7A5B}" type="pres">
      <dgm:prSet presAssocID="{B1706F0D-E826-40A2-977B-C9ECBD750698}" presName="connTx" presStyleLbl="parChTrans1D4" presStyleIdx="2" presStyleCnt="6"/>
      <dgm:spPr/>
      <dgm:t>
        <a:bodyPr/>
        <a:lstStyle/>
        <a:p>
          <a:endParaRPr lang="en-GB"/>
        </a:p>
      </dgm:t>
    </dgm:pt>
    <dgm:pt modelId="{CC0049B5-D342-4775-B6E1-DAB9523AB8FB}" type="pres">
      <dgm:prSet presAssocID="{44AB54C2-F406-40AC-8AD6-130779085716}" presName="root2" presStyleCnt="0"/>
      <dgm:spPr/>
    </dgm:pt>
    <dgm:pt modelId="{5A925830-1012-4B8A-9F73-1B877F9F830B}" type="pres">
      <dgm:prSet presAssocID="{44AB54C2-F406-40AC-8AD6-130779085716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AAB71EC-AA77-4B62-ADFD-841DA850A449}" type="pres">
      <dgm:prSet presAssocID="{44AB54C2-F406-40AC-8AD6-130779085716}" presName="level3hierChild" presStyleCnt="0"/>
      <dgm:spPr/>
    </dgm:pt>
    <dgm:pt modelId="{78071517-63F0-4197-A2A5-F96103E205BD}" type="pres">
      <dgm:prSet presAssocID="{05771477-78B6-4AD9-9C8F-6AC4CD0F6C69}" presName="conn2-1" presStyleLbl="parChTrans1D4" presStyleIdx="3" presStyleCnt="6"/>
      <dgm:spPr/>
      <dgm:t>
        <a:bodyPr/>
        <a:lstStyle/>
        <a:p>
          <a:endParaRPr lang="en-GB"/>
        </a:p>
      </dgm:t>
    </dgm:pt>
    <dgm:pt modelId="{3C896488-D9C8-420A-9E0F-9DF43CB8CBCE}" type="pres">
      <dgm:prSet presAssocID="{05771477-78B6-4AD9-9C8F-6AC4CD0F6C69}" presName="connTx" presStyleLbl="parChTrans1D4" presStyleIdx="3" presStyleCnt="6"/>
      <dgm:spPr/>
      <dgm:t>
        <a:bodyPr/>
        <a:lstStyle/>
        <a:p>
          <a:endParaRPr lang="en-GB"/>
        </a:p>
      </dgm:t>
    </dgm:pt>
    <dgm:pt modelId="{ED7D71C0-62AB-409C-89F6-5FC8A923526F}" type="pres">
      <dgm:prSet presAssocID="{B789F9D1-77CE-4775-867C-29D77D50F825}" presName="root2" presStyleCnt="0"/>
      <dgm:spPr/>
    </dgm:pt>
    <dgm:pt modelId="{599FE08D-7BE4-45C4-92A0-60A0EF6735A6}" type="pres">
      <dgm:prSet presAssocID="{B789F9D1-77CE-4775-867C-29D77D50F825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82979C2-ABD0-4336-B6A9-5965C0AE9312}" type="pres">
      <dgm:prSet presAssocID="{B789F9D1-77CE-4775-867C-29D77D50F825}" presName="level3hierChild" presStyleCnt="0"/>
      <dgm:spPr/>
    </dgm:pt>
    <dgm:pt modelId="{D198A5FE-2FEF-4892-A50E-2616BBADB98C}" type="pres">
      <dgm:prSet presAssocID="{F49842DF-5704-4899-A86B-8F5A53CB13BD}" presName="conn2-1" presStyleLbl="parChTrans1D3" presStyleIdx="4" presStyleCnt="5"/>
      <dgm:spPr/>
      <dgm:t>
        <a:bodyPr/>
        <a:lstStyle/>
        <a:p>
          <a:endParaRPr lang="en-GB"/>
        </a:p>
      </dgm:t>
    </dgm:pt>
    <dgm:pt modelId="{304590FE-D85C-4A7E-94F2-34524107A0CB}" type="pres">
      <dgm:prSet presAssocID="{F49842DF-5704-4899-A86B-8F5A53CB13BD}" presName="connTx" presStyleLbl="parChTrans1D3" presStyleIdx="4" presStyleCnt="5"/>
      <dgm:spPr/>
      <dgm:t>
        <a:bodyPr/>
        <a:lstStyle/>
        <a:p>
          <a:endParaRPr lang="en-GB"/>
        </a:p>
      </dgm:t>
    </dgm:pt>
    <dgm:pt modelId="{1BEB9407-104E-48B2-9DF0-6FB542E0A35F}" type="pres">
      <dgm:prSet presAssocID="{17BC03C4-A7D3-4793-A53B-1705A7E94940}" presName="root2" presStyleCnt="0"/>
      <dgm:spPr/>
    </dgm:pt>
    <dgm:pt modelId="{321504AC-4F2D-40D4-AFB5-016A3CE274A1}" type="pres">
      <dgm:prSet presAssocID="{17BC03C4-A7D3-4793-A53B-1705A7E94940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A216BE7-61EC-45ED-8F52-D58B3DCA7880}" type="pres">
      <dgm:prSet presAssocID="{17BC03C4-A7D3-4793-A53B-1705A7E94940}" presName="level3hierChild" presStyleCnt="0"/>
      <dgm:spPr/>
    </dgm:pt>
    <dgm:pt modelId="{DCE17846-A792-4251-BA73-C0BD751D8E4A}" type="pres">
      <dgm:prSet presAssocID="{934BC613-D90B-4651-8CF7-18659ABFA1C8}" presName="conn2-1" presStyleLbl="parChTrans1D4" presStyleIdx="4" presStyleCnt="6"/>
      <dgm:spPr/>
      <dgm:t>
        <a:bodyPr/>
        <a:lstStyle/>
        <a:p>
          <a:endParaRPr lang="en-GB"/>
        </a:p>
      </dgm:t>
    </dgm:pt>
    <dgm:pt modelId="{200AC63B-7A77-4638-96C3-644CA8E25DB6}" type="pres">
      <dgm:prSet presAssocID="{934BC613-D90B-4651-8CF7-18659ABFA1C8}" presName="connTx" presStyleLbl="parChTrans1D4" presStyleIdx="4" presStyleCnt="6"/>
      <dgm:spPr/>
      <dgm:t>
        <a:bodyPr/>
        <a:lstStyle/>
        <a:p>
          <a:endParaRPr lang="en-GB"/>
        </a:p>
      </dgm:t>
    </dgm:pt>
    <dgm:pt modelId="{A49AB504-7FF2-4AD8-8A07-1CB14C72DC6F}" type="pres">
      <dgm:prSet presAssocID="{22DE9E52-B2AC-4CD7-95B9-FEB3B761719A}" presName="root2" presStyleCnt="0"/>
      <dgm:spPr/>
    </dgm:pt>
    <dgm:pt modelId="{35DAB3CB-4AFC-4C95-898D-D3E889EFF652}" type="pres">
      <dgm:prSet presAssocID="{22DE9E52-B2AC-4CD7-95B9-FEB3B761719A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4B14471-5F24-41A6-A7E2-2D603A7BE35A}" type="pres">
      <dgm:prSet presAssocID="{22DE9E52-B2AC-4CD7-95B9-FEB3B761719A}" presName="level3hierChild" presStyleCnt="0"/>
      <dgm:spPr/>
    </dgm:pt>
    <dgm:pt modelId="{12AE3369-4EB7-438A-A7C7-B3AA755DB2CB}" type="pres">
      <dgm:prSet presAssocID="{722966E3-DD65-4DBA-B6BB-D84551EE6934}" presName="conn2-1" presStyleLbl="parChTrans1D4" presStyleIdx="5" presStyleCnt="6"/>
      <dgm:spPr/>
      <dgm:t>
        <a:bodyPr/>
        <a:lstStyle/>
        <a:p>
          <a:endParaRPr lang="en-GB"/>
        </a:p>
      </dgm:t>
    </dgm:pt>
    <dgm:pt modelId="{649F83AC-7F47-47DA-AD35-5C581B8B938C}" type="pres">
      <dgm:prSet presAssocID="{722966E3-DD65-4DBA-B6BB-D84551EE6934}" presName="connTx" presStyleLbl="parChTrans1D4" presStyleIdx="5" presStyleCnt="6"/>
      <dgm:spPr/>
      <dgm:t>
        <a:bodyPr/>
        <a:lstStyle/>
        <a:p>
          <a:endParaRPr lang="en-GB"/>
        </a:p>
      </dgm:t>
    </dgm:pt>
    <dgm:pt modelId="{98E1310E-F2F0-4965-A468-098A0815B5AF}" type="pres">
      <dgm:prSet presAssocID="{67BFCC3C-8DD2-4D0D-B1AD-6D0E97D37965}" presName="root2" presStyleCnt="0"/>
      <dgm:spPr/>
    </dgm:pt>
    <dgm:pt modelId="{A732E9E3-076B-4A92-BEC7-EF9D9C57C4C6}" type="pres">
      <dgm:prSet presAssocID="{67BFCC3C-8DD2-4D0D-B1AD-6D0E97D37965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483A966-DB3F-4EF9-98AD-EE68372E7C87}" type="pres">
      <dgm:prSet presAssocID="{67BFCC3C-8DD2-4D0D-B1AD-6D0E97D37965}" presName="level3hierChild" presStyleCnt="0"/>
      <dgm:spPr/>
    </dgm:pt>
  </dgm:ptLst>
  <dgm:cxnLst>
    <dgm:cxn modelId="{8319EB0B-4EAB-440D-93BF-1190F1A58E91}" type="presOf" srcId="{8E1FA35D-9ED4-4B55-90FF-5E37A9CBF89E}" destId="{05107E3F-C13D-425A-9240-E8EF5A042361}" srcOrd="1" destOrd="0" presId="urn:microsoft.com/office/officeart/2005/8/layout/hierarchy2"/>
    <dgm:cxn modelId="{4CFA3772-D164-4FE8-9147-F5603E76C58F}" type="presOf" srcId="{722966E3-DD65-4DBA-B6BB-D84551EE6934}" destId="{649F83AC-7F47-47DA-AD35-5C581B8B938C}" srcOrd="1" destOrd="0" presId="urn:microsoft.com/office/officeart/2005/8/layout/hierarchy2"/>
    <dgm:cxn modelId="{9EA4575C-F91A-4F78-8FB3-A3AF4C599773}" srcId="{46051E03-5AAC-4070-B11F-6F2FA0AC6800}" destId="{17BC03C4-A7D3-4793-A53B-1705A7E94940}" srcOrd="2" destOrd="0" parTransId="{F49842DF-5704-4899-A86B-8F5A53CB13BD}" sibTransId="{EF308FBA-F9F2-4C07-AF32-68F5AE2907D0}"/>
    <dgm:cxn modelId="{AEEA25B9-159A-4D71-8BA7-CA846069AE5D}" srcId="{3F9F4F74-4BDD-4EF3-9526-8AEF2F7336E1}" destId="{2885DEA4-A4B8-4725-A07B-57A377D3385B}" srcOrd="1" destOrd="0" parTransId="{545710B6-D4C2-495D-B3AD-53430CDB3924}" sibTransId="{F773BB47-E9B3-4EDA-8B13-6AAEA5AF9394}"/>
    <dgm:cxn modelId="{52023936-EFEA-4520-87EF-33685D6AAA72}" srcId="{17BC03C4-A7D3-4793-A53B-1705A7E94940}" destId="{22DE9E52-B2AC-4CD7-95B9-FEB3B761719A}" srcOrd="0" destOrd="0" parTransId="{934BC613-D90B-4651-8CF7-18659ABFA1C8}" sibTransId="{7DE7F98E-3C31-47E7-80E8-262CF828601A}"/>
    <dgm:cxn modelId="{820291D8-CA20-446A-8E0A-5A19151372C4}" type="presOf" srcId="{EDBC3AC6-3747-4433-B25B-38B056272B67}" destId="{EFB62BD1-2B7F-4CFE-B9E5-E47F18ADE49C}" srcOrd="1" destOrd="0" presId="urn:microsoft.com/office/officeart/2005/8/layout/hierarchy2"/>
    <dgm:cxn modelId="{76D103AD-5995-4423-870E-BDDF4298AAD2}" type="presOf" srcId="{3C4E0032-2137-4E0D-92A0-21EAC9A22109}" destId="{34F764F0-2646-45E6-9490-62414BDCD752}" srcOrd="0" destOrd="0" presId="urn:microsoft.com/office/officeart/2005/8/layout/hierarchy2"/>
    <dgm:cxn modelId="{4BF97E8B-B42D-4173-80C5-C7FB00D5446E}" type="presOf" srcId="{2885DEA4-A4B8-4725-A07B-57A377D3385B}" destId="{DDFF8825-4753-44ED-8281-A0135E8B013A}" srcOrd="0" destOrd="0" presId="urn:microsoft.com/office/officeart/2005/8/layout/hierarchy2"/>
    <dgm:cxn modelId="{57B53A41-BBC4-4CEA-9D79-8EAC0938258C}" type="presOf" srcId="{B1706F0D-E826-40A2-977B-C9ECBD750698}" destId="{220F7242-E1CD-4738-A2AD-8CB683DC80DD}" srcOrd="0" destOrd="0" presId="urn:microsoft.com/office/officeart/2005/8/layout/hierarchy2"/>
    <dgm:cxn modelId="{CCF77AD4-6C4D-4C18-9383-9C8C32104180}" type="presOf" srcId="{F49842DF-5704-4899-A86B-8F5A53CB13BD}" destId="{D198A5FE-2FEF-4892-A50E-2616BBADB98C}" srcOrd="0" destOrd="0" presId="urn:microsoft.com/office/officeart/2005/8/layout/hierarchy2"/>
    <dgm:cxn modelId="{B7F2817C-DF92-4C16-B2DA-1CC5FD3EC426}" type="presOf" srcId="{D0DCBD70-45DD-48EC-8020-71A44DB78966}" destId="{406D5DDF-CD99-45FD-9C39-13E186710C30}" srcOrd="0" destOrd="0" presId="urn:microsoft.com/office/officeart/2005/8/layout/hierarchy2"/>
    <dgm:cxn modelId="{69055CB0-5E0D-4CF8-906D-BCA8BEAA8355}" type="presOf" srcId="{D827E36D-65F1-4AAE-BF25-CEA9017A6622}" destId="{DC063D7A-9B8C-4477-86FC-19C72310108E}" srcOrd="0" destOrd="0" presId="urn:microsoft.com/office/officeart/2005/8/layout/hierarchy2"/>
    <dgm:cxn modelId="{3FBCD5A1-17C3-4867-B08E-5BB3C4649CC8}" srcId="{46051E03-5AAC-4070-B11F-6F2FA0AC6800}" destId="{F805EFEC-74ED-4CE2-BB27-C9188C427699}" srcOrd="0" destOrd="0" parTransId="{8E1FA35D-9ED4-4B55-90FF-5E37A9CBF89E}" sibTransId="{CEDF7C8C-123A-44EE-A9A3-D758D0A82C97}"/>
    <dgm:cxn modelId="{655192B9-A455-43CA-80F2-A9CB16A7ED70}" type="presOf" srcId="{67BFCC3C-8DD2-4D0D-B1AD-6D0E97D37965}" destId="{A732E9E3-076B-4A92-BEC7-EF9D9C57C4C6}" srcOrd="0" destOrd="0" presId="urn:microsoft.com/office/officeart/2005/8/layout/hierarchy2"/>
    <dgm:cxn modelId="{651390DA-BAD7-477B-9CC8-427B1833A9B0}" type="presOf" srcId="{F0B22D17-5334-441F-BA5F-EADFBB233879}" destId="{B0F85D25-FE62-4202-AC59-0535E6E9D98E}" srcOrd="0" destOrd="0" presId="urn:microsoft.com/office/officeart/2005/8/layout/hierarchy2"/>
    <dgm:cxn modelId="{02667E52-024C-4DE3-A0E8-84994722AC10}" type="presOf" srcId="{44AB54C2-F406-40AC-8AD6-130779085716}" destId="{5A925830-1012-4B8A-9F73-1B877F9F830B}" srcOrd="0" destOrd="0" presId="urn:microsoft.com/office/officeart/2005/8/layout/hierarchy2"/>
    <dgm:cxn modelId="{67FE50A3-0FD8-45C6-9990-D4265ECCBA1C}" srcId="{52CAF556-D50D-4910-A3AA-F9600798241F}" destId="{3F9F4F74-4BDD-4EF3-9526-8AEF2F7336E1}" srcOrd="0" destOrd="0" parTransId="{3C4E0032-2137-4E0D-92A0-21EAC9A22109}" sibTransId="{D3E63C4B-5F9E-49AE-9984-91ACEAEE8224}"/>
    <dgm:cxn modelId="{6CE19099-1C13-464E-8FB9-07CEF351BE90}" type="presOf" srcId="{C44D9336-D369-4948-9B9A-C7385E22D1EF}" destId="{37799661-9A85-4841-B3A0-E24E88AAD9A3}" srcOrd="1" destOrd="0" presId="urn:microsoft.com/office/officeart/2005/8/layout/hierarchy2"/>
    <dgm:cxn modelId="{863E9CFC-FC25-4DB9-AB5E-3FDD2A27F8E2}" srcId="{D0DCBD70-45DD-48EC-8020-71A44DB78966}" destId="{44AB54C2-F406-40AC-8AD6-130779085716}" srcOrd="0" destOrd="0" parTransId="{B1706F0D-E826-40A2-977B-C9ECBD750698}" sibTransId="{2E3F694D-1161-42F0-BD2E-A1A87FC8A651}"/>
    <dgm:cxn modelId="{6CC64AA0-DC94-420C-817B-167D7BF4A512}" type="presOf" srcId="{2FBC8352-C934-418E-860E-D76512DF13F1}" destId="{2296AD89-CF12-4F64-8FE5-B2023720BFDA}" srcOrd="0" destOrd="0" presId="urn:microsoft.com/office/officeart/2005/8/layout/hierarchy2"/>
    <dgm:cxn modelId="{562EC808-2DC3-4801-8128-797E4A8A315C}" type="presOf" srcId="{934BC613-D90B-4651-8CF7-18659ABFA1C8}" destId="{DCE17846-A792-4251-BA73-C0BD751D8E4A}" srcOrd="0" destOrd="0" presId="urn:microsoft.com/office/officeart/2005/8/layout/hierarchy2"/>
    <dgm:cxn modelId="{CBC348D9-BA5E-44E5-98E4-56C2644BDA63}" type="presOf" srcId="{AE3E4E19-BC26-46C1-A72C-16FD8E79AF1B}" destId="{B95F2E65-EFD3-4C2D-854A-B3340109F52F}" srcOrd="1" destOrd="0" presId="urn:microsoft.com/office/officeart/2005/8/layout/hierarchy2"/>
    <dgm:cxn modelId="{F3ECAAAD-3557-4942-A585-3ECC03A64920}" type="presOf" srcId="{52CAF556-D50D-4910-A3AA-F9600798241F}" destId="{21776908-0C62-4696-A2EB-6382D3C6A17D}" srcOrd="0" destOrd="0" presId="urn:microsoft.com/office/officeart/2005/8/layout/hierarchy2"/>
    <dgm:cxn modelId="{D7595C32-0952-4B61-A451-7D784FB84206}" type="presOf" srcId="{05771477-78B6-4AD9-9C8F-6AC4CD0F6C69}" destId="{78071517-63F0-4197-A2A5-F96103E205BD}" srcOrd="0" destOrd="0" presId="urn:microsoft.com/office/officeart/2005/8/layout/hierarchy2"/>
    <dgm:cxn modelId="{7058B4D3-BE6C-4811-9960-CC991CB23AE2}" type="presOf" srcId="{8E1FA35D-9ED4-4B55-90FF-5E37A9CBF89E}" destId="{E656ABF6-8C69-4F66-938D-7340AB602778}" srcOrd="0" destOrd="0" presId="urn:microsoft.com/office/officeart/2005/8/layout/hierarchy2"/>
    <dgm:cxn modelId="{9134C22F-A78B-4AF8-9301-4B979A7F1998}" type="presOf" srcId="{F805EFEC-74ED-4CE2-BB27-C9188C427699}" destId="{CE141055-77D2-4019-B489-21020CBFC715}" srcOrd="0" destOrd="0" presId="urn:microsoft.com/office/officeart/2005/8/layout/hierarchy2"/>
    <dgm:cxn modelId="{1AAEB06C-A208-4816-B4F2-F9DBAB2FB148}" type="presOf" srcId="{934BC613-D90B-4651-8CF7-18659ABFA1C8}" destId="{200AC63B-7A77-4638-96C3-644CA8E25DB6}" srcOrd="1" destOrd="0" presId="urn:microsoft.com/office/officeart/2005/8/layout/hierarchy2"/>
    <dgm:cxn modelId="{93B3E8DA-48D2-46B6-BEF0-5845A5B71FC5}" srcId="{F805EFEC-74ED-4CE2-BB27-C9188C427699}" destId="{348E018C-4F3D-4088-A40B-7F4A495BF777}" srcOrd="0" destOrd="0" parTransId="{2FBC8352-C934-418E-860E-D76512DF13F1}" sibTransId="{FA85C463-67A4-4245-8AD6-477CA317D1FF}"/>
    <dgm:cxn modelId="{D218AB2D-9AF2-41A7-BB14-8BAB65D9EF7F}" srcId="{46051E03-5AAC-4070-B11F-6F2FA0AC6800}" destId="{D0DCBD70-45DD-48EC-8020-71A44DB78966}" srcOrd="1" destOrd="0" parTransId="{EDBC3AC6-3747-4433-B25B-38B056272B67}" sibTransId="{06CF6A1B-3E92-4A70-87F6-0015AFD831AA}"/>
    <dgm:cxn modelId="{1388BBCE-389C-4972-B75F-380607FF1DD0}" srcId="{F805EFEC-74ED-4CE2-BB27-C9188C427699}" destId="{D827E36D-65F1-4AAE-BF25-CEA9017A6622}" srcOrd="1" destOrd="0" parTransId="{AE3E4E19-BC26-46C1-A72C-16FD8E79AF1B}" sibTransId="{037169C1-DC09-4816-BA82-54AB9529C18E}"/>
    <dgm:cxn modelId="{24779373-FDCE-4AA6-8C4E-3AB07B22287D}" srcId="{17BC03C4-A7D3-4793-A53B-1705A7E94940}" destId="{67BFCC3C-8DD2-4D0D-B1AD-6D0E97D37965}" srcOrd="1" destOrd="0" parTransId="{722966E3-DD65-4DBA-B6BB-D84551EE6934}" sibTransId="{9FF8A21D-ED8D-4341-9205-F5ECC7649DED}"/>
    <dgm:cxn modelId="{FE003A07-A300-4105-AC5C-0AB5F05B3140}" type="presOf" srcId="{AE3E4E19-BC26-46C1-A72C-16FD8E79AF1B}" destId="{977AD14F-38D4-4D55-AA51-FA3DD206AEDB}" srcOrd="0" destOrd="0" presId="urn:microsoft.com/office/officeart/2005/8/layout/hierarchy2"/>
    <dgm:cxn modelId="{38C0B407-5793-4EF8-9F40-6C3AA2B9B08F}" type="presOf" srcId="{609515B8-4E07-425E-9CC0-8BEA63FE5B60}" destId="{0EC416E8-D965-482F-A03A-0EEC1A101C22}" srcOrd="0" destOrd="0" presId="urn:microsoft.com/office/officeart/2005/8/layout/hierarchy2"/>
    <dgm:cxn modelId="{8E18642D-12D6-40E3-8958-76002A85464F}" srcId="{52CAF556-D50D-4910-A3AA-F9600798241F}" destId="{46051E03-5AAC-4070-B11F-6F2FA0AC6800}" srcOrd="1" destOrd="0" parTransId="{C44D9336-D369-4948-9B9A-C7385E22D1EF}" sibTransId="{70047F95-0E44-4651-9339-F1E21CE30129}"/>
    <dgm:cxn modelId="{F7882689-C774-40EA-87F5-30BC6A0E7528}" type="presOf" srcId="{17BC03C4-A7D3-4793-A53B-1705A7E94940}" destId="{321504AC-4F2D-40D4-AFB5-016A3CE274A1}" srcOrd="0" destOrd="0" presId="urn:microsoft.com/office/officeart/2005/8/layout/hierarchy2"/>
    <dgm:cxn modelId="{B4E653F2-99CC-4F75-BA55-304EFBEBD382}" srcId="{D0DCBD70-45DD-48EC-8020-71A44DB78966}" destId="{B789F9D1-77CE-4775-867C-29D77D50F825}" srcOrd="1" destOrd="0" parTransId="{05771477-78B6-4AD9-9C8F-6AC4CD0F6C69}" sibTransId="{A6527664-BE6A-4CF5-A79B-320685A1CEF9}"/>
    <dgm:cxn modelId="{F5479CEE-1927-45D1-96BE-7C6AEDA9E5C6}" type="presOf" srcId="{B789F9D1-77CE-4775-867C-29D77D50F825}" destId="{599FE08D-7BE4-45C4-92A0-60A0EF6735A6}" srcOrd="0" destOrd="0" presId="urn:microsoft.com/office/officeart/2005/8/layout/hierarchy2"/>
    <dgm:cxn modelId="{3938A62D-10FE-4C91-887C-754CEBF1CCBB}" type="presOf" srcId="{B1706F0D-E826-40A2-977B-C9ECBD750698}" destId="{CEAC7A1A-27A9-4CD9-86E3-45CBFC4C7A5B}" srcOrd="1" destOrd="0" presId="urn:microsoft.com/office/officeart/2005/8/layout/hierarchy2"/>
    <dgm:cxn modelId="{97D2D3C2-FBF5-4B73-9F91-6CA2F4A1FB2F}" type="presOf" srcId="{722966E3-DD65-4DBA-B6BB-D84551EE6934}" destId="{12AE3369-4EB7-438A-A7C7-B3AA755DB2CB}" srcOrd="0" destOrd="0" presId="urn:microsoft.com/office/officeart/2005/8/layout/hierarchy2"/>
    <dgm:cxn modelId="{D1CA3139-7E0D-48B0-888D-0E776CF94F83}" type="presOf" srcId="{C44D9336-D369-4948-9B9A-C7385E22D1EF}" destId="{9EED85B9-0AAB-47C4-A701-949B09420E41}" srcOrd="0" destOrd="0" presId="urn:microsoft.com/office/officeart/2005/8/layout/hierarchy2"/>
    <dgm:cxn modelId="{7FE43F36-F70E-4CC6-A194-9997A2BA53F3}" type="presOf" srcId="{545710B6-D4C2-495D-B3AD-53430CDB3924}" destId="{4880D2C8-F4B2-4183-8571-36E7E36282AD}" srcOrd="0" destOrd="0" presId="urn:microsoft.com/office/officeart/2005/8/layout/hierarchy2"/>
    <dgm:cxn modelId="{A8463377-5FF1-4DBD-BB16-F2C48295D03B}" type="presOf" srcId="{F49842DF-5704-4899-A86B-8F5A53CB13BD}" destId="{304590FE-D85C-4A7E-94F2-34524107A0CB}" srcOrd="1" destOrd="0" presId="urn:microsoft.com/office/officeart/2005/8/layout/hierarchy2"/>
    <dgm:cxn modelId="{69EF9DDE-C8A6-4411-820B-1C7803DBCBFD}" type="presOf" srcId="{05771477-78B6-4AD9-9C8F-6AC4CD0F6C69}" destId="{3C896488-D9C8-420A-9E0F-9DF43CB8CBCE}" srcOrd="1" destOrd="0" presId="urn:microsoft.com/office/officeart/2005/8/layout/hierarchy2"/>
    <dgm:cxn modelId="{F7EA2A9A-FAAD-4CE1-B472-A53A5AA1CD14}" type="presOf" srcId="{348E018C-4F3D-4088-A40B-7F4A495BF777}" destId="{6EBCA336-6709-420B-BFF8-F2713E7D9F5B}" srcOrd="0" destOrd="0" presId="urn:microsoft.com/office/officeart/2005/8/layout/hierarchy2"/>
    <dgm:cxn modelId="{257E9220-EBFF-403B-8540-9364F6EA3FC5}" type="presOf" srcId="{3C4E0032-2137-4E0D-92A0-21EAC9A22109}" destId="{677514A3-708A-4AD6-9FD4-2FE7D3DAD471}" srcOrd="1" destOrd="0" presId="urn:microsoft.com/office/officeart/2005/8/layout/hierarchy2"/>
    <dgm:cxn modelId="{A3B2AD52-714C-4A33-A209-D3501DDBBBC5}" srcId="{609515B8-4E07-425E-9CC0-8BEA63FE5B60}" destId="{52CAF556-D50D-4910-A3AA-F9600798241F}" srcOrd="0" destOrd="0" parTransId="{6A3D19EA-B277-4FC5-9DA4-240BDFC5B03B}" sibTransId="{202F373C-8465-4751-A048-6741D2FD1EA3}"/>
    <dgm:cxn modelId="{23367D5B-EC34-4AB2-B010-C5589BD597E5}" type="presOf" srcId="{22DE9E52-B2AC-4CD7-95B9-FEB3B761719A}" destId="{35DAB3CB-4AFC-4C95-898D-D3E889EFF652}" srcOrd="0" destOrd="0" presId="urn:microsoft.com/office/officeart/2005/8/layout/hierarchy2"/>
    <dgm:cxn modelId="{B3EACC9B-F546-42C1-9537-6562FAB6EA83}" type="presOf" srcId="{2FBC8352-C934-418E-860E-D76512DF13F1}" destId="{4DF82D6E-4C95-4087-A6FA-230224E1BAEC}" srcOrd="1" destOrd="0" presId="urn:microsoft.com/office/officeart/2005/8/layout/hierarchy2"/>
    <dgm:cxn modelId="{B0C56078-18D1-4B86-94FB-9C2DB2FFA55F}" type="presOf" srcId="{EDBC3AC6-3747-4433-B25B-38B056272B67}" destId="{6A21CC9C-3762-4BD3-AC7C-223683E331AD}" srcOrd="0" destOrd="0" presId="urn:microsoft.com/office/officeart/2005/8/layout/hierarchy2"/>
    <dgm:cxn modelId="{481B0468-606F-4B49-BAB3-9111A76773D7}" type="presOf" srcId="{B870B0E7-92B3-4483-97C1-F38BD581C8B9}" destId="{CD47CD1D-DE40-4767-A8F6-A34F723A8298}" srcOrd="0" destOrd="0" presId="urn:microsoft.com/office/officeart/2005/8/layout/hierarchy2"/>
    <dgm:cxn modelId="{9E97D220-9BA3-4811-B218-43B587A62CB1}" type="presOf" srcId="{545710B6-D4C2-495D-B3AD-53430CDB3924}" destId="{0B5E28C3-F890-4D86-85C8-83EFA0E04700}" srcOrd="1" destOrd="0" presId="urn:microsoft.com/office/officeart/2005/8/layout/hierarchy2"/>
    <dgm:cxn modelId="{577AD2CB-39B9-4966-BF59-FB375812B353}" type="presOf" srcId="{46051E03-5AAC-4070-B11F-6F2FA0AC6800}" destId="{FD78B25A-2197-4FC8-A9F2-1FA62675BBA1}" srcOrd="0" destOrd="0" presId="urn:microsoft.com/office/officeart/2005/8/layout/hierarchy2"/>
    <dgm:cxn modelId="{92E161E3-2596-4374-8E36-9862C244CF22}" type="presOf" srcId="{F0B22D17-5334-441F-BA5F-EADFBB233879}" destId="{30A217D7-037E-45D6-BAA2-141C4656E998}" srcOrd="1" destOrd="0" presId="urn:microsoft.com/office/officeart/2005/8/layout/hierarchy2"/>
    <dgm:cxn modelId="{98D65692-860A-461C-8F6A-01F339A14CA4}" srcId="{3F9F4F74-4BDD-4EF3-9526-8AEF2F7336E1}" destId="{B870B0E7-92B3-4483-97C1-F38BD581C8B9}" srcOrd="0" destOrd="0" parTransId="{F0B22D17-5334-441F-BA5F-EADFBB233879}" sibTransId="{98C32F04-C55A-4CF1-92D8-6EBF59FD68DB}"/>
    <dgm:cxn modelId="{DC91DF9E-58FE-4306-A131-5CFB6E3FFFCC}" type="presOf" srcId="{3F9F4F74-4BDD-4EF3-9526-8AEF2F7336E1}" destId="{6A658B2C-6335-4306-B22B-CF59D769FB1B}" srcOrd="0" destOrd="0" presId="urn:microsoft.com/office/officeart/2005/8/layout/hierarchy2"/>
    <dgm:cxn modelId="{A6DE13B7-D57D-4FC5-87DF-F3772A4D5F73}" type="presParOf" srcId="{0EC416E8-D965-482F-A03A-0EEC1A101C22}" destId="{3E3BDE8C-B0CD-4924-AA96-8510EC4FD165}" srcOrd="0" destOrd="0" presId="urn:microsoft.com/office/officeart/2005/8/layout/hierarchy2"/>
    <dgm:cxn modelId="{FCD7A410-F026-46A7-B39C-789E28D132EC}" type="presParOf" srcId="{3E3BDE8C-B0CD-4924-AA96-8510EC4FD165}" destId="{21776908-0C62-4696-A2EB-6382D3C6A17D}" srcOrd="0" destOrd="0" presId="urn:microsoft.com/office/officeart/2005/8/layout/hierarchy2"/>
    <dgm:cxn modelId="{1BF03663-69E4-4957-8318-DA5179D3C949}" type="presParOf" srcId="{3E3BDE8C-B0CD-4924-AA96-8510EC4FD165}" destId="{59839D3C-26BB-4559-8A4F-D1C8A62B687C}" srcOrd="1" destOrd="0" presId="urn:microsoft.com/office/officeart/2005/8/layout/hierarchy2"/>
    <dgm:cxn modelId="{05CAAE37-3822-40BB-8E67-0CD84B8B0320}" type="presParOf" srcId="{59839D3C-26BB-4559-8A4F-D1C8A62B687C}" destId="{34F764F0-2646-45E6-9490-62414BDCD752}" srcOrd="0" destOrd="0" presId="urn:microsoft.com/office/officeart/2005/8/layout/hierarchy2"/>
    <dgm:cxn modelId="{4DA0DBBD-915D-4979-B1DE-DF6CAA24E285}" type="presParOf" srcId="{34F764F0-2646-45E6-9490-62414BDCD752}" destId="{677514A3-708A-4AD6-9FD4-2FE7D3DAD471}" srcOrd="0" destOrd="0" presId="urn:microsoft.com/office/officeart/2005/8/layout/hierarchy2"/>
    <dgm:cxn modelId="{C3BFCE34-0525-4825-A48F-AC76B1A4EC75}" type="presParOf" srcId="{59839D3C-26BB-4559-8A4F-D1C8A62B687C}" destId="{0EB2983C-DEEC-4FF9-A62E-34B8ADEA41FC}" srcOrd="1" destOrd="0" presId="urn:microsoft.com/office/officeart/2005/8/layout/hierarchy2"/>
    <dgm:cxn modelId="{3E33C789-82BD-4648-9E51-D876A92FCAF6}" type="presParOf" srcId="{0EB2983C-DEEC-4FF9-A62E-34B8ADEA41FC}" destId="{6A658B2C-6335-4306-B22B-CF59D769FB1B}" srcOrd="0" destOrd="0" presId="urn:microsoft.com/office/officeart/2005/8/layout/hierarchy2"/>
    <dgm:cxn modelId="{D4D357D1-D22C-4410-826E-DDD9639D5E7A}" type="presParOf" srcId="{0EB2983C-DEEC-4FF9-A62E-34B8ADEA41FC}" destId="{CF253698-05C8-4733-B44F-89364F0F5EBD}" srcOrd="1" destOrd="0" presId="urn:microsoft.com/office/officeart/2005/8/layout/hierarchy2"/>
    <dgm:cxn modelId="{5725B981-ABF5-42EF-853D-7E750A42EE6A}" type="presParOf" srcId="{CF253698-05C8-4733-B44F-89364F0F5EBD}" destId="{B0F85D25-FE62-4202-AC59-0535E6E9D98E}" srcOrd="0" destOrd="0" presId="urn:microsoft.com/office/officeart/2005/8/layout/hierarchy2"/>
    <dgm:cxn modelId="{08FB9C9B-706B-4DCF-90EA-B1980C204CAC}" type="presParOf" srcId="{B0F85D25-FE62-4202-AC59-0535E6E9D98E}" destId="{30A217D7-037E-45D6-BAA2-141C4656E998}" srcOrd="0" destOrd="0" presId="urn:microsoft.com/office/officeart/2005/8/layout/hierarchy2"/>
    <dgm:cxn modelId="{A2E30589-053B-4F44-B9AB-53F54BFBD053}" type="presParOf" srcId="{CF253698-05C8-4733-B44F-89364F0F5EBD}" destId="{7AE083D5-E1CC-4BFC-9ADF-FF9C01CD7060}" srcOrd="1" destOrd="0" presId="urn:microsoft.com/office/officeart/2005/8/layout/hierarchy2"/>
    <dgm:cxn modelId="{66AF335E-F774-49A0-9991-D97AB1EE7328}" type="presParOf" srcId="{7AE083D5-E1CC-4BFC-9ADF-FF9C01CD7060}" destId="{CD47CD1D-DE40-4767-A8F6-A34F723A8298}" srcOrd="0" destOrd="0" presId="urn:microsoft.com/office/officeart/2005/8/layout/hierarchy2"/>
    <dgm:cxn modelId="{39930433-6F9B-42C1-B8C5-57C603D91527}" type="presParOf" srcId="{7AE083D5-E1CC-4BFC-9ADF-FF9C01CD7060}" destId="{C9BF37DD-542D-47AD-9BB9-D554FA6B34C8}" srcOrd="1" destOrd="0" presId="urn:microsoft.com/office/officeart/2005/8/layout/hierarchy2"/>
    <dgm:cxn modelId="{8D696805-1ECF-4BC6-9E96-6205CAE6A915}" type="presParOf" srcId="{CF253698-05C8-4733-B44F-89364F0F5EBD}" destId="{4880D2C8-F4B2-4183-8571-36E7E36282AD}" srcOrd="2" destOrd="0" presId="urn:microsoft.com/office/officeart/2005/8/layout/hierarchy2"/>
    <dgm:cxn modelId="{3ED54C34-57CD-4731-B395-EDEA1A323154}" type="presParOf" srcId="{4880D2C8-F4B2-4183-8571-36E7E36282AD}" destId="{0B5E28C3-F890-4D86-85C8-83EFA0E04700}" srcOrd="0" destOrd="0" presId="urn:microsoft.com/office/officeart/2005/8/layout/hierarchy2"/>
    <dgm:cxn modelId="{2E2AD671-26A9-4879-9823-CCE76194EC57}" type="presParOf" srcId="{CF253698-05C8-4733-B44F-89364F0F5EBD}" destId="{68DAC1CC-B0B4-4052-BA44-AE0175772CFB}" srcOrd="3" destOrd="0" presId="urn:microsoft.com/office/officeart/2005/8/layout/hierarchy2"/>
    <dgm:cxn modelId="{4BFB2496-1AFC-4EBF-B85E-E7C80FCE5612}" type="presParOf" srcId="{68DAC1CC-B0B4-4052-BA44-AE0175772CFB}" destId="{DDFF8825-4753-44ED-8281-A0135E8B013A}" srcOrd="0" destOrd="0" presId="urn:microsoft.com/office/officeart/2005/8/layout/hierarchy2"/>
    <dgm:cxn modelId="{C6A44237-4041-49DF-9AA8-C781C0D28769}" type="presParOf" srcId="{68DAC1CC-B0B4-4052-BA44-AE0175772CFB}" destId="{5B00B42B-6608-4BF9-B44C-946A4B20BAD9}" srcOrd="1" destOrd="0" presId="urn:microsoft.com/office/officeart/2005/8/layout/hierarchy2"/>
    <dgm:cxn modelId="{42A6E703-DE81-495B-A73B-EF6C61DA4027}" type="presParOf" srcId="{59839D3C-26BB-4559-8A4F-D1C8A62B687C}" destId="{9EED85B9-0AAB-47C4-A701-949B09420E41}" srcOrd="2" destOrd="0" presId="urn:microsoft.com/office/officeart/2005/8/layout/hierarchy2"/>
    <dgm:cxn modelId="{0F2FF35A-538D-4297-B3C0-9691748D2406}" type="presParOf" srcId="{9EED85B9-0AAB-47C4-A701-949B09420E41}" destId="{37799661-9A85-4841-B3A0-E24E88AAD9A3}" srcOrd="0" destOrd="0" presId="urn:microsoft.com/office/officeart/2005/8/layout/hierarchy2"/>
    <dgm:cxn modelId="{4C270C99-4E61-4EFC-8558-4D8B82999C22}" type="presParOf" srcId="{59839D3C-26BB-4559-8A4F-D1C8A62B687C}" destId="{779C01F5-D63E-44A7-A0C4-DE42AEBF90F9}" srcOrd="3" destOrd="0" presId="urn:microsoft.com/office/officeart/2005/8/layout/hierarchy2"/>
    <dgm:cxn modelId="{8881BE3F-551E-4A01-888B-08E7EC6E0BF8}" type="presParOf" srcId="{779C01F5-D63E-44A7-A0C4-DE42AEBF90F9}" destId="{FD78B25A-2197-4FC8-A9F2-1FA62675BBA1}" srcOrd="0" destOrd="0" presId="urn:microsoft.com/office/officeart/2005/8/layout/hierarchy2"/>
    <dgm:cxn modelId="{EACD9954-5ED7-4000-AD0C-52C2D278BF26}" type="presParOf" srcId="{779C01F5-D63E-44A7-A0C4-DE42AEBF90F9}" destId="{31906545-3CBD-430F-AF5E-153478EE4737}" srcOrd="1" destOrd="0" presId="urn:microsoft.com/office/officeart/2005/8/layout/hierarchy2"/>
    <dgm:cxn modelId="{6F7B13AB-1069-4B7C-8B36-D9605150E03B}" type="presParOf" srcId="{31906545-3CBD-430F-AF5E-153478EE4737}" destId="{E656ABF6-8C69-4F66-938D-7340AB602778}" srcOrd="0" destOrd="0" presId="urn:microsoft.com/office/officeart/2005/8/layout/hierarchy2"/>
    <dgm:cxn modelId="{99458E44-CAC7-4A69-925F-44472A4E0688}" type="presParOf" srcId="{E656ABF6-8C69-4F66-938D-7340AB602778}" destId="{05107E3F-C13D-425A-9240-E8EF5A042361}" srcOrd="0" destOrd="0" presId="urn:microsoft.com/office/officeart/2005/8/layout/hierarchy2"/>
    <dgm:cxn modelId="{EA682190-678B-4A43-B90E-BF561D00E18F}" type="presParOf" srcId="{31906545-3CBD-430F-AF5E-153478EE4737}" destId="{0D04C480-0A26-4EBA-982E-9FCE443DA226}" srcOrd="1" destOrd="0" presId="urn:microsoft.com/office/officeart/2005/8/layout/hierarchy2"/>
    <dgm:cxn modelId="{83B7D639-8CCF-4CCF-84BE-5628C813D6C1}" type="presParOf" srcId="{0D04C480-0A26-4EBA-982E-9FCE443DA226}" destId="{CE141055-77D2-4019-B489-21020CBFC715}" srcOrd="0" destOrd="0" presId="urn:microsoft.com/office/officeart/2005/8/layout/hierarchy2"/>
    <dgm:cxn modelId="{0746418D-82D2-479B-A642-BEE2308BD2D6}" type="presParOf" srcId="{0D04C480-0A26-4EBA-982E-9FCE443DA226}" destId="{D8EF0AFF-10CD-4A9F-B7FE-B65788F273CF}" srcOrd="1" destOrd="0" presId="urn:microsoft.com/office/officeart/2005/8/layout/hierarchy2"/>
    <dgm:cxn modelId="{3A6F089B-FA0D-4DB5-9F98-763A68927C27}" type="presParOf" srcId="{D8EF0AFF-10CD-4A9F-B7FE-B65788F273CF}" destId="{2296AD89-CF12-4F64-8FE5-B2023720BFDA}" srcOrd="0" destOrd="0" presId="urn:microsoft.com/office/officeart/2005/8/layout/hierarchy2"/>
    <dgm:cxn modelId="{2C112A0D-C59F-417F-99A8-3B7B14B60904}" type="presParOf" srcId="{2296AD89-CF12-4F64-8FE5-B2023720BFDA}" destId="{4DF82D6E-4C95-4087-A6FA-230224E1BAEC}" srcOrd="0" destOrd="0" presId="urn:microsoft.com/office/officeart/2005/8/layout/hierarchy2"/>
    <dgm:cxn modelId="{FD697B3D-C2D6-440D-A1C7-F57E686DE369}" type="presParOf" srcId="{D8EF0AFF-10CD-4A9F-B7FE-B65788F273CF}" destId="{F88F6988-B16D-4E18-8315-AA02EB4ABE06}" srcOrd="1" destOrd="0" presId="urn:microsoft.com/office/officeart/2005/8/layout/hierarchy2"/>
    <dgm:cxn modelId="{5522660F-C552-4252-BDDC-BCA2A0FE4FC6}" type="presParOf" srcId="{F88F6988-B16D-4E18-8315-AA02EB4ABE06}" destId="{6EBCA336-6709-420B-BFF8-F2713E7D9F5B}" srcOrd="0" destOrd="0" presId="urn:microsoft.com/office/officeart/2005/8/layout/hierarchy2"/>
    <dgm:cxn modelId="{2188645F-399C-441A-80E6-186A2BC1A6EB}" type="presParOf" srcId="{F88F6988-B16D-4E18-8315-AA02EB4ABE06}" destId="{037BE95D-031F-4906-9599-CD3405FFFD06}" srcOrd="1" destOrd="0" presId="urn:microsoft.com/office/officeart/2005/8/layout/hierarchy2"/>
    <dgm:cxn modelId="{616B94D8-67B5-49F1-9E26-A2352977F6B2}" type="presParOf" srcId="{D8EF0AFF-10CD-4A9F-B7FE-B65788F273CF}" destId="{977AD14F-38D4-4D55-AA51-FA3DD206AEDB}" srcOrd="2" destOrd="0" presId="urn:microsoft.com/office/officeart/2005/8/layout/hierarchy2"/>
    <dgm:cxn modelId="{EC62BE56-957B-4D53-95EF-02F53A54D66D}" type="presParOf" srcId="{977AD14F-38D4-4D55-AA51-FA3DD206AEDB}" destId="{B95F2E65-EFD3-4C2D-854A-B3340109F52F}" srcOrd="0" destOrd="0" presId="urn:microsoft.com/office/officeart/2005/8/layout/hierarchy2"/>
    <dgm:cxn modelId="{FB6570A6-751C-4DA6-B8C4-398445029E5C}" type="presParOf" srcId="{D8EF0AFF-10CD-4A9F-B7FE-B65788F273CF}" destId="{99DC3ADA-8E10-4025-A761-61E066914E9D}" srcOrd="3" destOrd="0" presId="urn:microsoft.com/office/officeart/2005/8/layout/hierarchy2"/>
    <dgm:cxn modelId="{700086E2-C374-421B-A327-5AB7F8C3563E}" type="presParOf" srcId="{99DC3ADA-8E10-4025-A761-61E066914E9D}" destId="{DC063D7A-9B8C-4477-86FC-19C72310108E}" srcOrd="0" destOrd="0" presId="urn:microsoft.com/office/officeart/2005/8/layout/hierarchy2"/>
    <dgm:cxn modelId="{9F507925-81C2-471D-B039-13132801AF28}" type="presParOf" srcId="{99DC3ADA-8E10-4025-A761-61E066914E9D}" destId="{77B479D7-2F91-4CB7-8821-85B62302CF6D}" srcOrd="1" destOrd="0" presId="urn:microsoft.com/office/officeart/2005/8/layout/hierarchy2"/>
    <dgm:cxn modelId="{2E42B68F-3A07-4823-BED9-CB8C28A3ED47}" type="presParOf" srcId="{31906545-3CBD-430F-AF5E-153478EE4737}" destId="{6A21CC9C-3762-4BD3-AC7C-223683E331AD}" srcOrd="2" destOrd="0" presId="urn:microsoft.com/office/officeart/2005/8/layout/hierarchy2"/>
    <dgm:cxn modelId="{8852B3BA-5DEA-411B-BEA9-BE96E5BC668E}" type="presParOf" srcId="{6A21CC9C-3762-4BD3-AC7C-223683E331AD}" destId="{EFB62BD1-2B7F-4CFE-B9E5-E47F18ADE49C}" srcOrd="0" destOrd="0" presId="urn:microsoft.com/office/officeart/2005/8/layout/hierarchy2"/>
    <dgm:cxn modelId="{F358130E-5EFA-4265-86B8-FF4555764DDC}" type="presParOf" srcId="{31906545-3CBD-430F-AF5E-153478EE4737}" destId="{912D68C6-B7BB-403A-AA43-54F31B256A7B}" srcOrd="3" destOrd="0" presId="urn:microsoft.com/office/officeart/2005/8/layout/hierarchy2"/>
    <dgm:cxn modelId="{62869BAA-0974-4188-A6A4-62DF245A436D}" type="presParOf" srcId="{912D68C6-B7BB-403A-AA43-54F31B256A7B}" destId="{406D5DDF-CD99-45FD-9C39-13E186710C30}" srcOrd="0" destOrd="0" presId="urn:microsoft.com/office/officeart/2005/8/layout/hierarchy2"/>
    <dgm:cxn modelId="{9C5CF844-E04D-4EAC-B6C4-AFB804AFE691}" type="presParOf" srcId="{912D68C6-B7BB-403A-AA43-54F31B256A7B}" destId="{8382FF3A-78B0-4E69-B649-A9EF0D68FA61}" srcOrd="1" destOrd="0" presId="urn:microsoft.com/office/officeart/2005/8/layout/hierarchy2"/>
    <dgm:cxn modelId="{DBD5977F-D5D0-427E-87DE-EDFDEDE53378}" type="presParOf" srcId="{8382FF3A-78B0-4E69-B649-A9EF0D68FA61}" destId="{220F7242-E1CD-4738-A2AD-8CB683DC80DD}" srcOrd="0" destOrd="0" presId="urn:microsoft.com/office/officeart/2005/8/layout/hierarchy2"/>
    <dgm:cxn modelId="{DA3B1E5C-50F2-4C9A-A8D8-65AB8DA26C6A}" type="presParOf" srcId="{220F7242-E1CD-4738-A2AD-8CB683DC80DD}" destId="{CEAC7A1A-27A9-4CD9-86E3-45CBFC4C7A5B}" srcOrd="0" destOrd="0" presId="urn:microsoft.com/office/officeart/2005/8/layout/hierarchy2"/>
    <dgm:cxn modelId="{5F6C471C-6761-4419-9573-D5D83368712C}" type="presParOf" srcId="{8382FF3A-78B0-4E69-B649-A9EF0D68FA61}" destId="{CC0049B5-D342-4775-B6E1-DAB9523AB8FB}" srcOrd="1" destOrd="0" presId="urn:microsoft.com/office/officeart/2005/8/layout/hierarchy2"/>
    <dgm:cxn modelId="{81580971-8F21-480E-921E-D55C4732F9EB}" type="presParOf" srcId="{CC0049B5-D342-4775-B6E1-DAB9523AB8FB}" destId="{5A925830-1012-4B8A-9F73-1B877F9F830B}" srcOrd="0" destOrd="0" presId="urn:microsoft.com/office/officeart/2005/8/layout/hierarchy2"/>
    <dgm:cxn modelId="{F1CDF2C3-688C-40A8-AE14-7805826C9C8F}" type="presParOf" srcId="{CC0049B5-D342-4775-B6E1-DAB9523AB8FB}" destId="{FAAB71EC-AA77-4B62-ADFD-841DA850A449}" srcOrd="1" destOrd="0" presId="urn:microsoft.com/office/officeart/2005/8/layout/hierarchy2"/>
    <dgm:cxn modelId="{D11A164A-46FA-48F9-872B-96A2970C7D53}" type="presParOf" srcId="{8382FF3A-78B0-4E69-B649-A9EF0D68FA61}" destId="{78071517-63F0-4197-A2A5-F96103E205BD}" srcOrd="2" destOrd="0" presId="urn:microsoft.com/office/officeart/2005/8/layout/hierarchy2"/>
    <dgm:cxn modelId="{FD380021-CC54-4A09-AE72-AB4AF9BE677D}" type="presParOf" srcId="{78071517-63F0-4197-A2A5-F96103E205BD}" destId="{3C896488-D9C8-420A-9E0F-9DF43CB8CBCE}" srcOrd="0" destOrd="0" presId="urn:microsoft.com/office/officeart/2005/8/layout/hierarchy2"/>
    <dgm:cxn modelId="{43136394-CE6B-467A-8E2E-1970C493102A}" type="presParOf" srcId="{8382FF3A-78B0-4E69-B649-A9EF0D68FA61}" destId="{ED7D71C0-62AB-409C-89F6-5FC8A923526F}" srcOrd="3" destOrd="0" presId="urn:microsoft.com/office/officeart/2005/8/layout/hierarchy2"/>
    <dgm:cxn modelId="{29A02DBF-509B-4B9C-85F9-AB9BF5DBC6B9}" type="presParOf" srcId="{ED7D71C0-62AB-409C-89F6-5FC8A923526F}" destId="{599FE08D-7BE4-45C4-92A0-60A0EF6735A6}" srcOrd="0" destOrd="0" presId="urn:microsoft.com/office/officeart/2005/8/layout/hierarchy2"/>
    <dgm:cxn modelId="{A9F394FD-824B-4C91-B8A9-2E2AE99B87E3}" type="presParOf" srcId="{ED7D71C0-62AB-409C-89F6-5FC8A923526F}" destId="{182979C2-ABD0-4336-B6A9-5965C0AE9312}" srcOrd="1" destOrd="0" presId="urn:microsoft.com/office/officeart/2005/8/layout/hierarchy2"/>
    <dgm:cxn modelId="{4B6CC249-DBDB-4E7B-BF67-2F2886ED8C17}" type="presParOf" srcId="{31906545-3CBD-430F-AF5E-153478EE4737}" destId="{D198A5FE-2FEF-4892-A50E-2616BBADB98C}" srcOrd="4" destOrd="0" presId="urn:microsoft.com/office/officeart/2005/8/layout/hierarchy2"/>
    <dgm:cxn modelId="{4214500B-EA6B-4483-B973-0A4BDECD5455}" type="presParOf" srcId="{D198A5FE-2FEF-4892-A50E-2616BBADB98C}" destId="{304590FE-D85C-4A7E-94F2-34524107A0CB}" srcOrd="0" destOrd="0" presId="urn:microsoft.com/office/officeart/2005/8/layout/hierarchy2"/>
    <dgm:cxn modelId="{0F174372-30A6-4DA5-A9B8-064B447EF3B7}" type="presParOf" srcId="{31906545-3CBD-430F-AF5E-153478EE4737}" destId="{1BEB9407-104E-48B2-9DF0-6FB542E0A35F}" srcOrd="5" destOrd="0" presId="urn:microsoft.com/office/officeart/2005/8/layout/hierarchy2"/>
    <dgm:cxn modelId="{4819E218-C672-44B6-B470-479D42CDDFC8}" type="presParOf" srcId="{1BEB9407-104E-48B2-9DF0-6FB542E0A35F}" destId="{321504AC-4F2D-40D4-AFB5-016A3CE274A1}" srcOrd="0" destOrd="0" presId="urn:microsoft.com/office/officeart/2005/8/layout/hierarchy2"/>
    <dgm:cxn modelId="{CDA9B142-1204-4552-8010-620245B43360}" type="presParOf" srcId="{1BEB9407-104E-48B2-9DF0-6FB542E0A35F}" destId="{FA216BE7-61EC-45ED-8F52-D58B3DCA7880}" srcOrd="1" destOrd="0" presId="urn:microsoft.com/office/officeart/2005/8/layout/hierarchy2"/>
    <dgm:cxn modelId="{8ECAF61A-63BC-45B0-822D-09DADB121D0D}" type="presParOf" srcId="{FA216BE7-61EC-45ED-8F52-D58B3DCA7880}" destId="{DCE17846-A792-4251-BA73-C0BD751D8E4A}" srcOrd="0" destOrd="0" presId="urn:microsoft.com/office/officeart/2005/8/layout/hierarchy2"/>
    <dgm:cxn modelId="{922CE562-FB6A-48EE-B1D8-6928D38193A5}" type="presParOf" srcId="{DCE17846-A792-4251-BA73-C0BD751D8E4A}" destId="{200AC63B-7A77-4638-96C3-644CA8E25DB6}" srcOrd="0" destOrd="0" presId="urn:microsoft.com/office/officeart/2005/8/layout/hierarchy2"/>
    <dgm:cxn modelId="{30CBF68F-2A27-44B1-BF61-07BB2DF61214}" type="presParOf" srcId="{FA216BE7-61EC-45ED-8F52-D58B3DCA7880}" destId="{A49AB504-7FF2-4AD8-8A07-1CB14C72DC6F}" srcOrd="1" destOrd="0" presId="urn:microsoft.com/office/officeart/2005/8/layout/hierarchy2"/>
    <dgm:cxn modelId="{26F6EB5E-6689-4E11-8E9B-3E8D361105B3}" type="presParOf" srcId="{A49AB504-7FF2-4AD8-8A07-1CB14C72DC6F}" destId="{35DAB3CB-4AFC-4C95-898D-D3E889EFF652}" srcOrd="0" destOrd="0" presId="urn:microsoft.com/office/officeart/2005/8/layout/hierarchy2"/>
    <dgm:cxn modelId="{41F3D0C4-918A-41F4-86B4-ABA23FD8161F}" type="presParOf" srcId="{A49AB504-7FF2-4AD8-8A07-1CB14C72DC6F}" destId="{F4B14471-5F24-41A6-A7E2-2D603A7BE35A}" srcOrd="1" destOrd="0" presId="urn:microsoft.com/office/officeart/2005/8/layout/hierarchy2"/>
    <dgm:cxn modelId="{31F0A793-2735-4D00-AB03-6CD6B8597D49}" type="presParOf" srcId="{FA216BE7-61EC-45ED-8F52-D58B3DCA7880}" destId="{12AE3369-4EB7-438A-A7C7-B3AA755DB2CB}" srcOrd="2" destOrd="0" presId="urn:microsoft.com/office/officeart/2005/8/layout/hierarchy2"/>
    <dgm:cxn modelId="{7D6DCBB8-05C6-4C28-B901-2FC9205D9C8A}" type="presParOf" srcId="{12AE3369-4EB7-438A-A7C7-B3AA755DB2CB}" destId="{649F83AC-7F47-47DA-AD35-5C581B8B938C}" srcOrd="0" destOrd="0" presId="urn:microsoft.com/office/officeart/2005/8/layout/hierarchy2"/>
    <dgm:cxn modelId="{209202BB-0D75-4EDC-BC59-678416F14664}" type="presParOf" srcId="{FA216BE7-61EC-45ED-8F52-D58B3DCA7880}" destId="{98E1310E-F2F0-4965-A468-098A0815B5AF}" srcOrd="3" destOrd="0" presId="urn:microsoft.com/office/officeart/2005/8/layout/hierarchy2"/>
    <dgm:cxn modelId="{90B3A381-2C9B-4A24-B46A-BFE9AFD58A8B}" type="presParOf" srcId="{98E1310E-F2F0-4965-A468-098A0815B5AF}" destId="{A732E9E3-076B-4A92-BEC7-EF9D9C57C4C6}" srcOrd="0" destOrd="0" presId="urn:microsoft.com/office/officeart/2005/8/layout/hierarchy2"/>
    <dgm:cxn modelId="{03E104B5-C7AF-4EB2-82C7-843EEE906F12}" type="presParOf" srcId="{98E1310E-F2F0-4965-A468-098A0815B5AF}" destId="{F483A966-DB3F-4EF9-98AD-EE68372E7C8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154D5-C300-4C71-95D2-656DDC87CDDE}">
      <dsp:nvSpPr>
        <dsp:cNvPr id="0" name=""/>
        <dsp:cNvSpPr/>
      </dsp:nvSpPr>
      <dsp:spPr>
        <a:xfrm>
          <a:off x="888015" y="2407518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Assembly</a:t>
          </a:r>
          <a:endParaRPr lang="en-GB" sz="1700" kern="1200" dirty="0"/>
        </a:p>
      </dsp:txBody>
      <dsp:txXfrm>
        <a:off x="904364" y="2423867"/>
        <a:ext cx="1083661" cy="525481"/>
      </dsp:txXfrm>
    </dsp:sp>
    <dsp:sp modelId="{B03CC247-B8EF-4F86-BFB3-A2BD684631F7}">
      <dsp:nvSpPr>
        <dsp:cNvPr id="0" name=""/>
        <dsp:cNvSpPr/>
      </dsp:nvSpPr>
      <dsp:spPr>
        <a:xfrm>
          <a:off x="2004374" y="2677258"/>
          <a:ext cx="44654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46543" y="9349"/>
              </a:lnTo>
            </a:path>
          </a:pathLst>
        </a:custGeom>
        <a:noFill/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216482" y="2675444"/>
        <a:ext cx="22327" cy="22327"/>
      </dsp:txXfrm>
    </dsp:sp>
    <dsp:sp modelId="{8E354846-4E15-4DB6-8304-CB7E56AAA7A6}">
      <dsp:nvSpPr>
        <dsp:cNvPr id="0" name=""/>
        <dsp:cNvSpPr/>
      </dsp:nvSpPr>
      <dsp:spPr>
        <a:xfrm>
          <a:off x="2450917" y="2407518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Module</a:t>
          </a:r>
          <a:endParaRPr lang="en-GB" sz="1700" kern="1200" dirty="0"/>
        </a:p>
      </dsp:txBody>
      <dsp:txXfrm>
        <a:off x="2467266" y="2423867"/>
        <a:ext cx="1083661" cy="525481"/>
      </dsp:txXfrm>
    </dsp:sp>
    <dsp:sp modelId="{C223C0EA-5E46-4ABC-93B6-E4DDE9F17CCB}">
      <dsp:nvSpPr>
        <dsp:cNvPr id="0" name=""/>
        <dsp:cNvSpPr/>
      </dsp:nvSpPr>
      <dsp:spPr>
        <a:xfrm rot="18289469">
          <a:off x="3399573" y="2356305"/>
          <a:ext cx="78194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781949" y="9349"/>
              </a:lnTo>
            </a:path>
          </a:pathLst>
        </a:custGeom>
        <a:noFill/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770999" y="2346106"/>
        <a:ext cx="39097" cy="39097"/>
      </dsp:txXfrm>
    </dsp:sp>
    <dsp:sp modelId="{8B744E33-1C95-40FC-8D88-AC70B049EACB}">
      <dsp:nvSpPr>
        <dsp:cNvPr id="0" name=""/>
        <dsp:cNvSpPr/>
      </dsp:nvSpPr>
      <dsp:spPr>
        <a:xfrm>
          <a:off x="4013820" y="1765611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Enum</a:t>
          </a:r>
          <a:endParaRPr lang="en-GB" sz="1700" kern="1200" dirty="0"/>
        </a:p>
      </dsp:txBody>
      <dsp:txXfrm>
        <a:off x="4030169" y="1781960"/>
        <a:ext cx="1083661" cy="525481"/>
      </dsp:txXfrm>
    </dsp:sp>
    <dsp:sp modelId="{2EFDF759-FEEB-49A2-9454-009BDF62C047}">
      <dsp:nvSpPr>
        <dsp:cNvPr id="0" name=""/>
        <dsp:cNvSpPr/>
      </dsp:nvSpPr>
      <dsp:spPr>
        <a:xfrm>
          <a:off x="3567276" y="2677258"/>
          <a:ext cx="44654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46543" y="9349"/>
              </a:lnTo>
            </a:path>
          </a:pathLst>
        </a:custGeom>
        <a:noFill/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779385" y="2675444"/>
        <a:ext cx="22327" cy="22327"/>
      </dsp:txXfrm>
    </dsp:sp>
    <dsp:sp modelId="{D2383A67-46DA-4DC8-BC75-6361EB01D06B}">
      <dsp:nvSpPr>
        <dsp:cNvPr id="0" name=""/>
        <dsp:cNvSpPr/>
      </dsp:nvSpPr>
      <dsp:spPr>
        <a:xfrm>
          <a:off x="4013820" y="2407518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Type</a:t>
          </a:r>
          <a:endParaRPr lang="en-GB" sz="1700" kern="1200" dirty="0"/>
        </a:p>
      </dsp:txBody>
      <dsp:txXfrm>
        <a:off x="4030169" y="2423867"/>
        <a:ext cx="1083661" cy="525481"/>
      </dsp:txXfrm>
    </dsp:sp>
    <dsp:sp modelId="{0E782E25-3201-4EF8-AE62-4742F1E8D67A}">
      <dsp:nvSpPr>
        <dsp:cNvPr id="0" name=""/>
        <dsp:cNvSpPr/>
      </dsp:nvSpPr>
      <dsp:spPr>
        <a:xfrm rot="17487602">
          <a:off x="4743172" y="2109288"/>
          <a:ext cx="1220557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220557" y="9349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322937" y="2088124"/>
        <a:ext cx="61027" cy="61027"/>
      </dsp:txXfrm>
    </dsp:sp>
    <dsp:sp modelId="{3A2C27AC-066C-4F92-A760-8149C5ED8276}">
      <dsp:nvSpPr>
        <dsp:cNvPr id="0" name=""/>
        <dsp:cNvSpPr/>
      </dsp:nvSpPr>
      <dsp:spPr>
        <a:xfrm>
          <a:off x="5576723" y="1271578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Event</a:t>
          </a:r>
          <a:endParaRPr lang="en-GB" sz="1700" kern="1200" dirty="0"/>
        </a:p>
      </dsp:txBody>
      <dsp:txXfrm>
        <a:off x="5593072" y="1287927"/>
        <a:ext cx="1083661" cy="525481"/>
      </dsp:txXfrm>
    </dsp:sp>
    <dsp:sp modelId="{60C5DF58-5D88-4BCE-9D98-7AF7285CECE3}">
      <dsp:nvSpPr>
        <dsp:cNvPr id="0" name=""/>
        <dsp:cNvSpPr/>
      </dsp:nvSpPr>
      <dsp:spPr>
        <a:xfrm rot="18771326">
          <a:off x="5024907" y="2435982"/>
          <a:ext cx="65825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58259" y="9349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337580" y="2428875"/>
        <a:ext cx="32912" cy="32912"/>
      </dsp:txXfrm>
    </dsp:sp>
    <dsp:sp modelId="{DEEBFAEB-99B6-44DF-85CE-6FF2989CB75D}">
      <dsp:nvSpPr>
        <dsp:cNvPr id="0" name=""/>
        <dsp:cNvSpPr/>
      </dsp:nvSpPr>
      <dsp:spPr>
        <a:xfrm>
          <a:off x="5577895" y="1924966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Constructor</a:t>
          </a:r>
          <a:endParaRPr lang="en-GB" sz="1700" kern="1200" dirty="0"/>
        </a:p>
      </dsp:txBody>
      <dsp:txXfrm>
        <a:off x="5594244" y="1941315"/>
        <a:ext cx="1083661" cy="525481"/>
      </dsp:txXfrm>
    </dsp:sp>
    <dsp:sp modelId="{D1DD74CC-7EF9-4F5B-B430-EC6955CB5857}">
      <dsp:nvSpPr>
        <dsp:cNvPr id="0" name=""/>
        <dsp:cNvSpPr/>
      </dsp:nvSpPr>
      <dsp:spPr>
        <a:xfrm rot="21584420">
          <a:off x="6694252" y="2193690"/>
          <a:ext cx="44830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48300" y="9349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907195" y="2191832"/>
        <a:ext cx="22415" cy="22415"/>
      </dsp:txXfrm>
    </dsp:sp>
    <dsp:sp modelId="{628E8893-4DAA-470B-ACFD-1A6E38D81BCA}">
      <dsp:nvSpPr>
        <dsp:cNvPr id="0" name=""/>
        <dsp:cNvSpPr/>
      </dsp:nvSpPr>
      <dsp:spPr>
        <a:xfrm>
          <a:off x="7142550" y="1922934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Parameter</a:t>
          </a:r>
          <a:endParaRPr lang="en-GB" sz="1700" kern="1200" dirty="0"/>
        </a:p>
      </dsp:txBody>
      <dsp:txXfrm>
        <a:off x="7158899" y="1939283"/>
        <a:ext cx="1083661" cy="525481"/>
      </dsp:txXfrm>
    </dsp:sp>
    <dsp:sp modelId="{1708A3D0-A9DD-4667-AF39-E79E54E860FB}">
      <dsp:nvSpPr>
        <dsp:cNvPr id="0" name=""/>
        <dsp:cNvSpPr/>
      </dsp:nvSpPr>
      <dsp:spPr>
        <a:xfrm rot="3364336">
          <a:off x="6516808" y="2527926"/>
          <a:ext cx="803187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03187" y="9349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98322" y="2517195"/>
        <a:ext cx="40159" cy="40159"/>
      </dsp:txXfrm>
    </dsp:sp>
    <dsp:sp modelId="{8217FFBB-3167-418A-ACCC-502C75D49635}">
      <dsp:nvSpPr>
        <dsp:cNvPr id="0" name=""/>
        <dsp:cNvSpPr/>
      </dsp:nvSpPr>
      <dsp:spPr>
        <a:xfrm>
          <a:off x="7142550" y="2591404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OPCode</a:t>
          </a:r>
          <a:endParaRPr lang="en-GB" sz="1700" kern="1200" dirty="0"/>
        </a:p>
      </dsp:txBody>
      <dsp:txXfrm>
        <a:off x="7158899" y="2607753"/>
        <a:ext cx="1083661" cy="525481"/>
      </dsp:txXfrm>
    </dsp:sp>
    <dsp:sp modelId="{E99BA576-9B71-43C5-9036-DB654B43E9DC}">
      <dsp:nvSpPr>
        <dsp:cNvPr id="0" name=""/>
        <dsp:cNvSpPr/>
      </dsp:nvSpPr>
      <dsp:spPr>
        <a:xfrm rot="4252366">
          <a:off x="6234329" y="2841014"/>
          <a:ext cx="136814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368146" y="9349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84198" y="2816160"/>
        <a:ext cx="68407" cy="68407"/>
      </dsp:txXfrm>
    </dsp:sp>
    <dsp:sp modelId="{25DEEB6D-18CF-4C2D-8720-9D3161F38E60}">
      <dsp:nvSpPr>
        <dsp:cNvPr id="0" name=""/>
        <dsp:cNvSpPr/>
      </dsp:nvSpPr>
      <dsp:spPr>
        <a:xfrm>
          <a:off x="7142550" y="3217581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Local</a:t>
          </a:r>
          <a:endParaRPr lang="en-GB" sz="1700" kern="1200" dirty="0"/>
        </a:p>
      </dsp:txBody>
      <dsp:txXfrm>
        <a:off x="7158899" y="3233930"/>
        <a:ext cx="1083661" cy="525481"/>
      </dsp:txXfrm>
    </dsp:sp>
    <dsp:sp modelId="{96CAEA9E-E966-490C-9C8B-311344AED059}">
      <dsp:nvSpPr>
        <dsp:cNvPr id="0" name=""/>
        <dsp:cNvSpPr/>
      </dsp:nvSpPr>
      <dsp:spPr>
        <a:xfrm rot="1186030">
          <a:off x="5116199" y="2757496"/>
          <a:ext cx="47450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74503" y="9349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341588" y="2754983"/>
        <a:ext cx="23725" cy="23725"/>
      </dsp:txXfrm>
    </dsp:sp>
    <dsp:sp modelId="{CDF0A3D3-F352-405B-8128-2E7A2D1E61A9}">
      <dsp:nvSpPr>
        <dsp:cNvPr id="0" name=""/>
        <dsp:cNvSpPr/>
      </dsp:nvSpPr>
      <dsp:spPr>
        <a:xfrm>
          <a:off x="5576723" y="2567994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Method</a:t>
          </a:r>
          <a:endParaRPr lang="en-GB" sz="1700" kern="1200" dirty="0"/>
        </a:p>
      </dsp:txBody>
      <dsp:txXfrm>
        <a:off x="5593072" y="2584343"/>
        <a:ext cx="1083661" cy="525481"/>
      </dsp:txXfrm>
    </dsp:sp>
    <dsp:sp modelId="{B3302EE5-F9CF-4ECA-91F4-1EE00FA0C089}">
      <dsp:nvSpPr>
        <dsp:cNvPr id="0" name=""/>
        <dsp:cNvSpPr/>
      </dsp:nvSpPr>
      <dsp:spPr>
        <a:xfrm rot="18281578">
          <a:off x="6524083" y="2515205"/>
          <a:ext cx="78454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784540" y="9349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96740" y="2504941"/>
        <a:ext cx="39227" cy="39227"/>
      </dsp:txXfrm>
    </dsp:sp>
    <dsp:sp modelId="{2873E854-5BD9-4BF7-9528-90A2A6DB787C}">
      <dsp:nvSpPr>
        <dsp:cNvPr id="0" name=""/>
        <dsp:cNvSpPr/>
      </dsp:nvSpPr>
      <dsp:spPr>
        <a:xfrm>
          <a:off x="7139625" y="1922934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Parameter</a:t>
          </a:r>
          <a:endParaRPr lang="en-GB" sz="1700" kern="1200" dirty="0"/>
        </a:p>
      </dsp:txBody>
      <dsp:txXfrm>
        <a:off x="7155974" y="1939283"/>
        <a:ext cx="1083661" cy="525481"/>
      </dsp:txXfrm>
    </dsp:sp>
    <dsp:sp modelId="{3CB69013-7BF6-464A-9506-D440C8EBA798}">
      <dsp:nvSpPr>
        <dsp:cNvPr id="0" name=""/>
        <dsp:cNvSpPr/>
      </dsp:nvSpPr>
      <dsp:spPr>
        <a:xfrm>
          <a:off x="6693082" y="2837735"/>
          <a:ext cx="44654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46543" y="9349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905190" y="2835921"/>
        <a:ext cx="22327" cy="22327"/>
      </dsp:txXfrm>
    </dsp:sp>
    <dsp:sp modelId="{5EC89F12-AF2F-433F-AC9E-7B4E6EDD61A1}">
      <dsp:nvSpPr>
        <dsp:cNvPr id="0" name=""/>
        <dsp:cNvSpPr/>
      </dsp:nvSpPr>
      <dsp:spPr>
        <a:xfrm>
          <a:off x="7139625" y="2567994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OPCode</a:t>
          </a:r>
          <a:endParaRPr lang="en-GB" sz="1700" kern="1200" dirty="0"/>
        </a:p>
      </dsp:txBody>
      <dsp:txXfrm>
        <a:off x="7155974" y="2584343"/>
        <a:ext cx="1083661" cy="525481"/>
      </dsp:txXfrm>
    </dsp:sp>
    <dsp:sp modelId="{994413DF-5E96-43AB-8019-E6B0AE14414E}">
      <dsp:nvSpPr>
        <dsp:cNvPr id="0" name=""/>
        <dsp:cNvSpPr/>
      </dsp:nvSpPr>
      <dsp:spPr>
        <a:xfrm rot="3329659">
          <a:off x="6522220" y="3162528"/>
          <a:ext cx="78826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788266" y="9349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96647" y="3152171"/>
        <a:ext cx="39413" cy="39413"/>
      </dsp:txXfrm>
    </dsp:sp>
    <dsp:sp modelId="{0D737D23-212F-4BE5-A3E2-0376A2EB98F3}">
      <dsp:nvSpPr>
        <dsp:cNvPr id="0" name=""/>
        <dsp:cNvSpPr/>
      </dsp:nvSpPr>
      <dsp:spPr>
        <a:xfrm>
          <a:off x="7139625" y="3217581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Local</a:t>
          </a:r>
          <a:endParaRPr lang="en-GB" sz="1700" kern="1200" dirty="0"/>
        </a:p>
      </dsp:txBody>
      <dsp:txXfrm>
        <a:off x="7155974" y="3233930"/>
        <a:ext cx="1083661" cy="525481"/>
      </dsp:txXfrm>
    </dsp:sp>
    <dsp:sp modelId="{87F6F10C-EDA1-41FA-BA28-B7E0A0BC8FF3}">
      <dsp:nvSpPr>
        <dsp:cNvPr id="0" name=""/>
        <dsp:cNvSpPr/>
      </dsp:nvSpPr>
      <dsp:spPr>
        <a:xfrm rot="3665812">
          <a:off x="4891506" y="3081662"/>
          <a:ext cx="92388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923889" y="9349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330354" y="3067914"/>
        <a:ext cx="46194" cy="46194"/>
      </dsp:txXfrm>
    </dsp:sp>
    <dsp:sp modelId="{73A7FED4-BA66-4C3F-BA55-DB2B8F3E234C}">
      <dsp:nvSpPr>
        <dsp:cNvPr id="0" name=""/>
        <dsp:cNvSpPr/>
      </dsp:nvSpPr>
      <dsp:spPr>
        <a:xfrm>
          <a:off x="5576723" y="3216325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Property</a:t>
          </a:r>
          <a:endParaRPr lang="en-GB" sz="1700" kern="1200" dirty="0"/>
        </a:p>
      </dsp:txBody>
      <dsp:txXfrm>
        <a:off x="5593072" y="3232674"/>
        <a:ext cx="1083661" cy="525481"/>
      </dsp:txXfrm>
    </dsp:sp>
    <dsp:sp modelId="{7D43B7A5-77A1-4D20-A5D1-9E4BEA2FE8F1}">
      <dsp:nvSpPr>
        <dsp:cNvPr id="0" name=""/>
        <dsp:cNvSpPr/>
      </dsp:nvSpPr>
      <dsp:spPr>
        <a:xfrm rot="18343513">
          <a:off x="6532930" y="3173605"/>
          <a:ext cx="76977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769771" y="9349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98572" y="3163710"/>
        <a:ext cx="38488" cy="38488"/>
      </dsp:txXfrm>
    </dsp:sp>
    <dsp:sp modelId="{F1D03869-2C3A-4F64-9F11-BB93B6034D29}">
      <dsp:nvSpPr>
        <dsp:cNvPr id="0" name=""/>
        <dsp:cNvSpPr/>
      </dsp:nvSpPr>
      <dsp:spPr>
        <a:xfrm>
          <a:off x="7142550" y="2591404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OPCode</a:t>
          </a:r>
          <a:endParaRPr lang="en-GB" sz="1700" kern="1200" dirty="0"/>
        </a:p>
      </dsp:txBody>
      <dsp:txXfrm>
        <a:off x="7158899" y="2607753"/>
        <a:ext cx="1083661" cy="525481"/>
      </dsp:txXfrm>
    </dsp:sp>
    <dsp:sp modelId="{156C6268-92E5-4017-A65B-1E2CD9261E05}">
      <dsp:nvSpPr>
        <dsp:cNvPr id="0" name=""/>
        <dsp:cNvSpPr/>
      </dsp:nvSpPr>
      <dsp:spPr>
        <a:xfrm rot="9606">
          <a:off x="6693081" y="3486694"/>
          <a:ext cx="44947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49470" y="9349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906579" y="3484806"/>
        <a:ext cx="22473" cy="22473"/>
      </dsp:txXfrm>
    </dsp:sp>
    <dsp:sp modelId="{54D911EA-2B7D-4895-A60B-590D7E94DECD}">
      <dsp:nvSpPr>
        <dsp:cNvPr id="0" name=""/>
        <dsp:cNvSpPr/>
      </dsp:nvSpPr>
      <dsp:spPr>
        <a:xfrm>
          <a:off x="7142550" y="3217581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Local</a:t>
          </a:r>
          <a:endParaRPr lang="en-GB" sz="1700" kern="1200" dirty="0"/>
        </a:p>
      </dsp:txBody>
      <dsp:txXfrm>
        <a:off x="7158899" y="3233930"/>
        <a:ext cx="1083661" cy="525481"/>
      </dsp:txXfrm>
    </dsp:sp>
    <dsp:sp modelId="{1A0DEDFC-A206-4940-B16F-D193678BE0F7}">
      <dsp:nvSpPr>
        <dsp:cNvPr id="0" name=""/>
        <dsp:cNvSpPr/>
      </dsp:nvSpPr>
      <dsp:spPr>
        <a:xfrm rot="4378296">
          <a:off x="4591030" y="3406255"/>
          <a:ext cx="15248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524842" y="9349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315330" y="3377483"/>
        <a:ext cx="76242" cy="76242"/>
      </dsp:txXfrm>
    </dsp:sp>
    <dsp:sp modelId="{AB1E632A-20BC-45A8-AC8A-DB9050554F96}">
      <dsp:nvSpPr>
        <dsp:cNvPr id="0" name=""/>
        <dsp:cNvSpPr/>
      </dsp:nvSpPr>
      <dsp:spPr>
        <a:xfrm>
          <a:off x="5576723" y="3865511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Field</a:t>
          </a:r>
          <a:endParaRPr lang="en-GB" sz="1700" kern="1200" dirty="0"/>
        </a:p>
      </dsp:txBody>
      <dsp:txXfrm>
        <a:off x="5593072" y="3881860"/>
        <a:ext cx="1083661" cy="525481"/>
      </dsp:txXfrm>
    </dsp:sp>
    <dsp:sp modelId="{68E81BA9-2620-4A2B-939C-4BA2590F949D}">
      <dsp:nvSpPr>
        <dsp:cNvPr id="0" name=""/>
        <dsp:cNvSpPr/>
      </dsp:nvSpPr>
      <dsp:spPr>
        <a:xfrm rot="3310531">
          <a:off x="3399573" y="2998211"/>
          <a:ext cx="78194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781949" y="9349"/>
              </a:lnTo>
            </a:path>
          </a:pathLst>
        </a:custGeom>
        <a:noFill/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770999" y="2988012"/>
        <a:ext cx="39097" cy="39097"/>
      </dsp:txXfrm>
    </dsp:sp>
    <dsp:sp modelId="{748C8262-F1AD-47FB-82E9-943978CEEE00}">
      <dsp:nvSpPr>
        <dsp:cNvPr id="0" name=""/>
        <dsp:cNvSpPr/>
      </dsp:nvSpPr>
      <dsp:spPr>
        <a:xfrm>
          <a:off x="4013820" y="3049424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Delegate</a:t>
          </a:r>
          <a:endParaRPr lang="en-GB" sz="1700" kern="1200" dirty="0"/>
        </a:p>
      </dsp:txBody>
      <dsp:txXfrm>
        <a:off x="4030169" y="3065773"/>
        <a:ext cx="1083661" cy="525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154D5-C300-4C71-95D2-656DDC87CDDE}">
      <dsp:nvSpPr>
        <dsp:cNvPr id="0" name=""/>
        <dsp:cNvSpPr/>
      </dsp:nvSpPr>
      <dsp:spPr>
        <a:xfrm>
          <a:off x="888015" y="2407518"/>
          <a:ext cx="1116359" cy="558179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Assembly</a:t>
          </a:r>
          <a:endParaRPr lang="en-GB" sz="1700" kern="1200" dirty="0"/>
        </a:p>
      </dsp:txBody>
      <dsp:txXfrm>
        <a:off x="904364" y="2423867"/>
        <a:ext cx="1083661" cy="525481"/>
      </dsp:txXfrm>
    </dsp:sp>
    <dsp:sp modelId="{B03CC247-B8EF-4F86-BFB3-A2BD684631F7}">
      <dsp:nvSpPr>
        <dsp:cNvPr id="0" name=""/>
        <dsp:cNvSpPr/>
      </dsp:nvSpPr>
      <dsp:spPr>
        <a:xfrm>
          <a:off x="2004374" y="2677258"/>
          <a:ext cx="44654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46543" y="9349"/>
              </a:lnTo>
            </a:path>
          </a:pathLst>
        </a:custGeom>
        <a:noFill/>
        <a:ln w="6350" cap="rnd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216482" y="2675444"/>
        <a:ext cx="22327" cy="22327"/>
      </dsp:txXfrm>
    </dsp:sp>
    <dsp:sp modelId="{8E354846-4E15-4DB6-8304-CB7E56AAA7A6}">
      <dsp:nvSpPr>
        <dsp:cNvPr id="0" name=""/>
        <dsp:cNvSpPr/>
      </dsp:nvSpPr>
      <dsp:spPr>
        <a:xfrm>
          <a:off x="2450917" y="2407518"/>
          <a:ext cx="1116359" cy="558179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Module</a:t>
          </a:r>
          <a:endParaRPr lang="en-GB" sz="1700" kern="1200" dirty="0"/>
        </a:p>
      </dsp:txBody>
      <dsp:txXfrm>
        <a:off x="2467266" y="2423867"/>
        <a:ext cx="1083661" cy="525481"/>
      </dsp:txXfrm>
    </dsp:sp>
    <dsp:sp modelId="{C223C0EA-5E46-4ABC-93B6-E4DDE9F17CCB}">
      <dsp:nvSpPr>
        <dsp:cNvPr id="0" name=""/>
        <dsp:cNvSpPr/>
      </dsp:nvSpPr>
      <dsp:spPr>
        <a:xfrm rot="18289469">
          <a:off x="3399573" y="2356305"/>
          <a:ext cx="78194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781949" y="9349"/>
              </a:lnTo>
            </a:path>
          </a:pathLst>
        </a:custGeom>
        <a:noFill/>
        <a:ln w="6350" cap="rnd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770999" y="2346106"/>
        <a:ext cx="39097" cy="39097"/>
      </dsp:txXfrm>
    </dsp:sp>
    <dsp:sp modelId="{8B744E33-1C95-40FC-8D88-AC70B049EACB}">
      <dsp:nvSpPr>
        <dsp:cNvPr id="0" name=""/>
        <dsp:cNvSpPr/>
      </dsp:nvSpPr>
      <dsp:spPr>
        <a:xfrm>
          <a:off x="4013820" y="1765611"/>
          <a:ext cx="1116359" cy="558179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Enum</a:t>
          </a:r>
          <a:endParaRPr lang="en-GB" sz="1700" kern="1200" dirty="0"/>
        </a:p>
      </dsp:txBody>
      <dsp:txXfrm>
        <a:off x="4030169" y="1781960"/>
        <a:ext cx="1083661" cy="525481"/>
      </dsp:txXfrm>
    </dsp:sp>
    <dsp:sp modelId="{2EFDF759-FEEB-49A2-9454-009BDF62C047}">
      <dsp:nvSpPr>
        <dsp:cNvPr id="0" name=""/>
        <dsp:cNvSpPr/>
      </dsp:nvSpPr>
      <dsp:spPr>
        <a:xfrm>
          <a:off x="3567276" y="2677258"/>
          <a:ext cx="44654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46543" y="9349"/>
              </a:lnTo>
            </a:path>
          </a:pathLst>
        </a:custGeom>
        <a:noFill/>
        <a:ln w="6350" cap="rnd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779385" y="2675444"/>
        <a:ext cx="22327" cy="22327"/>
      </dsp:txXfrm>
    </dsp:sp>
    <dsp:sp modelId="{D2383A67-46DA-4DC8-BC75-6361EB01D06B}">
      <dsp:nvSpPr>
        <dsp:cNvPr id="0" name=""/>
        <dsp:cNvSpPr/>
      </dsp:nvSpPr>
      <dsp:spPr>
        <a:xfrm>
          <a:off x="4013820" y="2407518"/>
          <a:ext cx="1116359" cy="558179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Type</a:t>
          </a:r>
          <a:endParaRPr lang="en-GB" sz="1700" kern="1200" dirty="0"/>
        </a:p>
      </dsp:txBody>
      <dsp:txXfrm>
        <a:off x="4030169" y="2423867"/>
        <a:ext cx="1083661" cy="525481"/>
      </dsp:txXfrm>
    </dsp:sp>
    <dsp:sp modelId="{0E782E25-3201-4EF8-AE62-4742F1E8D67A}">
      <dsp:nvSpPr>
        <dsp:cNvPr id="0" name=""/>
        <dsp:cNvSpPr/>
      </dsp:nvSpPr>
      <dsp:spPr>
        <a:xfrm rot="17487602">
          <a:off x="4743172" y="2109288"/>
          <a:ext cx="1220557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220557" y="9349"/>
              </a:lnTo>
            </a:path>
          </a:pathLst>
        </a:custGeom>
        <a:noFill/>
        <a:ln w="6350" cap="rnd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322937" y="2088124"/>
        <a:ext cx="61027" cy="61027"/>
      </dsp:txXfrm>
    </dsp:sp>
    <dsp:sp modelId="{3A2C27AC-066C-4F92-A760-8149C5ED8276}">
      <dsp:nvSpPr>
        <dsp:cNvPr id="0" name=""/>
        <dsp:cNvSpPr/>
      </dsp:nvSpPr>
      <dsp:spPr>
        <a:xfrm>
          <a:off x="5576723" y="1271578"/>
          <a:ext cx="1116359" cy="558179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Event</a:t>
          </a:r>
          <a:endParaRPr lang="en-GB" sz="1700" kern="1200" dirty="0"/>
        </a:p>
      </dsp:txBody>
      <dsp:txXfrm>
        <a:off x="5593072" y="1287927"/>
        <a:ext cx="1083661" cy="525481"/>
      </dsp:txXfrm>
    </dsp:sp>
    <dsp:sp modelId="{60C5DF58-5D88-4BCE-9D98-7AF7285CECE3}">
      <dsp:nvSpPr>
        <dsp:cNvPr id="0" name=""/>
        <dsp:cNvSpPr/>
      </dsp:nvSpPr>
      <dsp:spPr>
        <a:xfrm rot="18771326">
          <a:off x="5024907" y="2435982"/>
          <a:ext cx="65825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58259" y="9349"/>
              </a:lnTo>
            </a:path>
          </a:pathLst>
        </a:custGeom>
        <a:noFill/>
        <a:ln w="6350" cap="rnd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337580" y="2428875"/>
        <a:ext cx="32912" cy="32912"/>
      </dsp:txXfrm>
    </dsp:sp>
    <dsp:sp modelId="{DEEBFAEB-99B6-44DF-85CE-6FF2989CB75D}">
      <dsp:nvSpPr>
        <dsp:cNvPr id="0" name=""/>
        <dsp:cNvSpPr/>
      </dsp:nvSpPr>
      <dsp:spPr>
        <a:xfrm>
          <a:off x="5577895" y="1924966"/>
          <a:ext cx="1116359" cy="558179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Constructor</a:t>
          </a:r>
          <a:endParaRPr lang="en-GB" sz="1700" kern="1200" dirty="0"/>
        </a:p>
      </dsp:txBody>
      <dsp:txXfrm>
        <a:off x="5594244" y="1941315"/>
        <a:ext cx="1083661" cy="525481"/>
      </dsp:txXfrm>
    </dsp:sp>
    <dsp:sp modelId="{D1DD74CC-7EF9-4F5B-B430-EC6955CB5857}">
      <dsp:nvSpPr>
        <dsp:cNvPr id="0" name=""/>
        <dsp:cNvSpPr/>
      </dsp:nvSpPr>
      <dsp:spPr>
        <a:xfrm rot="21584420">
          <a:off x="6694252" y="2193690"/>
          <a:ext cx="44830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48300" y="9349"/>
              </a:lnTo>
            </a:path>
          </a:pathLst>
        </a:custGeom>
        <a:noFill/>
        <a:ln w="6350" cap="rnd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907195" y="2191832"/>
        <a:ext cx="22415" cy="22415"/>
      </dsp:txXfrm>
    </dsp:sp>
    <dsp:sp modelId="{628E8893-4DAA-470B-ACFD-1A6E38D81BCA}">
      <dsp:nvSpPr>
        <dsp:cNvPr id="0" name=""/>
        <dsp:cNvSpPr/>
      </dsp:nvSpPr>
      <dsp:spPr>
        <a:xfrm>
          <a:off x="7142550" y="1922934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Parameter</a:t>
          </a:r>
          <a:endParaRPr lang="en-GB" sz="1700" kern="1200" dirty="0"/>
        </a:p>
      </dsp:txBody>
      <dsp:txXfrm>
        <a:off x="7158899" y="1939283"/>
        <a:ext cx="1083661" cy="525481"/>
      </dsp:txXfrm>
    </dsp:sp>
    <dsp:sp modelId="{1708A3D0-A9DD-4667-AF39-E79E54E860FB}">
      <dsp:nvSpPr>
        <dsp:cNvPr id="0" name=""/>
        <dsp:cNvSpPr/>
      </dsp:nvSpPr>
      <dsp:spPr>
        <a:xfrm rot="3364336">
          <a:off x="6516808" y="2527926"/>
          <a:ext cx="803187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03187" y="9349"/>
              </a:lnTo>
            </a:path>
          </a:pathLst>
        </a:custGeom>
        <a:noFill/>
        <a:ln w="6350" cap="rnd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98322" y="2517195"/>
        <a:ext cx="40159" cy="40159"/>
      </dsp:txXfrm>
    </dsp:sp>
    <dsp:sp modelId="{8217FFBB-3167-418A-ACCC-502C75D49635}">
      <dsp:nvSpPr>
        <dsp:cNvPr id="0" name=""/>
        <dsp:cNvSpPr/>
      </dsp:nvSpPr>
      <dsp:spPr>
        <a:xfrm>
          <a:off x="7142550" y="2591404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OPCode</a:t>
          </a:r>
          <a:endParaRPr lang="en-GB" sz="1700" kern="1200" dirty="0"/>
        </a:p>
      </dsp:txBody>
      <dsp:txXfrm>
        <a:off x="7158899" y="2607753"/>
        <a:ext cx="1083661" cy="525481"/>
      </dsp:txXfrm>
    </dsp:sp>
    <dsp:sp modelId="{E99BA576-9B71-43C5-9036-DB654B43E9DC}">
      <dsp:nvSpPr>
        <dsp:cNvPr id="0" name=""/>
        <dsp:cNvSpPr/>
      </dsp:nvSpPr>
      <dsp:spPr>
        <a:xfrm rot="4252366">
          <a:off x="6234329" y="2841014"/>
          <a:ext cx="136814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368146" y="9349"/>
              </a:lnTo>
            </a:path>
          </a:pathLst>
        </a:custGeom>
        <a:noFill/>
        <a:ln w="6350" cap="rnd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84198" y="2816160"/>
        <a:ext cx="68407" cy="68407"/>
      </dsp:txXfrm>
    </dsp:sp>
    <dsp:sp modelId="{25DEEB6D-18CF-4C2D-8720-9D3161F38E60}">
      <dsp:nvSpPr>
        <dsp:cNvPr id="0" name=""/>
        <dsp:cNvSpPr/>
      </dsp:nvSpPr>
      <dsp:spPr>
        <a:xfrm>
          <a:off x="7142550" y="3217581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Local</a:t>
          </a:r>
          <a:endParaRPr lang="en-GB" sz="1700" kern="1200" dirty="0"/>
        </a:p>
      </dsp:txBody>
      <dsp:txXfrm>
        <a:off x="7158899" y="3233930"/>
        <a:ext cx="1083661" cy="525481"/>
      </dsp:txXfrm>
    </dsp:sp>
    <dsp:sp modelId="{96CAEA9E-E966-490C-9C8B-311344AED059}">
      <dsp:nvSpPr>
        <dsp:cNvPr id="0" name=""/>
        <dsp:cNvSpPr/>
      </dsp:nvSpPr>
      <dsp:spPr>
        <a:xfrm rot="1186030">
          <a:off x="5116199" y="2757496"/>
          <a:ext cx="47450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74503" y="9349"/>
              </a:lnTo>
            </a:path>
          </a:pathLst>
        </a:custGeom>
        <a:noFill/>
        <a:ln w="6350" cap="rnd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341588" y="2754983"/>
        <a:ext cx="23725" cy="23725"/>
      </dsp:txXfrm>
    </dsp:sp>
    <dsp:sp modelId="{CDF0A3D3-F352-405B-8128-2E7A2D1E61A9}">
      <dsp:nvSpPr>
        <dsp:cNvPr id="0" name=""/>
        <dsp:cNvSpPr/>
      </dsp:nvSpPr>
      <dsp:spPr>
        <a:xfrm>
          <a:off x="5576723" y="2567994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Method</a:t>
          </a:r>
          <a:endParaRPr lang="en-GB" sz="1700" kern="1200" dirty="0"/>
        </a:p>
      </dsp:txBody>
      <dsp:txXfrm>
        <a:off x="5593072" y="2584343"/>
        <a:ext cx="1083661" cy="525481"/>
      </dsp:txXfrm>
    </dsp:sp>
    <dsp:sp modelId="{B3302EE5-F9CF-4ECA-91F4-1EE00FA0C089}">
      <dsp:nvSpPr>
        <dsp:cNvPr id="0" name=""/>
        <dsp:cNvSpPr/>
      </dsp:nvSpPr>
      <dsp:spPr>
        <a:xfrm rot="18281578">
          <a:off x="6524083" y="2515205"/>
          <a:ext cx="78454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784540" y="9349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96740" y="2504941"/>
        <a:ext cx="39227" cy="39227"/>
      </dsp:txXfrm>
    </dsp:sp>
    <dsp:sp modelId="{2873E854-5BD9-4BF7-9528-90A2A6DB787C}">
      <dsp:nvSpPr>
        <dsp:cNvPr id="0" name=""/>
        <dsp:cNvSpPr/>
      </dsp:nvSpPr>
      <dsp:spPr>
        <a:xfrm>
          <a:off x="7139625" y="1922934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Parameter</a:t>
          </a:r>
          <a:endParaRPr lang="en-GB" sz="1700" kern="1200" dirty="0"/>
        </a:p>
      </dsp:txBody>
      <dsp:txXfrm>
        <a:off x="7155974" y="1939283"/>
        <a:ext cx="1083661" cy="525481"/>
      </dsp:txXfrm>
    </dsp:sp>
    <dsp:sp modelId="{3CB69013-7BF6-464A-9506-D440C8EBA798}">
      <dsp:nvSpPr>
        <dsp:cNvPr id="0" name=""/>
        <dsp:cNvSpPr/>
      </dsp:nvSpPr>
      <dsp:spPr>
        <a:xfrm>
          <a:off x="6693082" y="2837735"/>
          <a:ext cx="44654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46543" y="9349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905190" y="2835921"/>
        <a:ext cx="22327" cy="22327"/>
      </dsp:txXfrm>
    </dsp:sp>
    <dsp:sp modelId="{5EC89F12-AF2F-433F-AC9E-7B4E6EDD61A1}">
      <dsp:nvSpPr>
        <dsp:cNvPr id="0" name=""/>
        <dsp:cNvSpPr/>
      </dsp:nvSpPr>
      <dsp:spPr>
        <a:xfrm>
          <a:off x="7139625" y="2567994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OPCode</a:t>
          </a:r>
          <a:endParaRPr lang="en-GB" sz="1700" kern="1200" dirty="0"/>
        </a:p>
      </dsp:txBody>
      <dsp:txXfrm>
        <a:off x="7155974" y="2584343"/>
        <a:ext cx="1083661" cy="525481"/>
      </dsp:txXfrm>
    </dsp:sp>
    <dsp:sp modelId="{994413DF-5E96-43AB-8019-E6B0AE14414E}">
      <dsp:nvSpPr>
        <dsp:cNvPr id="0" name=""/>
        <dsp:cNvSpPr/>
      </dsp:nvSpPr>
      <dsp:spPr>
        <a:xfrm rot="3329659">
          <a:off x="6522220" y="3162528"/>
          <a:ext cx="78826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788266" y="9349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96647" y="3152171"/>
        <a:ext cx="39413" cy="39413"/>
      </dsp:txXfrm>
    </dsp:sp>
    <dsp:sp modelId="{0D737D23-212F-4BE5-A3E2-0376A2EB98F3}">
      <dsp:nvSpPr>
        <dsp:cNvPr id="0" name=""/>
        <dsp:cNvSpPr/>
      </dsp:nvSpPr>
      <dsp:spPr>
        <a:xfrm>
          <a:off x="7139625" y="3217581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Local</a:t>
          </a:r>
          <a:endParaRPr lang="en-GB" sz="1700" kern="1200" dirty="0"/>
        </a:p>
      </dsp:txBody>
      <dsp:txXfrm>
        <a:off x="7155974" y="3233930"/>
        <a:ext cx="1083661" cy="525481"/>
      </dsp:txXfrm>
    </dsp:sp>
    <dsp:sp modelId="{87F6F10C-EDA1-41FA-BA28-B7E0A0BC8FF3}">
      <dsp:nvSpPr>
        <dsp:cNvPr id="0" name=""/>
        <dsp:cNvSpPr/>
      </dsp:nvSpPr>
      <dsp:spPr>
        <a:xfrm rot="3665812">
          <a:off x="4891506" y="3081662"/>
          <a:ext cx="92388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923889" y="9349"/>
              </a:lnTo>
            </a:path>
          </a:pathLst>
        </a:custGeom>
        <a:noFill/>
        <a:ln w="6350" cap="rnd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330354" y="3067914"/>
        <a:ext cx="46194" cy="46194"/>
      </dsp:txXfrm>
    </dsp:sp>
    <dsp:sp modelId="{73A7FED4-BA66-4C3F-BA55-DB2B8F3E234C}">
      <dsp:nvSpPr>
        <dsp:cNvPr id="0" name=""/>
        <dsp:cNvSpPr/>
      </dsp:nvSpPr>
      <dsp:spPr>
        <a:xfrm>
          <a:off x="5576723" y="3216325"/>
          <a:ext cx="1116359" cy="558179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Property</a:t>
          </a:r>
          <a:endParaRPr lang="en-GB" sz="1700" kern="1200" dirty="0"/>
        </a:p>
      </dsp:txBody>
      <dsp:txXfrm>
        <a:off x="5593072" y="3232674"/>
        <a:ext cx="1083661" cy="525481"/>
      </dsp:txXfrm>
    </dsp:sp>
    <dsp:sp modelId="{7D43B7A5-77A1-4D20-A5D1-9E4BEA2FE8F1}">
      <dsp:nvSpPr>
        <dsp:cNvPr id="0" name=""/>
        <dsp:cNvSpPr/>
      </dsp:nvSpPr>
      <dsp:spPr>
        <a:xfrm rot="18343513">
          <a:off x="6532930" y="3173605"/>
          <a:ext cx="76977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769771" y="9349"/>
              </a:lnTo>
            </a:path>
          </a:pathLst>
        </a:custGeom>
        <a:noFill/>
        <a:ln w="6350" cap="rnd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98572" y="3163710"/>
        <a:ext cx="38488" cy="38488"/>
      </dsp:txXfrm>
    </dsp:sp>
    <dsp:sp modelId="{F1D03869-2C3A-4F64-9F11-BB93B6034D29}">
      <dsp:nvSpPr>
        <dsp:cNvPr id="0" name=""/>
        <dsp:cNvSpPr/>
      </dsp:nvSpPr>
      <dsp:spPr>
        <a:xfrm>
          <a:off x="7142550" y="2591404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OPCode</a:t>
          </a:r>
          <a:endParaRPr lang="en-GB" sz="1700" kern="1200" dirty="0"/>
        </a:p>
      </dsp:txBody>
      <dsp:txXfrm>
        <a:off x="7158899" y="2607753"/>
        <a:ext cx="1083661" cy="525481"/>
      </dsp:txXfrm>
    </dsp:sp>
    <dsp:sp modelId="{156C6268-92E5-4017-A65B-1E2CD9261E05}">
      <dsp:nvSpPr>
        <dsp:cNvPr id="0" name=""/>
        <dsp:cNvSpPr/>
      </dsp:nvSpPr>
      <dsp:spPr>
        <a:xfrm rot="9606">
          <a:off x="6693081" y="3486694"/>
          <a:ext cx="44947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49470" y="9349"/>
              </a:lnTo>
            </a:path>
          </a:pathLst>
        </a:custGeom>
        <a:noFill/>
        <a:ln w="6350" cap="rnd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906579" y="3484806"/>
        <a:ext cx="22473" cy="22473"/>
      </dsp:txXfrm>
    </dsp:sp>
    <dsp:sp modelId="{54D911EA-2B7D-4895-A60B-590D7E94DECD}">
      <dsp:nvSpPr>
        <dsp:cNvPr id="0" name=""/>
        <dsp:cNvSpPr/>
      </dsp:nvSpPr>
      <dsp:spPr>
        <a:xfrm>
          <a:off x="7142550" y="3217581"/>
          <a:ext cx="1116359" cy="558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Local</a:t>
          </a:r>
          <a:endParaRPr lang="en-GB" sz="1700" kern="1200" dirty="0"/>
        </a:p>
      </dsp:txBody>
      <dsp:txXfrm>
        <a:off x="7158899" y="3233930"/>
        <a:ext cx="1083661" cy="525481"/>
      </dsp:txXfrm>
    </dsp:sp>
    <dsp:sp modelId="{1A0DEDFC-A206-4940-B16F-D193678BE0F7}">
      <dsp:nvSpPr>
        <dsp:cNvPr id="0" name=""/>
        <dsp:cNvSpPr/>
      </dsp:nvSpPr>
      <dsp:spPr>
        <a:xfrm rot="4378296">
          <a:off x="4591030" y="3406255"/>
          <a:ext cx="152484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524842" y="9349"/>
              </a:lnTo>
            </a:path>
          </a:pathLst>
        </a:custGeom>
        <a:noFill/>
        <a:ln w="6350" cap="rnd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315330" y="3377483"/>
        <a:ext cx="76242" cy="76242"/>
      </dsp:txXfrm>
    </dsp:sp>
    <dsp:sp modelId="{AB1E632A-20BC-45A8-AC8A-DB9050554F96}">
      <dsp:nvSpPr>
        <dsp:cNvPr id="0" name=""/>
        <dsp:cNvSpPr/>
      </dsp:nvSpPr>
      <dsp:spPr>
        <a:xfrm>
          <a:off x="5576723" y="3865511"/>
          <a:ext cx="1116359" cy="558179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Field</a:t>
          </a:r>
          <a:endParaRPr lang="en-GB" sz="1700" kern="1200" dirty="0"/>
        </a:p>
      </dsp:txBody>
      <dsp:txXfrm>
        <a:off x="5593072" y="3881860"/>
        <a:ext cx="1083661" cy="525481"/>
      </dsp:txXfrm>
    </dsp:sp>
    <dsp:sp modelId="{68E81BA9-2620-4A2B-939C-4BA2590F949D}">
      <dsp:nvSpPr>
        <dsp:cNvPr id="0" name=""/>
        <dsp:cNvSpPr/>
      </dsp:nvSpPr>
      <dsp:spPr>
        <a:xfrm rot="3310531">
          <a:off x="3399573" y="2998211"/>
          <a:ext cx="78194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781949" y="9349"/>
              </a:lnTo>
            </a:path>
          </a:pathLst>
        </a:custGeom>
        <a:noFill/>
        <a:ln w="6350" cap="rnd" cmpd="sng" algn="ctr">
          <a:solidFill>
            <a:schemeClr val="bg2">
              <a:lumMod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770999" y="2988012"/>
        <a:ext cx="39097" cy="39097"/>
      </dsp:txXfrm>
    </dsp:sp>
    <dsp:sp modelId="{748C8262-F1AD-47FB-82E9-943978CEEE00}">
      <dsp:nvSpPr>
        <dsp:cNvPr id="0" name=""/>
        <dsp:cNvSpPr/>
      </dsp:nvSpPr>
      <dsp:spPr>
        <a:xfrm>
          <a:off x="4013820" y="3049424"/>
          <a:ext cx="1116359" cy="558179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Delegate</a:t>
          </a:r>
          <a:endParaRPr lang="en-GB" sz="1700" kern="1200" dirty="0"/>
        </a:p>
      </dsp:txBody>
      <dsp:txXfrm>
        <a:off x="4030169" y="3065773"/>
        <a:ext cx="1083661" cy="525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38F54-A238-48BF-9CEB-72B22248A973}">
      <dsp:nvSpPr>
        <dsp:cNvPr id="0" name=""/>
        <dsp:cNvSpPr/>
      </dsp:nvSpPr>
      <dsp:spPr>
        <a:xfrm>
          <a:off x="3417" y="171685"/>
          <a:ext cx="1494236" cy="89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err="1" smtClean="0"/>
            <a:t>Sample</a:t>
          </a:r>
          <a:r>
            <a:rPr lang="pl-PL" sz="1900" kern="1200" dirty="0" smtClean="0"/>
            <a:t> </a:t>
          </a:r>
          <a:r>
            <a:rPr lang="pl-PL" sz="1900" kern="1200" dirty="0" err="1" smtClean="0"/>
            <a:t>code</a:t>
          </a:r>
          <a:endParaRPr lang="pl-PL" sz="1900" kern="1200" dirty="0"/>
        </a:p>
      </dsp:txBody>
      <dsp:txXfrm>
        <a:off x="29676" y="197944"/>
        <a:ext cx="1441718" cy="844023"/>
      </dsp:txXfrm>
    </dsp:sp>
    <dsp:sp modelId="{2D637C8B-B201-4EF4-BE3E-C6B8E2C3325C}">
      <dsp:nvSpPr>
        <dsp:cNvPr id="0" name=""/>
        <dsp:cNvSpPr/>
      </dsp:nvSpPr>
      <dsp:spPr>
        <a:xfrm>
          <a:off x="1647077" y="434670"/>
          <a:ext cx="316778" cy="370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500" kern="1200"/>
        </a:p>
      </dsp:txBody>
      <dsp:txXfrm>
        <a:off x="1647077" y="508784"/>
        <a:ext cx="221745" cy="222342"/>
      </dsp:txXfrm>
    </dsp:sp>
    <dsp:sp modelId="{84E12907-720F-4658-8356-BF4DFBA045E0}">
      <dsp:nvSpPr>
        <dsp:cNvPr id="0" name=""/>
        <dsp:cNvSpPr/>
      </dsp:nvSpPr>
      <dsp:spPr>
        <a:xfrm>
          <a:off x="2095348" y="171685"/>
          <a:ext cx="1494236" cy="89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err="1" smtClean="0"/>
            <a:t>Compile</a:t>
          </a:r>
          <a:endParaRPr lang="pl-PL" sz="1900" kern="1200" dirty="0"/>
        </a:p>
      </dsp:txBody>
      <dsp:txXfrm>
        <a:off x="2121607" y="197944"/>
        <a:ext cx="1441718" cy="844023"/>
      </dsp:txXfrm>
    </dsp:sp>
    <dsp:sp modelId="{ECEF85B5-5471-47C6-8241-17972E1F5F1D}">
      <dsp:nvSpPr>
        <dsp:cNvPr id="0" name=""/>
        <dsp:cNvSpPr/>
      </dsp:nvSpPr>
      <dsp:spPr>
        <a:xfrm>
          <a:off x="3739008" y="434670"/>
          <a:ext cx="316778" cy="370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500" kern="1200"/>
        </a:p>
      </dsp:txBody>
      <dsp:txXfrm>
        <a:off x="3739008" y="508784"/>
        <a:ext cx="221745" cy="222342"/>
      </dsp:txXfrm>
    </dsp:sp>
    <dsp:sp modelId="{B750576C-8C52-4F90-B7B6-6B86982B2889}">
      <dsp:nvSpPr>
        <dsp:cNvPr id="0" name=""/>
        <dsp:cNvSpPr/>
      </dsp:nvSpPr>
      <dsp:spPr>
        <a:xfrm>
          <a:off x="4187279" y="171685"/>
          <a:ext cx="1494236" cy="89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err="1" smtClean="0"/>
            <a:t>Disassemble</a:t>
          </a:r>
          <a:endParaRPr lang="pl-PL" sz="1900" kern="1200" dirty="0"/>
        </a:p>
      </dsp:txBody>
      <dsp:txXfrm>
        <a:off x="4213538" y="197944"/>
        <a:ext cx="1441718" cy="844023"/>
      </dsp:txXfrm>
    </dsp:sp>
    <dsp:sp modelId="{2D1FB56F-AF2F-445E-9291-BB900F3D329A}">
      <dsp:nvSpPr>
        <dsp:cNvPr id="0" name=""/>
        <dsp:cNvSpPr/>
      </dsp:nvSpPr>
      <dsp:spPr>
        <a:xfrm>
          <a:off x="5830939" y="434670"/>
          <a:ext cx="316778" cy="370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500" kern="1200"/>
        </a:p>
      </dsp:txBody>
      <dsp:txXfrm>
        <a:off x="5830939" y="508784"/>
        <a:ext cx="221745" cy="222342"/>
      </dsp:txXfrm>
    </dsp:sp>
    <dsp:sp modelId="{65DE3F30-5355-424F-BEDC-587304E8B524}">
      <dsp:nvSpPr>
        <dsp:cNvPr id="0" name=""/>
        <dsp:cNvSpPr/>
      </dsp:nvSpPr>
      <dsp:spPr>
        <a:xfrm>
          <a:off x="6279210" y="171685"/>
          <a:ext cx="1494236" cy="89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err="1" smtClean="0"/>
            <a:t>Copy</a:t>
          </a:r>
          <a:endParaRPr lang="pl-PL" sz="1900" kern="1200" dirty="0"/>
        </a:p>
      </dsp:txBody>
      <dsp:txXfrm>
        <a:off x="6305469" y="197944"/>
        <a:ext cx="1441718" cy="8440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76908-0C62-4696-A2EB-6382D3C6A17D}">
      <dsp:nvSpPr>
        <dsp:cNvPr id="0" name=""/>
        <dsp:cNvSpPr/>
      </dsp:nvSpPr>
      <dsp:spPr>
        <a:xfrm>
          <a:off x="1635019" y="1624357"/>
          <a:ext cx="1129607" cy="564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Lambda</a:t>
          </a:r>
          <a:endParaRPr lang="en-GB" sz="1500" kern="1200" dirty="0"/>
        </a:p>
      </dsp:txBody>
      <dsp:txXfrm>
        <a:off x="1651562" y="1640900"/>
        <a:ext cx="1096521" cy="531717"/>
      </dsp:txXfrm>
    </dsp:sp>
    <dsp:sp modelId="{34F764F0-2646-45E6-9490-62414BDCD752}">
      <dsp:nvSpPr>
        <dsp:cNvPr id="0" name=""/>
        <dsp:cNvSpPr/>
      </dsp:nvSpPr>
      <dsp:spPr>
        <a:xfrm rot="17350740">
          <a:off x="2302855" y="1247292"/>
          <a:ext cx="137538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375387" y="9942"/>
              </a:lnTo>
            </a:path>
          </a:pathLst>
        </a:custGeom>
        <a:noFill/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956164" y="1222850"/>
        <a:ext cx="68769" cy="68769"/>
      </dsp:txXfrm>
    </dsp:sp>
    <dsp:sp modelId="{6A658B2C-6335-4306-B22B-CF59D769FB1B}">
      <dsp:nvSpPr>
        <dsp:cNvPr id="0" name=""/>
        <dsp:cNvSpPr/>
      </dsp:nvSpPr>
      <dsp:spPr>
        <a:xfrm>
          <a:off x="3216470" y="325308"/>
          <a:ext cx="1129607" cy="564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Parameters</a:t>
          </a:r>
          <a:endParaRPr lang="en-GB" sz="1500" kern="1200" dirty="0"/>
        </a:p>
      </dsp:txBody>
      <dsp:txXfrm>
        <a:off x="3233013" y="341851"/>
        <a:ext cx="1096521" cy="531717"/>
      </dsp:txXfrm>
    </dsp:sp>
    <dsp:sp modelId="{B0F85D25-FE62-4202-AC59-0535E6E9D98E}">
      <dsp:nvSpPr>
        <dsp:cNvPr id="0" name=""/>
        <dsp:cNvSpPr/>
      </dsp:nvSpPr>
      <dsp:spPr>
        <a:xfrm rot="19457599">
          <a:off x="4293776" y="435386"/>
          <a:ext cx="55644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56446" y="9942"/>
              </a:lnTo>
            </a:path>
          </a:pathLst>
        </a:custGeom>
        <a:noFill/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558088" y="431418"/>
        <a:ext cx="27822" cy="27822"/>
      </dsp:txXfrm>
    </dsp:sp>
    <dsp:sp modelId="{CD47CD1D-DE40-4767-A8F6-A34F723A8298}">
      <dsp:nvSpPr>
        <dsp:cNvPr id="0" name=""/>
        <dsp:cNvSpPr/>
      </dsp:nvSpPr>
      <dsp:spPr>
        <a:xfrm>
          <a:off x="4797921" y="546"/>
          <a:ext cx="1129607" cy="564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Source</a:t>
          </a:r>
          <a:endParaRPr lang="en-GB" sz="1500" kern="1200" dirty="0"/>
        </a:p>
      </dsp:txBody>
      <dsp:txXfrm>
        <a:off x="4814464" y="17089"/>
        <a:ext cx="1096521" cy="531717"/>
      </dsp:txXfrm>
    </dsp:sp>
    <dsp:sp modelId="{4880D2C8-F4B2-4183-8571-36E7E36282AD}">
      <dsp:nvSpPr>
        <dsp:cNvPr id="0" name=""/>
        <dsp:cNvSpPr/>
      </dsp:nvSpPr>
      <dsp:spPr>
        <a:xfrm rot="2142401">
          <a:off x="4293776" y="760148"/>
          <a:ext cx="55644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56446" y="9942"/>
              </a:lnTo>
            </a:path>
          </a:pathLst>
        </a:custGeom>
        <a:noFill/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558088" y="756180"/>
        <a:ext cx="27822" cy="27822"/>
      </dsp:txXfrm>
    </dsp:sp>
    <dsp:sp modelId="{DDFF8825-4753-44ED-8281-A0135E8B013A}">
      <dsp:nvSpPr>
        <dsp:cNvPr id="0" name=""/>
        <dsp:cNvSpPr/>
      </dsp:nvSpPr>
      <dsp:spPr>
        <a:xfrm>
          <a:off x="4797921" y="650070"/>
          <a:ext cx="1129607" cy="564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Target</a:t>
          </a:r>
          <a:endParaRPr lang="en-GB" sz="1500" kern="1200" dirty="0"/>
        </a:p>
      </dsp:txBody>
      <dsp:txXfrm>
        <a:off x="4814464" y="666613"/>
        <a:ext cx="1096521" cy="531717"/>
      </dsp:txXfrm>
    </dsp:sp>
    <dsp:sp modelId="{9EED85B9-0AAB-47C4-A701-949B09420E41}">
      <dsp:nvSpPr>
        <dsp:cNvPr id="0" name=""/>
        <dsp:cNvSpPr/>
      </dsp:nvSpPr>
      <dsp:spPr>
        <a:xfrm rot="4249260">
          <a:off x="2302855" y="2546341"/>
          <a:ext cx="137538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375387" y="9942"/>
              </a:lnTo>
            </a:path>
          </a:pathLst>
        </a:custGeom>
        <a:noFill/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956164" y="2521899"/>
        <a:ext cx="68769" cy="68769"/>
      </dsp:txXfrm>
    </dsp:sp>
    <dsp:sp modelId="{FD78B25A-2197-4FC8-A9F2-1FA62675BBA1}">
      <dsp:nvSpPr>
        <dsp:cNvPr id="0" name=""/>
        <dsp:cNvSpPr/>
      </dsp:nvSpPr>
      <dsp:spPr>
        <a:xfrm>
          <a:off x="3216470" y="2923406"/>
          <a:ext cx="1129607" cy="564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Block</a:t>
          </a:r>
          <a:endParaRPr lang="en-GB" sz="1500" kern="1200" dirty="0"/>
        </a:p>
      </dsp:txBody>
      <dsp:txXfrm>
        <a:off x="3233013" y="2939949"/>
        <a:ext cx="1096521" cy="531717"/>
      </dsp:txXfrm>
    </dsp:sp>
    <dsp:sp modelId="{E656ABF6-8C69-4F66-938D-7340AB602778}">
      <dsp:nvSpPr>
        <dsp:cNvPr id="0" name=""/>
        <dsp:cNvSpPr/>
      </dsp:nvSpPr>
      <dsp:spPr>
        <a:xfrm rot="17350740">
          <a:off x="3884306" y="2546341"/>
          <a:ext cx="137538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375387" y="9942"/>
              </a:lnTo>
            </a:path>
          </a:pathLst>
        </a:custGeom>
        <a:noFill/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537615" y="2521899"/>
        <a:ext cx="68769" cy="68769"/>
      </dsp:txXfrm>
    </dsp:sp>
    <dsp:sp modelId="{CE141055-77D2-4019-B489-21020CBFC715}">
      <dsp:nvSpPr>
        <dsp:cNvPr id="0" name=""/>
        <dsp:cNvSpPr/>
      </dsp:nvSpPr>
      <dsp:spPr>
        <a:xfrm>
          <a:off x="4797921" y="1624357"/>
          <a:ext cx="1129607" cy="564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Assignment</a:t>
          </a:r>
          <a:endParaRPr lang="en-GB" sz="1500" kern="1200" dirty="0"/>
        </a:p>
      </dsp:txBody>
      <dsp:txXfrm>
        <a:off x="4814464" y="1640900"/>
        <a:ext cx="1096521" cy="531717"/>
      </dsp:txXfrm>
    </dsp:sp>
    <dsp:sp modelId="{2296AD89-CF12-4F64-8FE5-B2023720BFDA}">
      <dsp:nvSpPr>
        <dsp:cNvPr id="0" name=""/>
        <dsp:cNvSpPr/>
      </dsp:nvSpPr>
      <dsp:spPr>
        <a:xfrm rot="19457599">
          <a:off x="5875227" y="1734435"/>
          <a:ext cx="55644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56446" y="9942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139539" y="1730467"/>
        <a:ext cx="27822" cy="27822"/>
      </dsp:txXfrm>
    </dsp:sp>
    <dsp:sp modelId="{6EBCA336-6709-420B-BFF8-F2713E7D9F5B}">
      <dsp:nvSpPr>
        <dsp:cNvPr id="0" name=""/>
        <dsp:cNvSpPr/>
      </dsp:nvSpPr>
      <dsp:spPr>
        <a:xfrm>
          <a:off x="6379372" y="1299595"/>
          <a:ext cx="1129607" cy="564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Target.Id</a:t>
          </a:r>
          <a:endParaRPr lang="en-GB" sz="1500" kern="1200" dirty="0"/>
        </a:p>
      </dsp:txBody>
      <dsp:txXfrm>
        <a:off x="6395915" y="1316138"/>
        <a:ext cx="1096521" cy="531717"/>
      </dsp:txXfrm>
    </dsp:sp>
    <dsp:sp modelId="{977AD14F-38D4-4D55-AA51-FA3DD206AEDB}">
      <dsp:nvSpPr>
        <dsp:cNvPr id="0" name=""/>
        <dsp:cNvSpPr/>
      </dsp:nvSpPr>
      <dsp:spPr>
        <a:xfrm rot="2142401">
          <a:off x="5875227" y="2059197"/>
          <a:ext cx="55644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56446" y="9942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139539" y="2055229"/>
        <a:ext cx="27822" cy="27822"/>
      </dsp:txXfrm>
    </dsp:sp>
    <dsp:sp modelId="{DC063D7A-9B8C-4477-86FC-19C72310108E}">
      <dsp:nvSpPr>
        <dsp:cNvPr id="0" name=""/>
        <dsp:cNvSpPr/>
      </dsp:nvSpPr>
      <dsp:spPr>
        <a:xfrm>
          <a:off x="6379372" y="1949119"/>
          <a:ext cx="1129607" cy="564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Source.Id</a:t>
          </a:r>
          <a:endParaRPr lang="en-GB" sz="1500" kern="1200" dirty="0"/>
        </a:p>
      </dsp:txBody>
      <dsp:txXfrm>
        <a:off x="6395915" y="1965662"/>
        <a:ext cx="1096521" cy="531717"/>
      </dsp:txXfrm>
    </dsp:sp>
    <dsp:sp modelId="{6A21CC9C-3762-4BD3-AC7C-223683E331AD}">
      <dsp:nvSpPr>
        <dsp:cNvPr id="0" name=""/>
        <dsp:cNvSpPr/>
      </dsp:nvSpPr>
      <dsp:spPr>
        <a:xfrm>
          <a:off x="4346078" y="3195865"/>
          <a:ext cx="45184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51843" y="9942"/>
              </a:lnTo>
            </a:path>
          </a:pathLst>
        </a:custGeom>
        <a:noFill/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560703" y="3194512"/>
        <a:ext cx="22592" cy="22592"/>
      </dsp:txXfrm>
    </dsp:sp>
    <dsp:sp modelId="{406D5DDF-CD99-45FD-9C39-13E186710C30}">
      <dsp:nvSpPr>
        <dsp:cNvPr id="0" name=""/>
        <dsp:cNvSpPr/>
      </dsp:nvSpPr>
      <dsp:spPr>
        <a:xfrm>
          <a:off x="4797921" y="2923406"/>
          <a:ext cx="1129607" cy="564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Assignment</a:t>
          </a:r>
          <a:endParaRPr lang="en-GB" sz="1500" kern="1200" dirty="0"/>
        </a:p>
      </dsp:txBody>
      <dsp:txXfrm>
        <a:off x="4814464" y="2939949"/>
        <a:ext cx="1096521" cy="531717"/>
      </dsp:txXfrm>
    </dsp:sp>
    <dsp:sp modelId="{220F7242-E1CD-4738-A2AD-8CB683DC80DD}">
      <dsp:nvSpPr>
        <dsp:cNvPr id="0" name=""/>
        <dsp:cNvSpPr/>
      </dsp:nvSpPr>
      <dsp:spPr>
        <a:xfrm rot="19457599">
          <a:off x="5875227" y="3033484"/>
          <a:ext cx="55644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56446" y="9942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139539" y="3029516"/>
        <a:ext cx="27822" cy="27822"/>
      </dsp:txXfrm>
    </dsp:sp>
    <dsp:sp modelId="{5A925830-1012-4B8A-9F73-1B877F9F830B}">
      <dsp:nvSpPr>
        <dsp:cNvPr id="0" name=""/>
        <dsp:cNvSpPr/>
      </dsp:nvSpPr>
      <dsp:spPr>
        <a:xfrm>
          <a:off x="6379372" y="2598644"/>
          <a:ext cx="1129607" cy="564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Target.Name</a:t>
          </a:r>
          <a:endParaRPr lang="en-GB" sz="1500" kern="1200" dirty="0"/>
        </a:p>
      </dsp:txBody>
      <dsp:txXfrm>
        <a:off x="6395915" y="2615187"/>
        <a:ext cx="1096521" cy="531717"/>
      </dsp:txXfrm>
    </dsp:sp>
    <dsp:sp modelId="{78071517-63F0-4197-A2A5-F96103E205BD}">
      <dsp:nvSpPr>
        <dsp:cNvPr id="0" name=""/>
        <dsp:cNvSpPr/>
      </dsp:nvSpPr>
      <dsp:spPr>
        <a:xfrm rot="2142401">
          <a:off x="5875227" y="3358247"/>
          <a:ext cx="55644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56446" y="9942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139539" y="3354278"/>
        <a:ext cx="27822" cy="27822"/>
      </dsp:txXfrm>
    </dsp:sp>
    <dsp:sp modelId="{599FE08D-7BE4-45C4-92A0-60A0EF6735A6}">
      <dsp:nvSpPr>
        <dsp:cNvPr id="0" name=""/>
        <dsp:cNvSpPr/>
      </dsp:nvSpPr>
      <dsp:spPr>
        <a:xfrm>
          <a:off x="6379372" y="3248168"/>
          <a:ext cx="1129607" cy="564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Source.Name</a:t>
          </a:r>
          <a:endParaRPr lang="en-GB" sz="1500" kern="1200" dirty="0"/>
        </a:p>
      </dsp:txBody>
      <dsp:txXfrm>
        <a:off x="6395915" y="3264711"/>
        <a:ext cx="1096521" cy="531717"/>
      </dsp:txXfrm>
    </dsp:sp>
    <dsp:sp modelId="{D198A5FE-2FEF-4892-A50E-2616BBADB98C}">
      <dsp:nvSpPr>
        <dsp:cNvPr id="0" name=""/>
        <dsp:cNvSpPr/>
      </dsp:nvSpPr>
      <dsp:spPr>
        <a:xfrm rot="4249260">
          <a:off x="3884306" y="3845390"/>
          <a:ext cx="137538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375387" y="9942"/>
              </a:lnTo>
            </a:path>
          </a:pathLst>
        </a:custGeom>
        <a:noFill/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537615" y="3820948"/>
        <a:ext cx="68769" cy="68769"/>
      </dsp:txXfrm>
    </dsp:sp>
    <dsp:sp modelId="{321504AC-4F2D-40D4-AFB5-016A3CE274A1}">
      <dsp:nvSpPr>
        <dsp:cNvPr id="0" name=""/>
        <dsp:cNvSpPr/>
      </dsp:nvSpPr>
      <dsp:spPr>
        <a:xfrm>
          <a:off x="4797921" y="4222455"/>
          <a:ext cx="1129607" cy="564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Assignment</a:t>
          </a:r>
          <a:endParaRPr lang="en-GB" sz="1500" kern="1200" dirty="0"/>
        </a:p>
      </dsp:txBody>
      <dsp:txXfrm>
        <a:off x="4814464" y="4238998"/>
        <a:ext cx="1096521" cy="531717"/>
      </dsp:txXfrm>
    </dsp:sp>
    <dsp:sp modelId="{DCE17846-A792-4251-BA73-C0BD751D8E4A}">
      <dsp:nvSpPr>
        <dsp:cNvPr id="0" name=""/>
        <dsp:cNvSpPr/>
      </dsp:nvSpPr>
      <dsp:spPr>
        <a:xfrm rot="19457599">
          <a:off x="5875227" y="4332533"/>
          <a:ext cx="55644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56446" y="9942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139539" y="4328565"/>
        <a:ext cx="27822" cy="27822"/>
      </dsp:txXfrm>
    </dsp:sp>
    <dsp:sp modelId="{35DAB3CB-4AFC-4C95-898D-D3E889EFF652}">
      <dsp:nvSpPr>
        <dsp:cNvPr id="0" name=""/>
        <dsp:cNvSpPr/>
      </dsp:nvSpPr>
      <dsp:spPr>
        <a:xfrm>
          <a:off x="6379372" y="3897693"/>
          <a:ext cx="1129607" cy="564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Target.Age</a:t>
          </a:r>
          <a:endParaRPr lang="en-GB" sz="1500" kern="1200" dirty="0"/>
        </a:p>
      </dsp:txBody>
      <dsp:txXfrm>
        <a:off x="6395915" y="3914236"/>
        <a:ext cx="1096521" cy="531717"/>
      </dsp:txXfrm>
    </dsp:sp>
    <dsp:sp modelId="{12AE3369-4EB7-438A-A7C7-B3AA755DB2CB}">
      <dsp:nvSpPr>
        <dsp:cNvPr id="0" name=""/>
        <dsp:cNvSpPr/>
      </dsp:nvSpPr>
      <dsp:spPr>
        <a:xfrm rot="2142401">
          <a:off x="5875227" y="4657296"/>
          <a:ext cx="55644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56446" y="9942"/>
              </a:lnTo>
            </a:path>
          </a:pathLst>
        </a:custGeom>
        <a:noFill/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139539" y="4653327"/>
        <a:ext cx="27822" cy="27822"/>
      </dsp:txXfrm>
    </dsp:sp>
    <dsp:sp modelId="{A732E9E3-076B-4A92-BEC7-EF9D9C57C4C6}">
      <dsp:nvSpPr>
        <dsp:cNvPr id="0" name=""/>
        <dsp:cNvSpPr/>
      </dsp:nvSpPr>
      <dsp:spPr>
        <a:xfrm>
          <a:off x="6379372" y="4547217"/>
          <a:ext cx="1129607" cy="564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Source.Age</a:t>
          </a:r>
          <a:endParaRPr lang="en-GB" sz="1500" kern="1200" dirty="0"/>
        </a:p>
      </dsp:txBody>
      <dsp:txXfrm>
        <a:off x="6395915" y="4563760"/>
        <a:ext cx="1096521" cy="531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A177B-8518-4EAF-9FC3-35FB807EBEBB}" type="datetimeFigureOut">
              <a:rPr lang="pl-PL" smtClean="0"/>
              <a:t>2012-11-19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A2927-C9E3-49E2-A27E-CA56710DC4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78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Insert </a:t>
            </a:r>
            <a:r>
              <a:rPr lang="pl-PL" dirty="0" err="1" smtClean="0"/>
              <a:t>busted</a:t>
            </a:r>
            <a:r>
              <a:rPr lang="pl-PL" dirty="0" smtClean="0"/>
              <a:t> </a:t>
            </a:r>
            <a:r>
              <a:rPr lang="pl-PL" dirty="0" err="1" smtClean="0"/>
              <a:t>stamp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2927-C9E3-49E2-A27E-CA56710DC4CE}" type="slidenum">
              <a:rPr lang="pl-PL" smtClean="0"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2927-C9E3-49E2-A27E-CA56710DC4CE}" type="slidenum">
              <a:rPr lang="pl-PL" smtClean="0"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2927-C9E3-49E2-A27E-CA56710DC4CE}" type="slidenum">
              <a:rPr lang="pl-PL" smtClean="0"/>
              <a:t>9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2927-C9E3-49E2-A27E-CA56710DC4CE}" type="slidenum">
              <a:rPr lang="pl-PL" smtClean="0"/>
              <a:t>10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2927-C9E3-49E2-A27E-CA56710DC4CE}" type="slidenum">
              <a:rPr lang="pl-PL" smtClean="0"/>
              <a:t>11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2927-C9E3-49E2-A27E-CA56710DC4CE}" type="slidenum">
              <a:rPr lang="pl-PL" smtClean="0"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Insert </a:t>
            </a:r>
            <a:r>
              <a:rPr lang="pl-PL" dirty="0" err="1" smtClean="0"/>
              <a:t>screenshot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object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browser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2927-C9E3-49E2-A27E-CA56710DC4CE}" type="slidenum">
              <a:rPr lang="pl-PL" smtClean="0"/>
              <a:t>25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2927-C9E3-49E2-A27E-CA56710DC4CE}" type="slidenum">
              <a:rPr lang="pl-PL" smtClean="0"/>
              <a:t>26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2927-C9E3-49E2-A27E-CA56710DC4CE}" type="slidenum">
              <a:rPr lang="pl-PL" smtClean="0"/>
              <a:t>27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EB30-A6B2-4229-B838-601C4EFD945C}" type="datetimeFigureOut">
              <a:rPr lang="pl-PL" smtClean="0"/>
              <a:t>2012-11-19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Prostokąt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EB30-A6B2-4229-B838-601C4EFD945C}" type="datetimeFigureOut">
              <a:rPr lang="pl-PL" smtClean="0"/>
              <a:t>2012-11-19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EB30-A6B2-4229-B838-601C4EFD945C}" type="datetimeFigureOut">
              <a:rPr lang="pl-PL" smtClean="0"/>
              <a:t>2012-11-19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EB30-A6B2-4229-B838-601C4EFD945C}" type="datetimeFigureOut">
              <a:rPr lang="pl-PL" smtClean="0"/>
              <a:t>2012-11-19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EB30-A6B2-4229-B838-601C4EFD945C}" type="datetimeFigureOut">
              <a:rPr lang="pl-PL" smtClean="0"/>
              <a:t>2012-11-19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EB30-A6B2-4229-B838-601C4EFD945C}" type="datetimeFigureOut">
              <a:rPr lang="pl-PL" smtClean="0"/>
              <a:t>2012-11-19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EB30-A6B2-4229-B838-601C4EFD945C}" type="datetimeFigureOut">
              <a:rPr lang="pl-PL" smtClean="0"/>
              <a:t>2012-11-19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EB30-A6B2-4229-B838-601C4EFD945C}" type="datetimeFigureOut">
              <a:rPr lang="pl-PL" smtClean="0"/>
              <a:t>2012-11-19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EB30-A6B2-4229-B838-601C4EFD945C}" type="datetimeFigureOut">
              <a:rPr lang="pl-PL" smtClean="0"/>
              <a:t>2012-11-19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EB30-A6B2-4229-B838-601C4EFD945C}" type="datetimeFigureOut">
              <a:rPr lang="pl-PL" smtClean="0"/>
              <a:t>2012-11-19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Prostokąt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B4DEB30-A6B2-4229-B838-601C4EFD945C}" type="datetimeFigureOut">
              <a:rPr lang="pl-PL" smtClean="0"/>
              <a:t>2012-11-19</a:t>
            </a:fld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Prostokąt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B4DEB30-A6B2-4229-B838-601C4EFD945C}" type="datetimeFigureOut">
              <a:rPr lang="pl-PL" smtClean="0"/>
              <a:t>2012-11-19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DE14A2-1441-4A09-89D2-EBC3A71AA88B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apache.org/bcel/" TargetMode="External"/><Relationship Id="rId3" Type="http://schemas.openxmlformats.org/officeDocument/2006/relationships/hyperlink" Target="http://bltoolkit.net/" TargetMode="External"/><Relationship Id="rId7" Type="http://schemas.openxmlformats.org/officeDocument/2006/relationships/hyperlink" Target="http://blogs.msdn.com/b/yirutang/archive/2005/05/26/422373.aspx" TargetMode="External"/><Relationship Id="rId2" Type="http://schemas.openxmlformats.org/officeDocument/2006/relationships/hyperlink" Target="http://wiki.sharpdevelop.net/ILSpy.ash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62bwd2yd.aspx" TargetMode="External"/><Relationship Id="rId5" Type="http://schemas.openxmlformats.org/officeDocument/2006/relationships/hyperlink" Target="http://blogs.msdn.com/b/haibo_luo/archive/2006/11/16/take-two-il-visualizer.aspx" TargetMode="External"/><Relationship Id="rId10" Type="http://schemas.openxmlformats.org/officeDocument/2006/relationships/hyperlink" Target="http://www.csg.is.titech.ac.jp/~chiba/javassist/" TargetMode="External"/><Relationship Id="rId4" Type="http://schemas.openxmlformats.org/officeDocument/2006/relationships/hyperlink" Target="http://code.google.com/p/runsharp/" TargetMode="External"/><Relationship Id="rId9" Type="http://schemas.openxmlformats.org/officeDocument/2006/relationships/hyperlink" Target="http://asm.ow2.org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ev\projects\DynamicCodeGeneration\doc\movie%201.mp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generation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/>
              <a:t>Harnessing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true</a:t>
            </a:r>
            <a:r>
              <a:rPr lang="pl-PL" dirty="0" smtClean="0"/>
              <a:t> </a:t>
            </a:r>
            <a:r>
              <a:rPr lang="pl-PL" dirty="0" err="1" smtClean="0"/>
              <a:t>power</a:t>
            </a:r>
            <a:r>
              <a:rPr lang="pl-PL" dirty="0" smtClean="0"/>
              <a:t> of </a:t>
            </a:r>
            <a:r>
              <a:rPr lang="pl-PL" dirty="0" err="1" smtClean="0"/>
              <a:t>reflection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Simple - Mapping/Cloning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568" y="2852936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dirty="0" err="1" smtClean="0">
                <a:solidFill>
                  <a:srgbClr val="2B91AF"/>
                </a:solidFill>
                <a:latin typeface="Consolas"/>
              </a:rPr>
              <a:t>MappedObject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MappedObject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&gt; mapper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=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sourceObject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targetObject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=&gt;</a:t>
            </a: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targetObject.Id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sourceObject.Id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targetObject.Name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sourceObject.Name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targetObject.Age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sourceObject.Age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7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Simple - Mapping/Cloning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568" y="2593935"/>
            <a:ext cx="7848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ReflectionMapper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TObject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&gt; : 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MapperBase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TObject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&gt;</a:t>
            </a: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Map(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TObject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s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TObject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p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TObject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GetProperties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value =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p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GetValue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(s,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p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SetValue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(t,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value,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Reflection – speed demon?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Reflection.Emit</a:t>
            </a:r>
            <a:endParaRPr lang="pl-PL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Spooky part of Reflection</a:t>
            </a:r>
          </a:p>
          <a:p>
            <a:r>
              <a:rPr lang="pl-PL" dirty="0" smtClean="0"/>
              <a:t>Allows </a:t>
            </a:r>
            <a:r>
              <a:rPr lang="pl-PL" dirty="0" smtClean="0"/>
              <a:t>on-the-fly code generation</a:t>
            </a:r>
            <a:endParaRPr lang="pl-PL" dirty="0" smtClean="0"/>
          </a:p>
          <a:p>
            <a:r>
              <a:rPr lang="pl-PL" dirty="0" smtClean="0"/>
              <a:t>Utilizes MSIL to define methods</a:t>
            </a:r>
          </a:p>
          <a:p>
            <a:r>
              <a:rPr lang="pl-PL" dirty="0" smtClean="0"/>
              <a:t>Memory based</a:t>
            </a:r>
          </a:p>
          <a:p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Reflection.Emit</a:t>
            </a:r>
            <a:endParaRPr lang="pl-PL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05081473"/>
              </p:ext>
            </p:extLst>
          </p:nvPr>
        </p:nvGraphicFramePr>
        <p:xfrm>
          <a:off x="0" y="1484784"/>
          <a:ext cx="9144000" cy="537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51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Lightweight Code Generation</a:t>
            </a:r>
            <a:endParaRPr lang="pl-PL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66906175"/>
              </p:ext>
            </p:extLst>
          </p:nvPr>
        </p:nvGraphicFramePr>
        <p:xfrm>
          <a:off x="0" y="1484784"/>
          <a:ext cx="9144000" cy="537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208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Internals of stack based VMs</a:t>
            </a:r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179512" y="2568094"/>
            <a:ext cx="669674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IL_0001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 ldarg.2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IL_0002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 ldarg.1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IL_0003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get_Id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IL_0008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l-PL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set_Id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</a:t>
            </a:r>
            <a:r>
              <a:rPr lang="pl-PL" sz="1500" dirty="0">
                <a:latin typeface="Consolas" pitchFamily="49" charset="0"/>
                <a:cs typeface="Consolas" pitchFamily="49" charset="0"/>
              </a:rPr>
              <a:t>d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ldarg.2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ldarg.1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0f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get_Name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IL_001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set_Name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IL_001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ldarg.2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IL_001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ldarg.1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IL_001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get_Age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IL_002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set_Age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IL_002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8264" y="6093296"/>
            <a:ext cx="1944216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Stack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Internals of stack based VMs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2568094"/>
            <a:ext cx="669674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IL_0001</a:t>
            </a:r>
            <a:r>
              <a:rPr lang="en-GB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 ldarg.2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IL_0002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 ldarg.1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IL_0003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get_Id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IL_0008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l-PL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set_Id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</a:t>
            </a:r>
            <a:r>
              <a:rPr lang="pl-PL" sz="1500" dirty="0">
                <a:latin typeface="Consolas" pitchFamily="49" charset="0"/>
                <a:cs typeface="Consolas" pitchFamily="49" charset="0"/>
              </a:rPr>
              <a:t>d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ldarg.2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ldarg.1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0f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get_Name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IL_001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set_Name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IL_001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ldarg.2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IL_001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ldarg.1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IL_001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get_Age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IL_002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set_Age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IL_002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8264" y="6093296"/>
            <a:ext cx="1944216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Stack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948264" y="5661248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Target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92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Internals of stack based VMs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2568094"/>
            <a:ext cx="669674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IL_0001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 ldarg.2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IL_0002</a:t>
            </a:r>
            <a:r>
              <a:rPr lang="en-GB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 ldarg.1</a:t>
            </a:r>
            <a:br>
              <a:rPr lang="en-GB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IL_0003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get_Id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IL_0008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l-PL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set_Id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</a:t>
            </a:r>
            <a:r>
              <a:rPr lang="pl-PL" sz="1500" dirty="0">
                <a:latin typeface="Consolas" pitchFamily="49" charset="0"/>
                <a:cs typeface="Consolas" pitchFamily="49" charset="0"/>
              </a:rPr>
              <a:t>d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ldarg.2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ldarg.1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0f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get_Name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IL_001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set_Name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IL_001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ldarg.2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IL_001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ldarg.1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IL_001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get_Age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IL_002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set_Age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IL_002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8264" y="6093296"/>
            <a:ext cx="1944216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Stack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948264" y="5661248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Target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948264" y="5229200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08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Internals of stack based VMs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2568094"/>
            <a:ext cx="669674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IL_0001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 ldarg.2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IL_0002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 ldarg.1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IL_0003</a:t>
            </a:r>
            <a:r>
              <a:rPr lang="en-GB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en-GB" sz="15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get_Id</a:t>
            </a:r>
            <a:r>
              <a:rPr lang="en-GB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br>
              <a:rPr lang="en-GB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IL_0008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l-PL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set_Id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</a:t>
            </a:r>
            <a:r>
              <a:rPr lang="pl-PL" sz="1500" dirty="0">
                <a:latin typeface="Consolas" pitchFamily="49" charset="0"/>
                <a:cs typeface="Consolas" pitchFamily="49" charset="0"/>
              </a:rPr>
              <a:t>d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ldarg.2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ldarg.1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0f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get_Name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IL_001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set_Name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IL_001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ldarg.2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IL_001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ldarg.1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IL_001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get_Age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IL_002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set_Age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IL_002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8264" y="6093296"/>
            <a:ext cx="1944216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Stack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948264" y="5661248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Target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948264" y="5229200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Source.Id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41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 </a:t>
            </a:r>
            <a:r>
              <a:rPr lang="pl-PL" dirty="0" err="1" smtClean="0"/>
              <a:t>assume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know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C#/.NET</a:t>
            </a:r>
          </a:p>
          <a:p>
            <a:r>
              <a:rPr lang="pl-PL" dirty="0" err="1" smtClean="0"/>
              <a:t>Reflection</a:t>
            </a:r>
            <a:endParaRPr lang="pl-PL" dirty="0" smtClean="0"/>
          </a:p>
          <a:p>
            <a:r>
              <a:rPr lang="pl-PL" dirty="0" smtClean="0"/>
              <a:t>(MS)IL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Internals of stack based VMs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2568094"/>
            <a:ext cx="669674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IL_0001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 ldarg.2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IL_0002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 ldarg.1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IL_0003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get_Id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IL_0008</a:t>
            </a:r>
            <a:r>
              <a:rPr lang="en-GB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en-GB" sz="15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l-PL" sz="1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set_Id</a:t>
            </a:r>
            <a:r>
              <a:rPr lang="en-GB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</a:t>
            </a:r>
            <a:r>
              <a:rPr lang="pl-PL" sz="1500" dirty="0">
                <a:latin typeface="Consolas" pitchFamily="49" charset="0"/>
                <a:cs typeface="Consolas" pitchFamily="49" charset="0"/>
              </a:rPr>
              <a:t>d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ldarg.2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IL_000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ldarg.1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0f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get_Name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IL_001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set_Name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IL_001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ldarg.2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IL_001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ldarg.1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IL_001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get_Age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IL_002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callvirt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instance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500" dirty="0" err="1" smtClean="0">
                <a:latin typeface="Consolas" pitchFamily="49" charset="0"/>
                <a:cs typeface="Consolas" pitchFamily="49" charset="0"/>
              </a:rPr>
              <a:t>MappedObject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1500" dirty="0" err="1">
                <a:latin typeface="Consolas" pitchFamily="49" charset="0"/>
                <a:cs typeface="Consolas" pitchFamily="49" charset="0"/>
              </a:rPr>
              <a:t>set_Age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b="1" dirty="0"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500" dirty="0">
                <a:latin typeface="Consolas" pitchFamily="49" charset="0"/>
                <a:cs typeface="Consolas" pitchFamily="49" charset="0"/>
              </a:rPr>
            </a:b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IL_002</a:t>
            </a:r>
            <a:r>
              <a:rPr lang="pl-PL" sz="15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GB" sz="15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GB" sz="1500" dirty="0">
                <a:latin typeface="Consolas" pitchFamily="49" charset="0"/>
                <a:cs typeface="Consolas" pitchFamily="49" charset="0"/>
              </a:rPr>
              <a:t> 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8264" y="6093296"/>
            <a:ext cx="1944216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5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LCG – let’s see some code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611560" y="1628800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CreateMapper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d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m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DynamicMethod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/>
              </a:rPr>
              <a:t>"Map"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GB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),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        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[]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en-GB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TObject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GB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TObject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)},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</a:p>
          <a:p>
            <a:r>
              <a:rPr lang="pl-PL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il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dynamicMethod.GetILGenerator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p 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TObject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GetProperties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il.Emit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smtClean="0">
                <a:solidFill>
                  <a:srgbClr val="2B91AF"/>
                </a:solidFill>
                <a:latin typeface="Consolas"/>
              </a:rPr>
              <a:t>OpCodes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.Ldarg_1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il.Emit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smtClean="0">
                <a:solidFill>
                  <a:srgbClr val="2B91AF"/>
                </a:solidFill>
                <a:latin typeface="Consolas"/>
              </a:rPr>
              <a:t>OpCodes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.Ldarg_0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il.Emit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 smtClean="0">
                <a:solidFill>
                  <a:srgbClr val="2B91AF"/>
                </a:solidFill>
                <a:latin typeface="Consolas"/>
              </a:rPr>
              <a:t>OpCodes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.Callvirt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p.GetGetMethod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il.Emit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 smtClean="0">
                <a:solidFill>
                  <a:srgbClr val="2B91AF"/>
                </a:solidFill>
                <a:latin typeface="Consolas"/>
              </a:rPr>
              <a:t>OpCodes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.Callvirt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p.GetSetMethod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il.Emit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 smtClean="0">
                <a:solidFill>
                  <a:srgbClr val="2B91AF"/>
                </a:solidFill>
                <a:latin typeface="Consolas"/>
              </a:rPr>
              <a:t>OpCodes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.Ret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._mapper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d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m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CreateDelegate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                      </a:t>
            </a: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typeof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smtClean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TObject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pl-PL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TObject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&gt;));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LCG – does it work?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LCG - </a:t>
            </a:r>
            <a:r>
              <a:rPr lang="pl-PL" dirty="0"/>
              <a:t>t</a:t>
            </a:r>
            <a:r>
              <a:rPr lang="pl-PL" dirty="0" smtClean="0"/>
              <a:t>oolbelt</a:t>
            </a:r>
            <a:endParaRPr lang="pl-PL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Your favourite IDE (e.g. Visual Studio)</a:t>
            </a:r>
          </a:p>
          <a:p>
            <a:r>
              <a:rPr lang="pl-PL" dirty="0" smtClean="0"/>
              <a:t>Your favourite disassembler (e.g. ILSpy)</a:t>
            </a:r>
          </a:p>
          <a:p>
            <a:endParaRPr lang="pl-PL" dirty="0" smtClean="0"/>
          </a:p>
          <a:p>
            <a:endParaRPr lang="pl-PL" dirty="0"/>
          </a:p>
          <a:p>
            <a:pPr marL="118872" indent="0">
              <a:buNone/>
            </a:pPr>
            <a:r>
              <a:rPr lang="pl-PL" dirty="0" smtClean="0"/>
              <a:t>The process:</a:t>
            </a:r>
          </a:p>
          <a:p>
            <a:endParaRPr lang="pl-PL" dirty="0" smtClean="0"/>
          </a:p>
          <a:p>
            <a:endParaRPr lang="pl-P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53922674"/>
              </p:ext>
            </p:extLst>
          </p:nvPr>
        </p:nvGraphicFramePr>
        <p:xfrm>
          <a:off x="683568" y="4349328"/>
          <a:ext cx="7776864" cy="123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Graphic spid="4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LCG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72816"/>
            <a:ext cx="4714875" cy="4714875"/>
          </a:xfrm>
        </p:spPr>
      </p:pic>
    </p:spTree>
    <p:extLst>
      <p:ext uri="{BB962C8B-B14F-4D97-AF65-F5344CB8AC3E}">
        <p14:creationId xmlns:p14="http://schemas.microsoft.com/office/powerpoint/2010/main" val="15604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Expression</a:t>
            </a:r>
            <a:r>
              <a:rPr lang="pl-PL" dirty="0" smtClean="0"/>
              <a:t> </a:t>
            </a:r>
            <a:r>
              <a:rPr lang="pl-PL" dirty="0" err="1" smtClean="0"/>
              <a:t>trees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Tree representation of code</a:t>
            </a:r>
          </a:p>
          <a:p>
            <a:r>
              <a:rPr lang="pl-PL" dirty="0" smtClean="0"/>
              <a:t>Part of LINQ</a:t>
            </a:r>
          </a:p>
          <a:p>
            <a:r>
              <a:rPr lang="pl-PL" dirty="0" smtClean="0"/>
              <a:t>LCG </a:t>
            </a:r>
            <a:r>
              <a:rPr lang="pl-PL" dirty="0" err="1" smtClean="0"/>
              <a:t>after</a:t>
            </a:r>
            <a:r>
              <a:rPr lang="pl-PL" dirty="0" smtClean="0"/>
              <a:t> a </a:t>
            </a:r>
            <a:r>
              <a:rPr lang="pl-PL" dirty="0" err="1" smtClean="0"/>
              <a:t>complete</a:t>
            </a:r>
            <a:r>
              <a:rPr lang="pl-PL" dirty="0" smtClean="0"/>
              <a:t> </a:t>
            </a:r>
            <a:r>
              <a:rPr lang="pl-PL" dirty="0" err="1" smtClean="0"/>
              <a:t>makeover</a:t>
            </a:r>
            <a:endParaRPr lang="pl-PL" dirty="0" smtClean="0"/>
          </a:p>
          <a:p>
            <a:r>
              <a:rPr lang="pl-PL" dirty="0" smtClean="0"/>
              <a:t>Not </a:t>
            </a:r>
            <a:r>
              <a:rPr lang="pl-PL" dirty="0" err="1" smtClean="0"/>
              <a:t>everything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supported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Mapper expression tree</a:t>
            </a:r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683568" y="2852936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dirty="0" err="1" smtClean="0">
                <a:solidFill>
                  <a:srgbClr val="2B91AF"/>
                </a:solidFill>
                <a:latin typeface="Consolas"/>
              </a:rPr>
              <a:t>MappedObject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MappedObject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&gt; mapper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=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sourceObject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targetObject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=&gt;</a:t>
            </a: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targetObject.Id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sourceObject.Id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targetObject.Name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sourceObject.Name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targetObject.Age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sourceObject.Age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Mapper expression tree</a:t>
            </a:r>
            <a:endParaRPr lang="pl-P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39198529"/>
              </p:ext>
            </p:extLst>
          </p:nvPr>
        </p:nvGraphicFramePr>
        <p:xfrm>
          <a:off x="0" y="1628800"/>
          <a:ext cx="91440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49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ET – let’s see some code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611560" y="1696154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CreateMapper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s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p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Expression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.Parameter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TObject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GB" dirty="0">
                <a:solidFill>
                  <a:srgbClr val="A31515"/>
                </a:solidFill>
                <a:latin typeface="Consolas"/>
              </a:rPr>
              <a:t>"source"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tp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Expression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.Parameter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TObject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GB" dirty="0">
                <a:solidFill>
                  <a:srgbClr val="A31515"/>
                </a:solidFill>
                <a:latin typeface="Consolas"/>
              </a:rPr>
              <a:t>"target"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pa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=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typeof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TObject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GetProperties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()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          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.Select(p =&gt;</a:t>
            </a:r>
            <a:r>
              <a:rPr lang="pl-PL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 smtClean="0">
                <a:solidFill>
                  <a:srgbClr val="2B91AF"/>
                </a:solidFill>
                <a:latin typeface="Consolas"/>
              </a:rPr>
              <a:t>Expression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.Assign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              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 smtClean="0">
                <a:solidFill>
                  <a:srgbClr val="2B91AF"/>
                </a:solidFill>
                <a:latin typeface="Consolas"/>
              </a:rPr>
              <a:t>Expression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.MakeMemberAccess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tp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p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),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pl-PL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GB" dirty="0" err="1" smtClean="0">
                <a:solidFill>
                  <a:srgbClr val="2B91AF"/>
                </a:solidFill>
                <a:latin typeface="Consolas"/>
              </a:rPr>
              <a:t>Expression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.MakeMemberAccess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sp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p)));</a:t>
            </a:r>
          </a:p>
          <a:p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l-PL" smtClean="0">
                <a:solidFill>
                  <a:prstClr val="black"/>
                </a:solidFill>
                <a:latin typeface="Consolas"/>
              </a:rPr>
              <a:t>be </a:t>
            </a:r>
            <a:r>
              <a:rPr lang="en-GB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Expression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.Block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propertyAssignments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._mapper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=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err="1" smtClean="0">
                <a:solidFill>
                  <a:srgbClr val="2B91AF"/>
                </a:solidFill>
                <a:latin typeface="Consolas"/>
              </a:rPr>
              <a:t>Expression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.Lambda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dirty="0" smtClean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TObject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TObject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&gt;&gt;</a:t>
            </a:r>
            <a:endParaRPr lang="pl-PL" dirty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be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sp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tp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).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Compile();</a:t>
            </a: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ET – let’s see the results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80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We’re</a:t>
            </a:r>
            <a:r>
              <a:rPr lang="pl-PL" dirty="0" smtClean="0"/>
              <a:t> </a:t>
            </a:r>
            <a:r>
              <a:rPr lang="pl-PL" dirty="0" err="1" smtClean="0"/>
              <a:t>lazy</a:t>
            </a:r>
            <a:endParaRPr lang="pl-PL" dirty="0" smtClean="0"/>
          </a:p>
          <a:p>
            <a:r>
              <a:rPr lang="pl-PL" dirty="0" smtClean="0"/>
              <a:t>Automation is king</a:t>
            </a:r>
          </a:p>
          <a:p>
            <a:r>
              <a:rPr lang="pl-PL" dirty="0" smtClean="0"/>
              <a:t>To provide killer APIs and libraries</a:t>
            </a:r>
          </a:p>
          <a:p>
            <a:r>
              <a:rPr lang="pl-PL" dirty="0" smtClean="0"/>
              <a:t>To </a:t>
            </a:r>
            <a:r>
              <a:rPr lang="pl-PL" dirty="0" err="1" smtClean="0"/>
              <a:t>provide</a:t>
            </a:r>
            <a:r>
              <a:rPr lang="pl-PL" dirty="0" smtClean="0"/>
              <a:t> </a:t>
            </a:r>
            <a:r>
              <a:rPr lang="pl-PL" dirty="0" err="1" smtClean="0"/>
              <a:t>killer</a:t>
            </a:r>
            <a:r>
              <a:rPr lang="pl-PL" dirty="0" smtClean="0"/>
              <a:t> </a:t>
            </a:r>
            <a:r>
              <a:rPr lang="pl-PL" dirty="0" err="1" smtClean="0"/>
              <a:t>speed</a:t>
            </a:r>
            <a:endParaRPr lang="pl-PL" dirty="0" smtClean="0"/>
          </a:p>
          <a:p>
            <a:r>
              <a:rPr lang="pl-PL" dirty="0" err="1" smtClean="0"/>
              <a:t>Coding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so 1980s’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Complex - Dynamic proxy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82812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78294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Complex - Dynamic proxy</a:t>
            </a:r>
            <a:endParaRPr lang="pl-P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82812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136806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Complex - Dynamic proxy</a:t>
            </a:r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611560" y="1591047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TestProxy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ITest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ITest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_instance;</a:t>
            </a:r>
          </a:p>
          <a:p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TestProxy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ITest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instance)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._instance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= instance;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DoSomething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/>
              </a:rPr>
              <a:t>"Before </a:t>
            </a:r>
            <a:r>
              <a:rPr lang="en-GB" dirty="0" err="1">
                <a:solidFill>
                  <a:srgbClr val="A31515"/>
                </a:solidFill>
                <a:latin typeface="Consolas"/>
              </a:rPr>
              <a:t>DoSomething</a:t>
            </a:r>
            <a:r>
              <a:rPr lang="en-GB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._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instance.DoSomething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/>
              </a:rPr>
              <a:t>"Before </a:t>
            </a:r>
            <a:r>
              <a:rPr lang="en-GB" dirty="0" err="1">
                <a:solidFill>
                  <a:srgbClr val="A31515"/>
                </a:solidFill>
                <a:latin typeface="Consolas"/>
              </a:rPr>
              <a:t>DoSomething</a:t>
            </a:r>
            <a:r>
              <a:rPr lang="en-GB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Dynamic proxy - Reflection.Emit</a:t>
            </a: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3275856" y="3297758"/>
            <a:ext cx="22918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DEMO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21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Reflection.Emit – makeover</a:t>
            </a: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3275856" y="3297758"/>
            <a:ext cx="22918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DEMO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935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Image processing - filtering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pl-PL" dirty="0" smtClean="0"/>
              <a:t>BitBlt function:</a:t>
            </a:r>
          </a:p>
          <a:p>
            <a:r>
              <a:rPr lang="pl-PL" dirty="0" smtClean="0"/>
              <a:t>Probably first real use of on-the-fly code generation</a:t>
            </a:r>
          </a:p>
          <a:p>
            <a:r>
              <a:rPr lang="pl-PL" dirty="0" smtClean="0"/>
              <a:t>Part of Windows since 1985</a:t>
            </a:r>
          </a:p>
          <a:p>
            <a:r>
              <a:rPr lang="pl-PL" dirty="0" smtClean="0"/>
              <a:t>Copies a bitmap from source to destination</a:t>
            </a:r>
            <a:endParaRPr lang="pl-PL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403648" y="4715619"/>
            <a:ext cx="5967139" cy="1233661"/>
            <a:chOff x="1403648" y="4302621"/>
            <a:chExt cx="5967139" cy="1233661"/>
          </a:xfrm>
        </p:grpSpPr>
        <p:sp>
          <p:nvSpPr>
            <p:cNvPr id="4" name="Rounded Rectangle 3"/>
            <p:cNvSpPr/>
            <p:nvPr/>
          </p:nvSpPr>
          <p:spPr>
            <a:xfrm>
              <a:off x="1403648" y="4312146"/>
              <a:ext cx="1944216" cy="122413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Source</a:t>
              </a:r>
            </a:p>
            <a:p>
              <a:pPr algn="ctr"/>
              <a:r>
                <a:rPr lang="pl-PL" dirty="0" smtClean="0"/>
                <a:t>bitmap</a:t>
              </a:r>
              <a:endParaRPr lang="en-GB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3491880" y="4365104"/>
              <a:ext cx="1800200" cy="115212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 of 256 raster operations</a:t>
              </a:r>
              <a:endParaRPr lang="en-GB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426571" y="4302621"/>
              <a:ext cx="1944216" cy="122413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Destination</a:t>
              </a:r>
            </a:p>
            <a:p>
              <a:pPr algn="ctr"/>
              <a:r>
                <a:rPr lang="pl-PL" dirty="0" smtClean="0"/>
                <a:t>bitmap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6780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Image processing - filtering</a:t>
            </a:r>
            <a:endParaRPr lang="pl-PL" dirty="0"/>
          </a:p>
        </p:txBody>
      </p:sp>
      <p:sp>
        <p:nvSpPr>
          <p:cNvPr id="9" name="Rectangle 8"/>
          <p:cNvSpPr/>
          <p:nvPr/>
        </p:nvSpPr>
        <p:spPr>
          <a:xfrm>
            <a:off x="251520" y="2264400"/>
            <a:ext cx="38884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x = 0; x &lt; </a:t>
            </a:r>
            <a:r>
              <a:rPr lang="en-GB" sz="1400" dirty="0">
                <a:latin typeface="Consolas"/>
              </a:rPr>
              <a:t>cx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 x++)</a:t>
            </a:r>
          </a:p>
          <a:p>
            <a:r>
              <a:rPr lang="es-ES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s-E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 y = 0; y &lt; </a:t>
            </a:r>
            <a:r>
              <a:rPr lang="es-ES" sz="1400" dirty="0" err="1">
                <a:latin typeface="Consolas"/>
              </a:rPr>
              <a:t>cy</a:t>
            </a:r>
            <a:r>
              <a:rPr lang="es-ES" sz="1400" dirty="0">
                <a:latin typeface="Consolas"/>
              </a:rPr>
              <a:t>; </a:t>
            </a:r>
            <a:r>
              <a:rPr lang="es-ES" sz="1400" dirty="0" smtClean="0">
                <a:latin typeface="Consolas"/>
              </a:rPr>
              <a:t>y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pl-PL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latin typeface="Consolas"/>
              </a:rPr>
              <a:t>rop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l-PL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0x00: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pl-PL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GB" sz="1400" dirty="0">
                <a:solidFill>
                  <a:srgbClr val="008000"/>
                </a:solidFill>
                <a:latin typeface="Consolas"/>
              </a:rPr>
              <a:t>first raster operation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pl-PL" sz="1400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...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0xFF: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pl-PL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GB" sz="1400" dirty="0">
                <a:solidFill>
                  <a:srgbClr val="008000"/>
                </a:solidFill>
                <a:latin typeface="Consolas"/>
              </a:rPr>
              <a:t>last raster operation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pl-PL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8024" y="2265834"/>
            <a:ext cx="38884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latin typeface="Consolas"/>
              </a:rPr>
              <a:t>rop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pl-PL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0x00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:</a:t>
            </a:r>
            <a:endParaRPr lang="pl-PL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x = 0; x &lt; </a:t>
            </a:r>
            <a:r>
              <a:rPr lang="en-GB" sz="1400" dirty="0">
                <a:latin typeface="Consolas"/>
              </a:rPr>
              <a:t>cx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 x++)</a:t>
            </a:r>
          </a:p>
          <a:p>
            <a:r>
              <a:rPr lang="pl-PL" sz="14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s-ES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s-E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 y = 0; y &lt; </a:t>
            </a:r>
            <a:r>
              <a:rPr lang="es-ES" sz="1400" dirty="0" err="1">
                <a:latin typeface="Consolas"/>
              </a:rPr>
              <a:t>cy</a:t>
            </a:r>
            <a:r>
              <a:rPr lang="es-ES" sz="1400" dirty="0">
                <a:latin typeface="Consolas"/>
              </a:rPr>
              <a:t>; y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pl-PL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GB" sz="1400" dirty="0">
                <a:solidFill>
                  <a:srgbClr val="008000"/>
                </a:solidFill>
                <a:latin typeface="Consolas"/>
              </a:rPr>
              <a:t>first raster operation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pl-PL" sz="14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...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0xFF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:</a:t>
            </a:r>
            <a:endParaRPr lang="pl-PL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x = 0; x &lt; </a:t>
            </a:r>
            <a:r>
              <a:rPr lang="en-GB" sz="1400" dirty="0">
                <a:latin typeface="Consolas"/>
              </a:rPr>
              <a:t>cx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 x++)</a:t>
            </a:r>
          </a:p>
          <a:p>
            <a:r>
              <a:rPr lang="pl-PL" sz="14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/>
              </a:rPr>
              <a:t>for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s-E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 y = 0; y &lt; </a:t>
            </a:r>
            <a:r>
              <a:rPr lang="es-ES" sz="1400" dirty="0" err="1">
                <a:latin typeface="Consolas"/>
              </a:rPr>
              <a:t>cy</a:t>
            </a:r>
            <a:r>
              <a:rPr lang="es-ES" sz="1400" dirty="0">
                <a:latin typeface="Consolas"/>
              </a:rPr>
              <a:t>; y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++)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pl-PL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GB" sz="1400" dirty="0">
                <a:solidFill>
                  <a:srgbClr val="008000"/>
                </a:solidFill>
                <a:latin typeface="Consolas"/>
              </a:rPr>
              <a:t>last raster operation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045" y="5949280"/>
            <a:ext cx="2978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solidFill>
                  <a:srgbClr val="FF0000"/>
                </a:solidFill>
              </a:rPr>
              <a:t>Try doing this in 8086!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6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Image processing – filtering</a:t>
            </a:r>
            <a:endParaRPr lang="pl-PL" dirty="0"/>
          </a:p>
        </p:txBody>
      </p:sp>
      <p:sp>
        <p:nvSpPr>
          <p:cNvPr id="5" name="Rounded Rectangle 4"/>
          <p:cNvSpPr/>
          <p:nvPr/>
        </p:nvSpPr>
        <p:spPr>
          <a:xfrm>
            <a:off x="827584" y="3356992"/>
            <a:ext cx="1944216" cy="12241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Source</a:t>
            </a:r>
          </a:p>
          <a:p>
            <a:pPr algn="ctr"/>
            <a:r>
              <a:rPr lang="pl-PL" dirty="0" smtClean="0"/>
              <a:t>bitmap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2987824" y="3419475"/>
            <a:ext cx="3286819" cy="115212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Raster operation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6444208" y="3356992"/>
            <a:ext cx="1944216" cy="12241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Destination</a:t>
            </a:r>
          </a:p>
          <a:p>
            <a:pPr algn="ctr"/>
            <a:r>
              <a:rPr lang="pl-PL" dirty="0" smtClean="0"/>
              <a:t>bitmap</a:t>
            </a:r>
            <a:endParaRPr lang="en-GB" dirty="0"/>
          </a:p>
        </p:txBody>
      </p:sp>
      <p:grpSp>
        <p:nvGrpSpPr>
          <p:cNvPr id="17" name="Group 16"/>
          <p:cNvGrpSpPr/>
          <p:nvPr/>
        </p:nvGrpSpPr>
        <p:grpSpPr>
          <a:xfrm>
            <a:off x="3707904" y="3102855"/>
            <a:ext cx="1728192" cy="1732409"/>
            <a:chOff x="5698579" y="1693987"/>
            <a:chExt cx="1728192" cy="1732409"/>
          </a:xfrm>
        </p:grpSpPr>
        <p:sp>
          <p:nvSpPr>
            <p:cNvPr id="8" name="Rectangle 7"/>
            <p:cNvSpPr/>
            <p:nvPr/>
          </p:nvSpPr>
          <p:spPr>
            <a:xfrm>
              <a:off x="5698579" y="1693987"/>
              <a:ext cx="57606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F11</a:t>
              </a:r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74643" y="1693987"/>
              <a:ext cx="57606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F12</a:t>
              </a:r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0707" y="1693987"/>
              <a:ext cx="57606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F13</a:t>
              </a:r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98579" y="2270051"/>
              <a:ext cx="57606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F21</a:t>
              </a:r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74643" y="2270051"/>
              <a:ext cx="57606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F22</a:t>
              </a:r>
              <a:endParaRPr lang="en-GB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0707" y="2270051"/>
              <a:ext cx="57606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F23</a:t>
              </a:r>
              <a:endParaRPr lang="en-GB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98579" y="2850332"/>
              <a:ext cx="57606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F31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74643" y="2850332"/>
              <a:ext cx="57606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F32</a:t>
              </a:r>
              <a:endParaRPr lang="en-GB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50707" y="2850332"/>
              <a:ext cx="57606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F33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62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Need more examples?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Data access</a:t>
            </a:r>
          </a:p>
          <a:p>
            <a:r>
              <a:rPr lang="pl-PL" dirty="0" smtClean="0"/>
              <a:t>AOP</a:t>
            </a:r>
          </a:p>
          <a:p>
            <a:r>
              <a:rPr lang="pl-PL" dirty="0" smtClean="0"/>
              <a:t>Mocks</a:t>
            </a:r>
          </a:p>
          <a:p>
            <a:r>
              <a:rPr lang="pl-PL" dirty="0" smtClean="0"/>
              <a:t>Serializers/Comparers</a:t>
            </a:r>
            <a:endParaRPr lang="pl-PL" dirty="0" smtClean="0"/>
          </a:p>
          <a:p>
            <a:r>
              <a:rPr lang="pl-PL" dirty="0" smtClean="0"/>
              <a:t>Methods </a:t>
            </a:r>
            <a:r>
              <a:rPr lang="pl-PL" dirty="0" smtClean="0"/>
              <a:t>in dynamic </a:t>
            </a:r>
            <a:r>
              <a:rPr lang="pl-PL" dirty="0" smtClean="0"/>
              <a:t>objects</a:t>
            </a:r>
          </a:p>
          <a:p>
            <a:r>
              <a:rPr lang="pl-PL" dirty="0"/>
              <a:t>Hacks and workarounds</a:t>
            </a:r>
            <a:endParaRPr lang="pl-PL" dirty="0" smtClean="0"/>
          </a:p>
          <a:p>
            <a:r>
              <a:rPr lang="pl-PL" dirty="0" smtClean="0"/>
              <a:t>Image processing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4615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Does</a:t>
            </a:r>
            <a:r>
              <a:rPr lang="pl-PL" dirty="0" smtClean="0"/>
              <a:t> anyone really use it?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NHibernate</a:t>
            </a:r>
          </a:p>
          <a:p>
            <a:r>
              <a:rPr lang="pl-PL" dirty="0" smtClean="0"/>
              <a:t>Castle</a:t>
            </a:r>
            <a:endParaRPr lang="pl-PL" dirty="0" smtClean="0"/>
          </a:p>
          <a:p>
            <a:r>
              <a:rPr lang="pl-PL" dirty="0" smtClean="0"/>
              <a:t>LinFu</a:t>
            </a:r>
          </a:p>
          <a:p>
            <a:r>
              <a:rPr lang="pl-PL" dirty="0" smtClean="0"/>
              <a:t>Automapper</a:t>
            </a:r>
            <a:endParaRPr lang="pl-PL" dirty="0" smtClean="0"/>
          </a:p>
          <a:p>
            <a:r>
              <a:rPr lang="pl-PL" dirty="0" smtClean="0"/>
              <a:t>Rhino.Mocks</a:t>
            </a:r>
          </a:p>
          <a:p>
            <a:r>
              <a:rPr lang="pl-PL" dirty="0" smtClean="0"/>
              <a:t>moq</a:t>
            </a:r>
            <a:endParaRPr lang="pl-PL" dirty="0" smtClean="0"/>
          </a:p>
          <a:p>
            <a:r>
              <a:rPr lang="pl-PL" dirty="0" smtClean="0"/>
              <a:t>LINQPad</a:t>
            </a:r>
            <a:endParaRPr lang="pl-PL" dirty="0" smtClean="0"/>
          </a:p>
          <a:p>
            <a:r>
              <a:rPr lang="pl-PL" dirty="0" smtClean="0"/>
              <a:t>Regex</a:t>
            </a:r>
          </a:p>
          <a:p>
            <a:r>
              <a:rPr lang="pl-PL" dirty="0" smtClean="0"/>
              <a:t>XmlSerializer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13148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Rules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l-PL" dirty="0" smtClean="0"/>
          </a:p>
          <a:p>
            <a:pPr marL="633222" indent="-514350">
              <a:buFont typeface="+mj-lt"/>
              <a:buAutoNum type="arabicPeriod"/>
            </a:pPr>
            <a:r>
              <a:rPr lang="pl-PL" dirty="0" smtClean="0"/>
              <a:t>Generated boilerplate is still boilerplate</a:t>
            </a:r>
            <a:endParaRPr lang="pl-PL" dirty="0" smtClean="0"/>
          </a:p>
          <a:p>
            <a:pPr marL="633222" indent="-514350">
              <a:buFont typeface="+mj-lt"/>
              <a:buAutoNum type="arabicPeriod"/>
            </a:pPr>
            <a:endParaRPr lang="pl-PL" dirty="0" smtClean="0"/>
          </a:p>
          <a:p>
            <a:pPr marL="633222" indent="-514350">
              <a:buFont typeface="+mj-lt"/>
              <a:buAutoNum type="arabicPeriod"/>
            </a:pP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no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rules</a:t>
            </a:r>
            <a:endParaRPr lang="pl-PL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Troubleshooting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pl-PL" dirty="0" smtClean="0"/>
              <a:t>Emitting:</a:t>
            </a:r>
          </a:p>
          <a:p>
            <a:r>
              <a:rPr lang="pl-PL" dirty="0" smtClean="0"/>
              <a:t>Dump and disassemble/PEVerify</a:t>
            </a:r>
          </a:p>
          <a:p>
            <a:r>
              <a:rPr lang="pl-PL" dirty="0" smtClean="0"/>
              <a:t>Debug using WinDbg + SOS</a:t>
            </a:r>
          </a:p>
          <a:p>
            <a:r>
              <a:rPr lang="pl-PL" dirty="0" smtClean="0"/>
              <a:t>Use Visualizers</a:t>
            </a:r>
          </a:p>
          <a:p>
            <a:pPr marL="118872" indent="0">
              <a:buNone/>
            </a:pPr>
            <a:endParaRPr lang="pl-PL" dirty="0" smtClean="0"/>
          </a:p>
          <a:p>
            <a:pPr marL="118872" indent="0">
              <a:buNone/>
            </a:pPr>
            <a:r>
              <a:rPr lang="pl-PL" dirty="0" smtClean="0"/>
              <a:t>Debugging:</a:t>
            </a:r>
          </a:p>
          <a:p>
            <a:r>
              <a:rPr lang="pl-PL" dirty="0" smtClean="0"/>
              <a:t>Debug using MDBG</a:t>
            </a:r>
          </a:p>
          <a:p>
            <a:r>
              <a:rPr lang="pl-PL" dirty="0" smtClean="0"/>
              <a:t>Debug using WinDbg + SOS</a:t>
            </a:r>
          </a:p>
          <a:p>
            <a:r>
              <a:rPr lang="pl-PL" dirty="0" smtClean="0"/>
              <a:t>Write pseudocode and emit debug symbols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03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Resources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ILSpy - </a:t>
            </a:r>
            <a:r>
              <a:rPr lang="pl-PL" dirty="0" smtClean="0">
                <a:hlinkClick r:id="rId2"/>
              </a:rPr>
              <a:t>http://wiki.sharpdevelop.net/ILSpy.ashx</a:t>
            </a:r>
            <a:endParaRPr lang="pl-PL" dirty="0" smtClean="0"/>
          </a:p>
          <a:p>
            <a:r>
              <a:rPr lang="pl-PL" dirty="0" smtClean="0"/>
              <a:t>BLToolkit – </a:t>
            </a:r>
            <a:r>
              <a:rPr lang="pl-PL" dirty="0" smtClean="0">
                <a:hlinkClick r:id="rId3"/>
              </a:rPr>
              <a:t>http://bltoolkit.net</a:t>
            </a:r>
            <a:endParaRPr lang="pl-PL" dirty="0" smtClean="0"/>
          </a:p>
          <a:p>
            <a:r>
              <a:rPr lang="pl-PL" dirty="0"/>
              <a:t>RunSharp - </a:t>
            </a:r>
            <a:r>
              <a:rPr lang="pl-PL" dirty="0">
                <a:hlinkClick r:id="rId4"/>
              </a:rPr>
              <a:t>http://code.google.com/p/runsharp</a:t>
            </a:r>
            <a:r>
              <a:rPr lang="pl-PL" dirty="0" smtClean="0">
                <a:hlinkClick r:id="rId4"/>
              </a:rPr>
              <a:t>/</a:t>
            </a:r>
            <a:endParaRPr lang="pl-PL" dirty="0" smtClean="0"/>
          </a:p>
          <a:p>
            <a:r>
              <a:rPr lang="pl-PL" dirty="0" smtClean="0"/>
              <a:t>IL Visualizer - </a:t>
            </a:r>
            <a:r>
              <a:rPr lang="pl-PL" dirty="0" smtClean="0">
                <a:hlinkClick r:id="rId5"/>
              </a:rPr>
              <a:t>http://blogs.msdn.com/b/haibo_luo/archive/2006/11/16/take-two-il-visualizer.aspx</a:t>
            </a:r>
            <a:endParaRPr lang="pl-PL" dirty="0" smtClean="0"/>
          </a:p>
          <a:p>
            <a:r>
              <a:rPr lang="pl-PL" dirty="0" smtClean="0"/>
              <a:t>PEVerify - </a:t>
            </a:r>
            <a:r>
              <a:rPr lang="pl-PL" dirty="0" smtClean="0">
                <a:hlinkClick r:id="rId6"/>
              </a:rPr>
              <a:t>http://msdn.microsoft.com/en-us/library/62bwd2yd.aspx</a:t>
            </a:r>
            <a:endParaRPr lang="pl-PL" dirty="0" smtClean="0"/>
          </a:p>
          <a:p>
            <a:r>
              <a:rPr lang="pl-PL" dirty="0" smtClean="0"/>
              <a:t>Debugging </a:t>
            </a:r>
            <a:r>
              <a:rPr lang="pl-PL" dirty="0"/>
              <a:t>LCG - </a:t>
            </a:r>
            <a:r>
              <a:rPr lang="pl-PL" dirty="0">
                <a:hlinkClick r:id="rId7"/>
              </a:rPr>
              <a:t>http://</a:t>
            </a:r>
            <a:r>
              <a:rPr lang="pl-PL" dirty="0" smtClean="0">
                <a:hlinkClick r:id="rId7"/>
              </a:rPr>
              <a:t>blogs.msdn.com/b/yirutang/archive/2005/05/26/422373.aspx</a:t>
            </a:r>
            <a:endParaRPr lang="pl-PL" dirty="0" smtClean="0"/>
          </a:p>
          <a:p>
            <a:r>
              <a:rPr lang="pl-PL" dirty="0"/>
              <a:t>BCEL - </a:t>
            </a:r>
            <a:r>
              <a:rPr lang="pl-PL" dirty="0">
                <a:hlinkClick r:id="rId8"/>
              </a:rPr>
              <a:t>http://commons.apache.org/bcel</a:t>
            </a:r>
            <a:r>
              <a:rPr lang="pl-PL" dirty="0" smtClean="0">
                <a:hlinkClick r:id="rId8"/>
              </a:rPr>
              <a:t>/</a:t>
            </a:r>
            <a:endParaRPr lang="pl-PL" dirty="0" smtClean="0"/>
          </a:p>
          <a:p>
            <a:r>
              <a:rPr lang="pl-PL" dirty="0"/>
              <a:t>ObjectWeb ASM - </a:t>
            </a:r>
            <a:r>
              <a:rPr lang="pl-PL" dirty="0">
                <a:hlinkClick r:id="rId9"/>
              </a:rPr>
              <a:t>http://asm.ow2.org</a:t>
            </a:r>
            <a:r>
              <a:rPr lang="pl-PL" dirty="0" smtClean="0">
                <a:hlinkClick r:id="rId9"/>
              </a:rPr>
              <a:t>/</a:t>
            </a:r>
            <a:endParaRPr lang="pl-PL" dirty="0" smtClean="0"/>
          </a:p>
          <a:p>
            <a:r>
              <a:rPr lang="pl-PL" dirty="0"/>
              <a:t>Javassist - </a:t>
            </a:r>
            <a:r>
              <a:rPr lang="pl-PL" dirty="0">
                <a:hlinkClick r:id="rId10"/>
              </a:rPr>
              <a:t>http://www.csg.is.titech.ac.jp/~chiba/javassist</a:t>
            </a:r>
            <a:r>
              <a:rPr lang="pl-PL" dirty="0" smtClean="0">
                <a:hlinkClick r:id="rId10"/>
              </a:rPr>
              <a:t>/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6035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Questions?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019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generation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.NET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CodeDOM</a:t>
            </a:r>
            <a:r>
              <a:rPr lang="pl-PL" dirty="0" smtClean="0"/>
              <a:t> + CSC</a:t>
            </a:r>
          </a:p>
          <a:p>
            <a:r>
              <a:rPr lang="pl-PL" dirty="0" smtClean="0"/>
              <a:t>T4 + CSC</a:t>
            </a:r>
          </a:p>
          <a:p>
            <a:r>
              <a:rPr lang="pl-PL" dirty="0" smtClean="0"/>
              <a:t>Compile time code </a:t>
            </a:r>
            <a:r>
              <a:rPr lang="pl-PL" dirty="0" smtClean="0"/>
              <a:t>weaving</a:t>
            </a:r>
          </a:p>
          <a:p>
            <a:r>
              <a:rPr lang="pl-PL" dirty="0" err="1" smtClean="0"/>
              <a:t>Roslyn</a:t>
            </a:r>
            <a:endParaRPr lang="pl-PL" dirty="0" smtClean="0"/>
          </a:p>
          <a:p>
            <a:r>
              <a:rPr lang="pl-PL" dirty="0" err="1" smtClean="0"/>
              <a:t>Reflection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movie 1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What’s</a:t>
            </a:r>
            <a:r>
              <a:rPr lang="pl-PL" dirty="0" smtClean="0"/>
              <a:t> </a:t>
            </a:r>
            <a:r>
              <a:rPr lang="pl-PL" dirty="0" err="1" smtClean="0"/>
              <a:t>wrong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Speed</a:t>
            </a:r>
            <a:endParaRPr lang="pl-PL" dirty="0" smtClean="0"/>
          </a:p>
          <a:p>
            <a:r>
              <a:rPr lang="pl-PL" dirty="0" err="1" smtClean="0"/>
              <a:t>Debugging</a:t>
            </a:r>
            <a:endParaRPr lang="pl-PL" dirty="0" smtClean="0"/>
          </a:p>
          <a:p>
            <a:r>
              <a:rPr lang="pl-PL" dirty="0" err="1" smtClean="0"/>
              <a:t>Readability</a:t>
            </a:r>
            <a:endParaRPr lang="pl-PL" dirty="0" smtClean="0"/>
          </a:p>
          <a:p>
            <a:r>
              <a:rPr lang="pl-PL" dirty="0" err="1" smtClean="0"/>
              <a:t>Maintainability</a:t>
            </a:r>
            <a:endParaRPr lang="pl-PL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Simple - Mapping/Cloning</a:t>
            </a: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2195736" y="2852936"/>
            <a:ext cx="4752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MappedObject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Id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Name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Age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}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>
                <a:solidFill>
                  <a:prstClr val="black"/>
                </a:solidFill>
                <a:latin typeface="Consolas"/>
              </a:rPr>
              <a:t>}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Simple - Mapping/Cloning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568" y="2852936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SimpleMapper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MapperBase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MappedObject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&gt;</a:t>
            </a: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Map</a:t>
            </a:r>
            <a:endParaRPr lang="pl-PL" dirty="0" smtClean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MappedObject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sourceObject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GB" dirty="0" err="1">
                <a:solidFill>
                  <a:srgbClr val="2B91AF"/>
                </a:solidFill>
                <a:latin typeface="Consolas"/>
              </a:rPr>
              <a:t>MappedObject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t</a:t>
            </a:r>
            <a:r>
              <a:rPr lang="pl-PL" dirty="0" smtClean="0">
                <a:solidFill>
                  <a:prstClr val="black"/>
                </a:solidFill>
                <a:latin typeface="Consolas"/>
              </a:rPr>
              <a:t>argetObject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targetObject.Id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sourceObject.Id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targetObject.Name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sourceObject.Name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targetObject.Age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sourceObject.Age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pl-PL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30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ł">
  <a:themeElements>
    <a:clrScheme name="Moduł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ł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ł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1754</TotalTime>
  <Words>1092</Words>
  <Application>Microsoft Office PowerPoint</Application>
  <PresentationFormat>On-screen Show (4:3)</PresentationFormat>
  <Paragraphs>349</Paragraphs>
  <Slides>42</Slides>
  <Notes>9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Moduł</vt:lpstr>
      <vt:lpstr>Dynamic code generation</vt:lpstr>
      <vt:lpstr>I assume you know</vt:lpstr>
      <vt:lpstr>Why?</vt:lpstr>
      <vt:lpstr>Rules</vt:lpstr>
      <vt:lpstr>Code generation in .NET</vt:lpstr>
      <vt:lpstr>PowerPoint Presentation</vt:lpstr>
      <vt:lpstr>What’s wrong?</vt:lpstr>
      <vt:lpstr>Simple - Mapping/Cloning</vt:lpstr>
      <vt:lpstr>Simple - Mapping/Cloning</vt:lpstr>
      <vt:lpstr>Simple - Mapping/Cloning</vt:lpstr>
      <vt:lpstr>Simple - Mapping/Cloning</vt:lpstr>
      <vt:lpstr>Reflection – speed demon?</vt:lpstr>
      <vt:lpstr>Reflection.Emit</vt:lpstr>
      <vt:lpstr>Reflection.Emit</vt:lpstr>
      <vt:lpstr>Lightweight Code Generation</vt:lpstr>
      <vt:lpstr>Internals of stack based VMs</vt:lpstr>
      <vt:lpstr>Internals of stack based VMs</vt:lpstr>
      <vt:lpstr>Internals of stack based VMs</vt:lpstr>
      <vt:lpstr>Internals of stack based VMs</vt:lpstr>
      <vt:lpstr>Internals of stack based VMs</vt:lpstr>
      <vt:lpstr>LCG – let’s see some code</vt:lpstr>
      <vt:lpstr>LCG – does it work?</vt:lpstr>
      <vt:lpstr>LCG - toolbelt</vt:lpstr>
      <vt:lpstr>LCG</vt:lpstr>
      <vt:lpstr>Expression trees</vt:lpstr>
      <vt:lpstr>Mapper expression tree</vt:lpstr>
      <vt:lpstr>Mapper expression tree</vt:lpstr>
      <vt:lpstr>ET – let’s see some code</vt:lpstr>
      <vt:lpstr>ET – let’s see the results</vt:lpstr>
      <vt:lpstr>Complex - Dynamic proxy</vt:lpstr>
      <vt:lpstr>Complex - Dynamic proxy</vt:lpstr>
      <vt:lpstr>Complex - Dynamic proxy</vt:lpstr>
      <vt:lpstr>Dynamic proxy - Reflection.Emit</vt:lpstr>
      <vt:lpstr>Reflection.Emit – makeover</vt:lpstr>
      <vt:lpstr>Image processing - filtering</vt:lpstr>
      <vt:lpstr>Image processing - filtering</vt:lpstr>
      <vt:lpstr>Image processing – filtering</vt:lpstr>
      <vt:lpstr>Need more examples?</vt:lpstr>
      <vt:lpstr>Does anyone really use it?</vt:lpstr>
      <vt:lpstr>Troubleshooting</vt:lpstr>
      <vt:lpstr>Resources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minimal</dc:creator>
  <cp:lastModifiedBy>Remigiusz Cieslak</cp:lastModifiedBy>
  <cp:revision>80</cp:revision>
  <dcterms:created xsi:type="dcterms:W3CDTF">2012-07-17T18:21:57Z</dcterms:created>
  <dcterms:modified xsi:type="dcterms:W3CDTF">2012-11-20T09:44:46Z</dcterms:modified>
</cp:coreProperties>
</file>