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54DA-D46D-CFA0-DFFB-21B5F9F1B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6053F-BD81-6486-257B-6710EF70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39163-285C-E3C3-669C-6EB7E1E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613BE-EFF7-E125-F00E-EAF875D3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1F86E-33AF-4E63-E0BB-B04FCF7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1EB4-8511-B162-5E16-68CFB6D2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3ACCE-21D0-162C-6930-AEC1C1A6F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07A53-3581-A1FF-3C87-0C5FBDB1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2F45B-2B00-73E5-F878-07ACC58F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A00F8-1843-A221-1D77-65E2F07E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9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14AE4-2067-0D57-A270-C8C49FB6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53B25-8CAA-AD46-5788-39CCEB3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792E0-C5A3-8639-9C69-44606732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0E83-F6A0-A0BB-E8E0-BDCFC217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429BA-CC04-8B38-736D-F48A310C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DC1C8-7723-6673-A190-CDD9C7A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C298C-947C-7DA9-69BC-9C0B6E9E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2E2-6D2E-C240-28BD-8976E37B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80759-C09E-3D80-D966-E0DAA490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D8AD6-7694-D4C8-D0B8-D6E4599C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2B2CC-F3E8-810B-16A4-11A84F83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704A3-143D-40B5-6B6D-8D5DA9F7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A1892-42A1-3DDC-93CB-453B7BB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06215-46B1-0261-36EF-39806EAC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4D1DB-DC68-00F7-7EC7-4BB4BE0C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735B-6DF6-DC5C-E4BC-513C3A70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2BF89-29AF-B55D-8686-EC80C981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47C94-8714-8D95-74B6-88ED79EE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36F7E-8F1C-4C69-2A20-C2027239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B679F-42EC-6D86-B393-B74A438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21D4D-1FEA-1F67-47AB-3C3D216E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52C00-5818-1084-C347-FD16F208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95E34-D248-863B-6EBE-42CD38BD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97590-862C-9858-38E6-8C19618A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CABADE-57F3-DA40-D316-81DDE3E9B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70A43D-6324-8D61-BEC8-295E3A96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1BFC29-652D-98D5-F64D-25F79AFF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F62842-7C94-2B17-3C3B-1841B098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099A1-BDB2-8A5D-EF56-0BBD13C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7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4DE11-0116-E75B-3A46-0DE8FCFC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BBBE6-1F70-A1A7-9531-5585D50B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09EC5-1C85-F45E-57B3-6B9104D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630A3-C1B9-6313-C86E-62D1B53F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6E7D6-6899-C04C-C49A-23EF45C0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6928F-65BF-E05D-1651-D1E87894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5A942-99A2-F927-B5D1-9F68524C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6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39B2-43EF-2D01-C72E-9D4862B4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1DD3-D93C-03E0-EA37-59406D25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1D22A-22D5-B8C4-0A4E-49DB2423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4BEA6-3980-5BDD-F60C-ACB782F6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2547F-FA99-18FF-9F1D-5ECE1913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5BF59-3249-13D8-E218-48F8C18C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DF6A-6024-D8A2-57AC-D96A7DC7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EEAC5-0AD8-873E-FD31-322882028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F2F3C-649F-070A-016F-93B97E9B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F0F0A-7A2F-09C4-23A0-56993205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A5699-4CAD-4046-622D-7FD7E59A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B2DB9-C492-5134-CBA1-A5B322A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63EDE-44D9-D3E9-E0D6-7BD11DAD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DF2FB-A615-F5AE-7AAE-07F89B42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50D10-C58B-597B-7231-3F8552BA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8906-AD58-47A5-89FA-AD7BD04048C3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0FEAC-C1CB-AE16-BC01-42402BCCF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A34B-408F-BEDB-01CF-61C90A974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3965-B990-4794-9A51-577D942BA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272C3-50BF-7435-B33D-06E8172D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3BAC4-0EF4-4DCD-3BB9-D3A818BA6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E0CF0-2FC8-A9A3-4AE5-CBF77528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2" y="0"/>
            <a:ext cx="1044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3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1</cp:revision>
  <dcterms:created xsi:type="dcterms:W3CDTF">2023-01-16T17:53:49Z</dcterms:created>
  <dcterms:modified xsi:type="dcterms:W3CDTF">2023-01-16T17:54:14Z</dcterms:modified>
</cp:coreProperties>
</file>