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01"/>
  </p:normalViewPr>
  <p:slideViewPr>
    <p:cSldViewPr snapToGrid="0" snapToObjects="1">
      <p:cViewPr varScale="1">
        <p:scale>
          <a:sx n="110" d="100"/>
          <a:sy n="11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FDE52-9734-CE4B-9B59-BF8A60C30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2B9E7-50F6-6B48-8707-092CC1393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77649-7470-CE4F-BBB6-5A72A52C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4D938-6BFD-644D-AD12-88999F60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86FD8-97D9-3840-B579-5CDAF22B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9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6148D-0631-7C48-932A-BC83317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75F2B-0BFE-8741-8610-B88F4BFF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F4E40-003A-2649-808A-84151122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9230-ED65-0840-85C2-18144BDA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5B4D5-10C4-284F-AAC3-2279308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06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8B245-04C3-4A4B-A08E-B5635B889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9EBF3-B81E-9D43-B78A-57D4F05B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DBE3A-3309-9A4E-A844-CBE5321A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28E5-A4C6-FF44-9C21-C678A5D5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CCEB-D7EC-8646-BA19-8A4FCCE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4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8371-ACD6-BE43-BA14-3E4C0E5B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D718B-8A56-AE4A-B609-B168A5E4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E78BA-032E-5F48-9F50-9C1659A1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A43FE-2B86-E345-BCD7-2313A75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E7F5-C93C-DD40-B346-EC8710E5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0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37C3-E327-0F4E-A9E6-81E1460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467D4-41E8-FD42-8B72-90F24812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D851-D849-E24C-99AC-CBC88F1C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1D693-CCF3-4643-AD70-BD3D7AF4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1B4A0-3356-9846-83AB-D8FF86CD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4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CDCC-B77F-FC4C-8DFC-C015251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7E1DE-D718-C446-83B6-9A07BBB3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3B9F8-EC28-C640-A7DD-020BDFFB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A9DE9-14AE-CD4D-B664-A8F696B1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4E257-6452-CE40-8058-73F6273A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C90F4-7029-B543-A728-D90C5668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8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B1366-D7EA-3147-ACC8-BB94FD2F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338C2-1440-D148-8FE3-1E35DAB9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8C942-615F-B54D-994A-201FB5040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0A1AE-5CFB-344B-B6A4-FC7D9572F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1BF57-1F8B-E44C-B190-F7DAAA43B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40F1B-B9DC-6044-B67B-EB549F12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6E1354-3D8F-224E-AB4D-052C6CA1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C3516-AC76-4446-AAE2-ADD66D2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3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70FF-C9C8-6F4B-863E-99B0A77D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F4F5E-DFE1-ED42-BBE1-9C223948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E0B985-B62B-AB40-8FB7-68E25350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30431D-11D0-EC47-A858-844E2EFD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1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59A0C0-B083-B347-BF65-F56B2911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67F1C-D02B-6D4F-A5EC-312AE6F0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79F57-4664-2646-8A29-DAA05465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64E7-BA3B-A343-A2B8-2CAD66FF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50530-3A4A-C543-BC5D-DD3D0839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28CD7-AAC8-E34C-A1AB-1F02AD85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B21B3-AF1F-6D40-A988-BE2E66E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9F2BD-0F83-D245-B714-99D18D36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D4954-93F8-3B40-BABA-6FBF9BB0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49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1BA8B-5647-C947-BF09-B71033B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3321B-E747-F846-AE5A-4C9477386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9A723-C8DC-6344-A026-D631445D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18AEC-A48A-454C-97E9-419AAB4C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2FD89-5CA8-C74D-99C1-130A7BD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046E6-EBEC-D640-ABE9-08F74C3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A2116-3E87-EB45-B023-014B7309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9E30D-88C7-0647-B438-B948F390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C8E21-CDB2-D24F-9D84-FEBBEA37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264F-94FA-6F40-B925-50E7EDD1101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ADDC9-E0F6-E14F-BE10-F58B2ABD4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44893-634B-5B4C-9555-8DC421381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C329-DA9B-1043-8218-3C8F41B59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8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303E-CB50-484E-9A44-4400CDD23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78F48-58A9-694C-9CAA-50CC29110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Lab11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24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971A-541A-F140-824B-D51FF06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问题一 找出所有路径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1451F-0E8A-3940-925B-86FE5B5C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143754" cy="51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83E1-F5BB-3842-A8A9-79DF5C9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问题二 连接所有点的最小费用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CDD78-50A1-4F4C-8572-0A7048D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295"/>
            <a:ext cx="6460506" cy="48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DFB7F-7ECF-1841-8107-6C10A728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919146-1272-894F-ACFC-531572BA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35" y="1718417"/>
            <a:ext cx="5311570" cy="37978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E3DC1B-52FE-7446-A268-71A639766C96}"/>
              </a:ext>
            </a:extLst>
          </p:cNvPr>
          <p:cNvSpPr txBox="1"/>
          <p:nvPr/>
        </p:nvSpPr>
        <p:spPr>
          <a:xfrm>
            <a:off x="1078535" y="5949388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自己完成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测试函数。</a:t>
            </a:r>
          </a:p>
        </p:txBody>
      </p:sp>
    </p:spTree>
    <p:extLst>
      <p:ext uri="{BB962C8B-B14F-4D97-AF65-F5344CB8AC3E}">
        <p14:creationId xmlns:p14="http://schemas.microsoft.com/office/powerpoint/2010/main" val="58735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1BE61-E25F-5641-8713-A7A96AA1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lab11</a:t>
            </a:r>
            <a:r>
              <a:rPr kumimoji="1" lang="zh-CN" altLang="en-US" b="1" dirty="0"/>
              <a:t> 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BD654-916D-4045-8831-EC436566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（每道题均为 </a:t>
            </a:r>
            <a:r>
              <a:rPr lang="en-US" altLang="zh-CN" sz="2000" dirty="0">
                <a:sym typeface="+mn-ea"/>
              </a:rPr>
              <a:t>10 </a:t>
            </a:r>
            <a:r>
              <a:rPr lang="zh-CN" altLang="en-US" sz="2000" dirty="0">
                <a:sym typeface="+mn-ea"/>
              </a:rPr>
              <a:t>分）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课堂助教检查（5 分）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编译运行正常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至少 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 个测试用例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可以描述清楚算法逻辑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提交代码文件（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 分）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提交到 </a:t>
            </a:r>
            <a:r>
              <a:rPr lang="en-US" altLang="zh-CN" sz="2000" dirty="0" err="1">
                <a:sym typeface="+mn-ea"/>
              </a:rPr>
              <a:t>elearning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平台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编译运行正常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有详细注释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至少 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 个测试用例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有优化或亮点（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 分）</a:t>
            </a:r>
            <a:endParaRPr lang="zh-CN" altLang="en-US" sz="1800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90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数据结构实验</vt:lpstr>
      <vt:lpstr>问题一 找出所有路径</vt:lpstr>
      <vt:lpstr>问题二 连接所有点的最小费用</vt:lpstr>
      <vt:lpstr>代码结构</vt:lpstr>
      <vt:lpstr>lab11 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数据结构实验</dc:title>
  <dc:creator>吴 帅宏</dc:creator>
  <cp:lastModifiedBy>吴 帅宏</cp:lastModifiedBy>
  <cp:revision>12</cp:revision>
  <dcterms:created xsi:type="dcterms:W3CDTF">2022-12-03T17:54:15Z</dcterms:created>
  <dcterms:modified xsi:type="dcterms:W3CDTF">2022-12-04T07:26:19Z</dcterms:modified>
</cp:coreProperties>
</file>