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 snapToObjects="1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76DB-B40D-2046-83CF-FAEC885CB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30217-B43B-2748-B9FE-04B8C4E7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BEF2-DE3F-974D-9F6F-8E9D5F13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3505E-812F-0B4B-AFD3-1DA33697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C476E-99DD-C646-8B32-A3DDC8CD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4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BE4CD-3389-0747-B16F-E42007DF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3D85D-FAB5-2143-8F36-F79C00C2F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66F82-D426-C648-A4A3-CD2CEFD2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69899-53FD-B541-92F8-BFEC3B7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EC16-D775-2F4A-AF3D-F6C3F696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03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1908B-09A0-0B42-847B-D951FC7FD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B5FAD-432B-6348-8FEC-FC93DCB8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F0E2D-75D6-A44C-BC4E-13DAE138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D6990-B031-B941-BECF-F90D3B46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754FA-5927-FA46-B8CC-679488D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6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06732-09AE-CC4F-AB73-3F32ED7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63E2A-2000-8643-A893-EB0BC01D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223F0-9F18-2640-AD02-D7858A3A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37346-D56E-C84C-81BA-795B532C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7E69D-F43B-DB4B-9728-EF0DEF7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9ABC4-2B62-7C4A-A890-E82FE66B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0A422-03A5-D24A-91C0-68CE055A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3D645-92B4-6141-A609-4E88357B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21816-3728-0A44-B411-3CECD841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53953-BF3C-1E4D-A5F3-0441AF67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2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F3C30-D47A-384B-AF92-CF595D96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0C9DF-6EA6-3A4D-B7FF-62795D15F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CCD6D-D10A-F844-A488-CBD23C6F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B45E55-4E4C-0741-8F1F-55A7A979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7DF48-6874-3B4B-AEA1-CAD64DB0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7BF66-ACA6-FB4C-93DE-69178C2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42420-EAD6-BA47-B34E-864D2B18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8734C-A57F-844E-8271-A4AB64C2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3F5A0-8F4D-2646-876D-6D5299F2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E73A4-976B-8544-B233-C9B153C1F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AAA040-5141-7244-9E4B-75FFAA9C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9AC1A-B3B3-8D4B-87BD-751E8D18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577402-E03E-8040-A985-247F155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B5F97-5B5D-6B4B-82BC-64D86642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2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816BE-68FD-174F-8A87-CEB35128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3B6AAA-8E73-F043-B874-C979C5CB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000E81-2685-F742-BFFA-E6BDBA2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70CB9-ECAB-9145-8E9C-4E162CA8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BD2729-6F56-834D-8E50-5DCC0C2D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13BE1-D562-1B4E-A1B3-E30F35FD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F9A7D-0ED7-1C41-AE55-31EF8FB0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89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EBF3-0600-6E4E-8A97-70260B32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DF3C9-51E9-184F-BE48-40B4081F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2E988-F340-9643-B31A-9A077372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90B1-669A-8348-99FF-A1A73EBD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0306A-8CAF-1041-9A9C-3784C588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094D5-46C4-4B4D-9BBF-184950F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762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A777-912A-8C46-BD5B-638EEF0A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4201F-3283-424B-8D26-129B1115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7CCFF-D59C-E54A-9F48-2CEC867C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F1BCF1-9E86-AB40-A4C8-80538CD4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E7EAD-0563-1F43-9AF6-82580094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6295-F067-E54F-A258-C87B85BA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F28860-6CE6-BB49-AE99-931DB635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26A5C-93B1-724B-939F-773F05F4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3C8F4-F7B4-054E-961B-FC5F67E6C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1AB7-AA40-B24E-A581-D3C1813F0771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EEE13-3481-5146-A359-FDBEC96A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B7DD6-E749-EE4A-A05E-FA14EDA6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03E6-6226-9744-BFA2-5ECC80A516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64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064B0-6623-D24B-A1DC-A5B2F176D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7BA1E-1CB7-1B43-9A6E-25559F80E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lab7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42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858C7-6A0F-124D-B3EA-480D47D5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1-</a:t>
            </a:r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自底向上的层序遍历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FE481-D7FE-E046-BBE9-F3CFE854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3" y="1542472"/>
            <a:ext cx="9255793" cy="4752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5FA9DE-6AEB-4D49-B533-5B747DEEB650}"/>
              </a:ext>
            </a:extLst>
          </p:cNvPr>
          <p:cNvSpPr txBox="1"/>
          <p:nvPr/>
        </p:nvSpPr>
        <p:spPr>
          <a:xfrm>
            <a:off x="644237" y="638001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代码模板：</a:t>
            </a:r>
            <a:r>
              <a:rPr kumimoji="1" lang="en-US" altLang="zh-CN" dirty="0"/>
              <a:t>lab7-1.cpp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25E0A-2BE0-5348-B3B4-F5646932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2-</a:t>
            </a:r>
            <a:r>
              <a:rPr kumimoji="1"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二叉树展开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8B2814-C61B-CF4B-8A06-AAFDC601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35294" cy="46808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A30E34-8F28-5B4B-BD45-6E16E72D3287}"/>
              </a:ext>
            </a:extLst>
          </p:cNvPr>
          <p:cNvSpPr txBox="1"/>
          <p:nvPr/>
        </p:nvSpPr>
        <p:spPr>
          <a:xfrm>
            <a:off x="838200" y="6371545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代码模板：</a:t>
            </a:r>
            <a:r>
              <a:rPr kumimoji="1" lang="en-US" altLang="zh-CN" dirty="0"/>
              <a:t>lab7-2.cpp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A6D7-2C09-D040-A72D-8F5C38F5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Lab7</a:t>
            </a:r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CBE83-FAD6-D34A-ADA2-1EC662FB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（每道题均为 </a:t>
            </a:r>
            <a:r>
              <a:rPr lang="en-US" altLang="zh-CN" sz="2400" dirty="0">
                <a:sym typeface="+mn-ea"/>
              </a:rPr>
              <a:t>10 </a:t>
            </a:r>
            <a:r>
              <a:rPr lang="zh-CN" altLang="en-US" sz="2400" dirty="0">
                <a:sym typeface="+mn-ea"/>
              </a:rPr>
              <a:t>分）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课堂助教检查（5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可以描述清楚算法逻辑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提交代码文件（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400" dirty="0"/>
          </a:p>
          <a:p>
            <a:pPr lvl="1"/>
            <a:r>
              <a:rPr lang="zh-CN" altLang="en-US" dirty="0">
                <a:sym typeface="+mn-ea"/>
              </a:rPr>
              <a:t>提交到 </a:t>
            </a:r>
            <a:r>
              <a:rPr lang="en-US" altLang="zh-CN" dirty="0" err="1">
                <a:sym typeface="+mn-ea"/>
              </a:rPr>
              <a:t>elearning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编译运行正常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有详细注释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至少 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 个测试用例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有优化或亮点（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 分）</a:t>
            </a:r>
            <a:endParaRPr lang="zh-CN" altLang="en-US" sz="2000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1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SimHei</vt:lpstr>
      <vt:lpstr>Arial</vt:lpstr>
      <vt:lpstr>Office 主题​​</vt:lpstr>
      <vt:lpstr>数据结构 实验</vt:lpstr>
      <vt:lpstr>问题1-自底向上的层序遍历</vt:lpstr>
      <vt:lpstr>问题2-二叉树展开</vt:lpstr>
      <vt:lpstr>Lab7评分标准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实验7</dc:title>
  <dc:creator>吴 帅宏</dc:creator>
  <cp:lastModifiedBy>吴 帅宏</cp:lastModifiedBy>
  <cp:revision>15</cp:revision>
  <dcterms:created xsi:type="dcterms:W3CDTF">2022-10-30T08:27:17Z</dcterms:created>
  <dcterms:modified xsi:type="dcterms:W3CDTF">2022-10-30T08:31:30Z</dcterms:modified>
</cp:coreProperties>
</file>